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9" r:id="rId3"/>
    <p:sldId id="258" r:id="rId4"/>
    <p:sldId id="260" r:id="rId5"/>
    <p:sldId id="259" r:id="rId6"/>
    <p:sldId id="270" r:id="rId7"/>
    <p:sldId id="264" r:id="rId8"/>
    <p:sldId id="265" r:id="rId9"/>
    <p:sldId id="266" r:id="rId10"/>
    <p:sldId id="267" r:id="rId11"/>
    <p:sldId id="275" r:id="rId12"/>
    <p:sldId id="273" r:id="rId13"/>
    <p:sldId id="274" r:id="rId14"/>
    <p:sldId id="261" r:id="rId15"/>
    <p:sldId id="276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5EDCA-103F-4CFE-99D2-C396561A4BFC}">
          <p14:sldIdLst>
            <p14:sldId id="256"/>
            <p14:sldId id="269"/>
            <p14:sldId id="258"/>
            <p14:sldId id="260"/>
          </p14:sldIdLst>
        </p14:section>
        <p14:section name="Untitled Section" id="{995F2B0C-F053-442E-8657-EC9D600E1CE4}">
          <p14:sldIdLst>
            <p14:sldId id="259"/>
            <p14:sldId id="270"/>
            <p14:sldId id="264"/>
            <p14:sldId id="265"/>
            <p14:sldId id="266"/>
            <p14:sldId id="267"/>
            <p14:sldId id="275"/>
            <p14:sldId id="273"/>
            <p14:sldId id="274"/>
            <p14:sldId id="261"/>
            <p14:sldId id="276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7B5B46-4D24-4B29-A327-F6C6AFADBDFB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F8E702-155A-48B8-B2B4-E66BAA9EA98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ধরন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64520C4-16EF-416A-8C46-C816F35735EA}" type="parTrans" cxnId="{BE5C7E25-0A13-4D85-BAB6-9E58000151AB}">
      <dgm:prSet/>
      <dgm:spPr/>
      <dgm:t>
        <a:bodyPr/>
        <a:lstStyle/>
        <a:p>
          <a:endParaRPr lang="en-US"/>
        </a:p>
      </dgm:t>
    </dgm:pt>
    <dgm:pt modelId="{8A675F07-6C37-4167-AFCE-CBD8B0345978}" type="sibTrans" cxnId="{BE5C7E25-0A13-4D85-BAB6-9E58000151AB}">
      <dgm:prSet/>
      <dgm:spPr/>
      <dgm:t>
        <a:bodyPr/>
        <a:lstStyle/>
        <a:p>
          <a:endParaRPr lang="en-US"/>
        </a:p>
      </dgm:t>
    </dgm:pt>
    <dgm:pt modelId="{0ACF0AFE-EAF0-4F54-874F-39FCB20A015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এক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9040069-3282-46B0-A0BF-99BF0F431108}" type="parTrans" cxnId="{8C7EDD85-EE34-4620-AE8E-CEE884B02B9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981BB3F-4A22-4194-968E-23DB18EC9D5B}" type="sibTrans" cxnId="{8C7EDD85-EE34-4620-AE8E-CEE884B02B99}">
      <dgm:prSet/>
      <dgm:spPr/>
      <dgm:t>
        <a:bodyPr/>
        <a:lstStyle/>
        <a:p>
          <a:endParaRPr lang="en-US"/>
        </a:p>
      </dgm:t>
    </dgm:pt>
    <dgm:pt modelId="{339217C0-E5CE-40EA-B97A-EB38D3288DD2}">
      <dgm:prSet phldrT="[Text]" custT="1"/>
      <dgm:spPr/>
      <dgm:t>
        <a:bodyPr/>
        <a:lstStyle/>
        <a:p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২ -২০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জন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ব্যবসায়িক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DC56D975-BAA6-44D3-A8A3-D67A8C7A69EB}" type="parTrans" cxnId="{14A6A2C2-9E86-4481-A05C-316E5E410480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D53F2F4-EF23-4736-8643-90D10E15071D}" type="sibTrans" cxnId="{14A6A2C2-9E86-4481-A05C-316E5E410480}">
      <dgm:prSet/>
      <dgm:spPr/>
      <dgm:t>
        <a:bodyPr/>
        <a:lstStyle/>
        <a:p>
          <a:endParaRPr lang="en-US"/>
        </a:p>
      </dgm:t>
    </dgm:pt>
    <dgm:pt modelId="{425FBF74-8E59-4CC2-B540-53B61998C7FD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মূলধনী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67754173-5F0B-4ABC-AB81-008717E1F640}" type="parTrans" cxnId="{ABD94FA2-EA99-4107-AAD7-1FEAAEF5F9C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929FC0BA-1047-417E-AEC0-58B7B7B07060}" type="sibTrans" cxnId="{ABD94FA2-EA99-4107-AAD7-1FEAAEF5F9C5}">
      <dgm:prSet/>
      <dgm:spPr/>
      <dgm:t>
        <a:bodyPr/>
        <a:lstStyle/>
        <a:p>
          <a:endParaRPr lang="en-US"/>
        </a:p>
      </dgm:t>
    </dgm:pt>
    <dgm:pt modelId="{B349E8AB-369C-4BD7-AA63-450A26B7A4A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অংশিদারী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675516F-D6E0-4F2A-BD21-5837231A796B}" type="sibTrans" cxnId="{2CD8429B-B361-415F-A824-51958F52DB1C}">
      <dgm:prSet/>
      <dgm:spPr/>
      <dgm:t>
        <a:bodyPr/>
        <a:lstStyle/>
        <a:p>
          <a:endParaRPr lang="en-US"/>
        </a:p>
      </dgm:t>
    </dgm:pt>
    <dgm:pt modelId="{35BEF3D8-DAD1-4654-BF54-70C851733FA9}" type="parTrans" cxnId="{2CD8429B-B361-415F-A824-51958F52DB1C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024AF9D6-4776-4A4A-9930-C6EAA0CA179A}" type="pres">
      <dgm:prSet presAssocID="{5B7B5B46-4D24-4B29-A327-F6C6AFADBD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162BA2-3612-4FB3-BF59-816AD6F1E315}" type="pres">
      <dgm:prSet presAssocID="{B9F8E702-155A-48B8-B2B4-E66BAA9EA98B}" presName="hierRoot1" presStyleCnt="0"/>
      <dgm:spPr/>
    </dgm:pt>
    <dgm:pt modelId="{78315959-BA5E-4B9C-A865-79451456406B}" type="pres">
      <dgm:prSet presAssocID="{B9F8E702-155A-48B8-B2B4-E66BAA9EA98B}" presName="composite" presStyleCnt="0"/>
      <dgm:spPr/>
    </dgm:pt>
    <dgm:pt modelId="{0967F9CE-7B38-49BF-8185-4D56F981EA19}" type="pres">
      <dgm:prSet presAssocID="{B9F8E702-155A-48B8-B2B4-E66BAA9EA98B}" presName="background" presStyleLbl="node0" presStyleIdx="0" presStyleCnt="1"/>
      <dgm:spPr/>
    </dgm:pt>
    <dgm:pt modelId="{8D07A443-9027-4C8B-8422-8E461C844700}" type="pres">
      <dgm:prSet presAssocID="{B9F8E702-155A-48B8-B2B4-E66BAA9EA98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D15B3C-5AA0-4B29-A6A5-BE1F3C0F0F20}" type="pres">
      <dgm:prSet presAssocID="{B9F8E702-155A-48B8-B2B4-E66BAA9EA98B}" presName="hierChild2" presStyleCnt="0"/>
      <dgm:spPr/>
    </dgm:pt>
    <dgm:pt modelId="{BDDB89D8-0FD7-420C-AF35-40A38AA96B88}" type="pres">
      <dgm:prSet presAssocID="{D9040069-3282-46B0-A0BF-99BF0F43110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1AE6598-661E-4C11-B716-E1B77BC51B0B}" type="pres">
      <dgm:prSet presAssocID="{0ACF0AFE-EAF0-4F54-874F-39FCB20A0150}" presName="hierRoot2" presStyleCnt="0"/>
      <dgm:spPr/>
    </dgm:pt>
    <dgm:pt modelId="{983FA351-DF21-4DF4-822B-B50D94E7FC5D}" type="pres">
      <dgm:prSet presAssocID="{0ACF0AFE-EAF0-4F54-874F-39FCB20A0150}" presName="composite2" presStyleCnt="0"/>
      <dgm:spPr/>
    </dgm:pt>
    <dgm:pt modelId="{2F1B673F-4C8E-4247-B157-5F0B8CE8BC7A}" type="pres">
      <dgm:prSet presAssocID="{0ACF0AFE-EAF0-4F54-874F-39FCB20A0150}" presName="background2" presStyleLbl="node2" presStyleIdx="0" presStyleCnt="3"/>
      <dgm:spPr/>
    </dgm:pt>
    <dgm:pt modelId="{F021290E-980D-4BEF-A369-053C40143706}" type="pres">
      <dgm:prSet presAssocID="{0ACF0AFE-EAF0-4F54-874F-39FCB20A0150}" presName="text2" presStyleLbl="fgAcc2" presStyleIdx="0" presStyleCnt="3" custScaleY="6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4FD50A-86C7-4672-BDF9-56DF715FE26B}" type="pres">
      <dgm:prSet presAssocID="{0ACF0AFE-EAF0-4F54-874F-39FCB20A0150}" presName="hierChild3" presStyleCnt="0"/>
      <dgm:spPr/>
    </dgm:pt>
    <dgm:pt modelId="{1103B4F6-01B6-458D-BB62-DA14837CD3BB}" type="pres">
      <dgm:prSet presAssocID="{35BEF3D8-DAD1-4654-BF54-70C851733FA9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E085C8F-DAC3-4F4F-BF99-EEE21549EE51}" type="pres">
      <dgm:prSet presAssocID="{B349E8AB-369C-4BD7-AA63-450A26B7A4A8}" presName="hierRoot2" presStyleCnt="0"/>
      <dgm:spPr/>
    </dgm:pt>
    <dgm:pt modelId="{1F83F588-BDB8-4E1F-A5C2-508D11173E20}" type="pres">
      <dgm:prSet presAssocID="{B349E8AB-369C-4BD7-AA63-450A26B7A4A8}" presName="composite2" presStyleCnt="0"/>
      <dgm:spPr/>
    </dgm:pt>
    <dgm:pt modelId="{3C091FC3-6134-4952-8A06-313F3848F11E}" type="pres">
      <dgm:prSet presAssocID="{B349E8AB-369C-4BD7-AA63-450A26B7A4A8}" presName="background2" presStyleLbl="node2" presStyleIdx="1" presStyleCnt="3"/>
      <dgm:spPr/>
    </dgm:pt>
    <dgm:pt modelId="{B9C51076-B5DE-4D94-BC74-F9BB8BE4BA49}" type="pres">
      <dgm:prSet presAssocID="{B349E8AB-369C-4BD7-AA63-450A26B7A4A8}" presName="text2" presStyleLbl="fgAcc2" presStyleIdx="1" presStyleCnt="3" custScaleY="60344" custLinFactNeighborX="-4429" custLinFactNeighborY="-2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E84E5A-3EF3-47BA-9F91-D859B9B7BDA8}" type="pres">
      <dgm:prSet presAssocID="{B349E8AB-369C-4BD7-AA63-450A26B7A4A8}" presName="hierChild3" presStyleCnt="0"/>
      <dgm:spPr/>
    </dgm:pt>
    <dgm:pt modelId="{EC2762BA-85EF-47A5-B15E-F6E63460B5DC}" type="pres">
      <dgm:prSet presAssocID="{DC56D975-BAA6-44D3-A8A3-D67A8C7A69EB}" presName="Name17" presStyleLbl="parChTrans1D3" presStyleIdx="0" presStyleCnt="1"/>
      <dgm:spPr/>
      <dgm:t>
        <a:bodyPr/>
        <a:lstStyle/>
        <a:p>
          <a:endParaRPr lang="en-US"/>
        </a:p>
      </dgm:t>
    </dgm:pt>
    <dgm:pt modelId="{34ADB353-D1E2-4521-BA26-69A27AEC6AF4}" type="pres">
      <dgm:prSet presAssocID="{339217C0-E5CE-40EA-B97A-EB38D3288DD2}" presName="hierRoot3" presStyleCnt="0"/>
      <dgm:spPr/>
    </dgm:pt>
    <dgm:pt modelId="{D38DCBFC-FBF5-4B9A-BE0F-178F4E918195}" type="pres">
      <dgm:prSet presAssocID="{339217C0-E5CE-40EA-B97A-EB38D3288DD2}" presName="composite3" presStyleCnt="0"/>
      <dgm:spPr/>
    </dgm:pt>
    <dgm:pt modelId="{A276F2CC-A71B-4B4F-94D4-5B5E7C4A8FD2}" type="pres">
      <dgm:prSet presAssocID="{339217C0-E5CE-40EA-B97A-EB38D3288DD2}" presName="background3" presStyleLbl="node3" presStyleIdx="0" presStyleCnt="1"/>
      <dgm:spPr/>
    </dgm:pt>
    <dgm:pt modelId="{DC4CF6EF-D562-4298-B45E-BC0A9F992150}" type="pres">
      <dgm:prSet presAssocID="{339217C0-E5CE-40EA-B97A-EB38D3288DD2}" presName="text3" presStyleLbl="fgAcc3" presStyleIdx="0" presStyleCnt="1" custScaleX="161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B020F5-9C3E-43CC-BE68-D6C70D1AF992}" type="pres">
      <dgm:prSet presAssocID="{339217C0-E5CE-40EA-B97A-EB38D3288DD2}" presName="hierChild4" presStyleCnt="0"/>
      <dgm:spPr/>
    </dgm:pt>
    <dgm:pt modelId="{C9AC13CE-1667-4AF4-8252-570CED6CA73C}" type="pres">
      <dgm:prSet presAssocID="{67754173-5F0B-4ABC-AB81-008717E1F64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B1045D5-D544-4279-807C-CE393ED5BFF4}" type="pres">
      <dgm:prSet presAssocID="{425FBF74-8E59-4CC2-B540-53B61998C7FD}" presName="hierRoot2" presStyleCnt="0"/>
      <dgm:spPr/>
    </dgm:pt>
    <dgm:pt modelId="{705C5E46-5201-4EAB-8CAD-25652413E617}" type="pres">
      <dgm:prSet presAssocID="{425FBF74-8E59-4CC2-B540-53B61998C7FD}" presName="composite2" presStyleCnt="0"/>
      <dgm:spPr/>
    </dgm:pt>
    <dgm:pt modelId="{D7246A81-03E6-4050-B3DF-E32269D94BDC}" type="pres">
      <dgm:prSet presAssocID="{425FBF74-8E59-4CC2-B540-53B61998C7FD}" presName="background2" presStyleLbl="node2" presStyleIdx="2" presStyleCnt="3"/>
      <dgm:spPr/>
    </dgm:pt>
    <dgm:pt modelId="{D20E7A8B-C23B-4549-8DAD-7F4EA525FFD5}" type="pres">
      <dgm:prSet presAssocID="{425FBF74-8E59-4CC2-B540-53B61998C7FD}" presName="text2" presStyleLbl="fgAcc2" presStyleIdx="2" presStyleCnt="3" custScaleY="60344" custLinFactNeighborX="-4429" custLinFactNeighborY="-27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FFFA9-4251-4398-B56E-196986DE0459}" type="pres">
      <dgm:prSet presAssocID="{425FBF74-8E59-4CC2-B540-53B61998C7FD}" presName="hierChild3" presStyleCnt="0"/>
      <dgm:spPr/>
    </dgm:pt>
  </dgm:ptLst>
  <dgm:cxnLst>
    <dgm:cxn modelId="{27A11D81-6D5C-4495-9062-18828ABFE1F2}" type="presOf" srcId="{DC56D975-BAA6-44D3-A8A3-D67A8C7A69EB}" destId="{EC2762BA-85EF-47A5-B15E-F6E63460B5DC}" srcOrd="0" destOrd="0" presId="urn:microsoft.com/office/officeart/2005/8/layout/hierarchy1"/>
    <dgm:cxn modelId="{605D5038-9062-43EC-8DB9-7C13F52337B1}" type="presOf" srcId="{67754173-5F0B-4ABC-AB81-008717E1F640}" destId="{C9AC13CE-1667-4AF4-8252-570CED6CA73C}" srcOrd="0" destOrd="0" presId="urn:microsoft.com/office/officeart/2005/8/layout/hierarchy1"/>
    <dgm:cxn modelId="{F1D37411-8A15-4DDF-87DC-CF79E70B1E8C}" type="presOf" srcId="{5B7B5B46-4D24-4B29-A327-F6C6AFADBDFB}" destId="{024AF9D6-4776-4A4A-9930-C6EAA0CA179A}" srcOrd="0" destOrd="0" presId="urn:microsoft.com/office/officeart/2005/8/layout/hierarchy1"/>
    <dgm:cxn modelId="{ABD94FA2-EA99-4107-AAD7-1FEAAEF5F9C5}" srcId="{B9F8E702-155A-48B8-B2B4-E66BAA9EA98B}" destId="{425FBF74-8E59-4CC2-B540-53B61998C7FD}" srcOrd="2" destOrd="0" parTransId="{67754173-5F0B-4ABC-AB81-008717E1F640}" sibTransId="{929FC0BA-1047-417E-AEC0-58B7B7B07060}"/>
    <dgm:cxn modelId="{0B8B0EC3-2665-4C81-8985-B2C4D941CCEE}" type="presOf" srcId="{339217C0-E5CE-40EA-B97A-EB38D3288DD2}" destId="{DC4CF6EF-D562-4298-B45E-BC0A9F992150}" srcOrd="0" destOrd="0" presId="urn:microsoft.com/office/officeart/2005/8/layout/hierarchy1"/>
    <dgm:cxn modelId="{B9883226-B437-41B8-8532-A2EDE10A6EE9}" type="presOf" srcId="{B349E8AB-369C-4BD7-AA63-450A26B7A4A8}" destId="{B9C51076-B5DE-4D94-BC74-F9BB8BE4BA49}" srcOrd="0" destOrd="0" presId="urn:microsoft.com/office/officeart/2005/8/layout/hierarchy1"/>
    <dgm:cxn modelId="{BE5C7E25-0A13-4D85-BAB6-9E58000151AB}" srcId="{5B7B5B46-4D24-4B29-A327-F6C6AFADBDFB}" destId="{B9F8E702-155A-48B8-B2B4-E66BAA9EA98B}" srcOrd="0" destOrd="0" parTransId="{D64520C4-16EF-416A-8C46-C816F35735EA}" sibTransId="{8A675F07-6C37-4167-AFCE-CBD8B0345978}"/>
    <dgm:cxn modelId="{04AAF7F8-FBA3-406B-9B10-AED9FC8CDFE5}" type="presOf" srcId="{D9040069-3282-46B0-A0BF-99BF0F431108}" destId="{BDDB89D8-0FD7-420C-AF35-40A38AA96B88}" srcOrd="0" destOrd="0" presId="urn:microsoft.com/office/officeart/2005/8/layout/hierarchy1"/>
    <dgm:cxn modelId="{09DE2296-F96C-40C2-83B9-902A50838C4F}" type="presOf" srcId="{425FBF74-8E59-4CC2-B540-53B61998C7FD}" destId="{D20E7A8B-C23B-4549-8DAD-7F4EA525FFD5}" srcOrd="0" destOrd="0" presId="urn:microsoft.com/office/officeart/2005/8/layout/hierarchy1"/>
    <dgm:cxn modelId="{2CD8429B-B361-415F-A824-51958F52DB1C}" srcId="{B9F8E702-155A-48B8-B2B4-E66BAA9EA98B}" destId="{B349E8AB-369C-4BD7-AA63-450A26B7A4A8}" srcOrd="1" destOrd="0" parTransId="{35BEF3D8-DAD1-4654-BF54-70C851733FA9}" sibTransId="{0675516F-D6E0-4F2A-BD21-5837231A796B}"/>
    <dgm:cxn modelId="{14A6A2C2-9E86-4481-A05C-316E5E410480}" srcId="{B349E8AB-369C-4BD7-AA63-450A26B7A4A8}" destId="{339217C0-E5CE-40EA-B97A-EB38D3288DD2}" srcOrd="0" destOrd="0" parTransId="{DC56D975-BAA6-44D3-A8A3-D67A8C7A69EB}" sibTransId="{4D53F2F4-EF23-4736-8643-90D10E15071D}"/>
    <dgm:cxn modelId="{B6267B00-CE0C-4E37-B1D5-3707036A5EEA}" type="presOf" srcId="{35BEF3D8-DAD1-4654-BF54-70C851733FA9}" destId="{1103B4F6-01B6-458D-BB62-DA14837CD3BB}" srcOrd="0" destOrd="0" presId="urn:microsoft.com/office/officeart/2005/8/layout/hierarchy1"/>
    <dgm:cxn modelId="{BB472BC7-0034-424E-BC16-17FE1DA05F9B}" type="presOf" srcId="{B9F8E702-155A-48B8-B2B4-E66BAA9EA98B}" destId="{8D07A443-9027-4C8B-8422-8E461C844700}" srcOrd="0" destOrd="0" presId="urn:microsoft.com/office/officeart/2005/8/layout/hierarchy1"/>
    <dgm:cxn modelId="{E948AAF0-795A-4F8B-BAF9-3FF6BFF996F1}" type="presOf" srcId="{0ACF0AFE-EAF0-4F54-874F-39FCB20A0150}" destId="{F021290E-980D-4BEF-A369-053C40143706}" srcOrd="0" destOrd="0" presId="urn:microsoft.com/office/officeart/2005/8/layout/hierarchy1"/>
    <dgm:cxn modelId="{8C7EDD85-EE34-4620-AE8E-CEE884B02B99}" srcId="{B9F8E702-155A-48B8-B2B4-E66BAA9EA98B}" destId="{0ACF0AFE-EAF0-4F54-874F-39FCB20A0150}" srcOrd="0" destOrd="0" parTransId="{D9040069-3282-46B0-A0BF-99BF0F431108}" sibTransId="{1981BB3F-4A22-4194-968E-23DB18EC9D5B}"/>
    <dgm:cxn modelId="{44550827-5CBD-44B3-B25B-8B437CDD874D}" type="presParOf" srcId="{024AF9D6-4776-4A4A-9930-C6EAA0CA179A}" destId="{8B162BA2-3612-4FB3-BF59-816AD6F1E315}" srcOrd="0" destOrd="0" presId="urn:microsoft.com/office/officeart/2005/8/layout/hierarchy1"/>
    <dgm:cxn modelId="{9A288F92-41DD-49C4-ABB3-327F9B648DA0}" type="presParOf" srcId="{8B162BA2-3612-4FB3-BF59-816AD6F1E315}" destId="{78315959-BA5E-4B9C-A865-79451456406B}" srcOrd="0" destOrd="0" presId="urn:microsoft.com/office/officeart/2005/8/layout/hierarchy1"/>
    <dgm:cxn modelId="{D04A2085-AFA8-4A33-A0AC-024A70526E95}" type="presParOf" srcId="{78315959-BA5E-4B9C-A865-79451456406B}" destId="{0967F9CE-7B38-49BF-8185-4D56F981EA19}" srcOrd="0" destOrd="0" presId="urn:microsoft.com/office/officeart/2005/8/layout/hierarchy1"/>
    <dgm:cxn modelId="{ACF3AB7A-B07E-42AD-AC14-5BB20D6B1ED8}" type="presParOf" srcId="{78315959-BA5E-4B9C-A865-79451456406B}" destId="{8D07A443-9027-4C8B-8422-8E461C844700}" srcOrd="1" destOrd="0" presId="urn:microsoft.com/office/officeart/2005/8/layout/hierarchy1"/>
    <dgm:cxn modelId="{E43B8B57-7085-46F5-BB61-E627FB4CDC7E}" type="presParOf" srcId="{8B162BA2-3612-4FB3-BF59-816AD6F1E315}" destId="{84D15B3C-5AA0-4B29-A6A5-BE1F3C0F0F20}" srcOrd="1" destOrd="0" presId="urn:microsoft.com/office/officeart/2005/8/layout/hierarchy1"/>
    <dgm:cxn modelId="{26833676-2B39-4717-BD53-41EC743F6454}" type="presParOf" srcId="{84D15B3C-5AA0-4B29-A6A5-BE1F3C0F0F20}" destId="{BDDB89D8-0FD7-420C-AF35-40A38AA96B88}" srcOrd="0" destOrd="0" presId="urn:microsoft.com/office/officeart/2005/8/layout/hierarchy1"/>
    <dgm:cxn modelId="{092F232D-95A0-4208-84D2-A33C0E316EDC}" type="presParOf" srcId="{84D15B3C-5AA0-4B29-A6A5-BE1F3C0F0F20}" destId="{31AE6598-661E-4C11-B716-E1B77BC51B0B}" srcOrd="1" destOrd="0" presId="urn:microsoft.com/office/officeart/2005/8/layout/hierarchy1"/>
    <dgm:cxn modelId="{44956635-417E-4F77-9BB4-5C025958335A}" type="presParOf" srcId="{31AE6598-661E-4C11-B716-E1B77BC51B0B}" destId="{983FA351-DF21-4DF4-822B-B50D94E7FC5D}" srcOrd="0" destOrd="0" presId="urn:microsoft.com/office/officeart/2005/8/layout/hierarchy1"/>
    <dgm:cxn modelId="{DFF45332-A5E5-4A51-84A2-B51C56981F91}" type="presParOf" srcId="{983FA351-DF21-4DF4-822B-B50D94E7FC5D}" destId="{2F1B673F-4C8E-4247-B157-5F0B8CE8BC7A}" srcOrd="0" destOrd="0" presId="urn:microsoft.com/office/officeart/2005/8/layout/hierarchy1"/>
    <dgm:cxn modelId="{73D8EE39-ACFE-48DF-86E1-E8CE6540D758}" type="presParOf" srcId="{983FA351-DF21-4DF4-822B-B50D94E7FC5D}" destId="{F021290E-980D-4BEF-A369-053C40143706}" srcOrd="1" destOrd="0" presId="urn:microsoft.com/office/officeart/2005/8/layout/hierarchy1"/>
    <dgm:cxn modelId="{F7F72A07-C000-4824-B708-DCDC2F9D05B7}" type="presParOf" srcId="{31AE6598-661E-4C11-B716-E1B77BC51B0B}" destId="{694FD50A-86C7-4672-BDF9-56DF715FE26B}" srcOrd="1" destOrd="0" presId="urn:microsoft.com/office/officeart/2005/8/layout/hierarchy1"/>
    <dgm:cxn modelId="{4C635414-D1D6-4A9C-BC57-EF9BEC8E0A7F}" type="presParOf" srcId="{84D15B3C-5AA0-4B29-A6A5-BE1F3C0F0F20}" destId="{1103B4F6-01B6-458D-BB62-DA14837CD3BB}" srcOrd="2" destOrd="0" presId="urn:microsoft.com/office/officeart/2005/8/layout/hierarchy1"/>
    <dgm:cxn modelId="{3FA4BBD0-5EFF-4B46-A940-7B97C31717E1}" type="presParOf" srcId="{84D15B3C-5AA0-4B29-A6A5-BE1F3C0F0F20}" destId="{BE085C8F-DAC3-4F4F-BF99-EEE21549EE51}" srcOrd="3" destOrd="0" presId="urn:microsoft.com/office/officeart/2005/8/layout/hierarchy1"/>
    <dgm:cxn modelId="{30322729-3AB9-4BDF-B212-5C89F4A110DE}" type="presParOf" srcId="{BE085C8F-DAC3-4F4F-BF99-EEE21549EE51}" destId="{1F83F588-BDB8-4E1F-A5C2-508D11173E20}" srcOrd="0" destOrd="0" presId="urn:microsoft.com/office/officeart/2005/8/layout/hierarchy1"/>
    <dgm:cxn modelId="{B8B95F51-2D25-4185-8527-BF2E622C936A}" type="presParOf" srcId="{1F83F588-BDB8-4E1F-A5C2-508D11173E20}" destId="{3C091FC3-6134-4952-8A06-313F3848F11E}" srcOrd="0" destOrd="0" presId="urn:microsoft.com/office/officeart/2005/8/layout/hierarchy1"/>
    <dgm:cxn modelId="{55CB07F3-0BAE-47E0-B356-379353AEE546}" type="presParOf" srcId="{1F83F588-BDB8-4E1F-A5C2-508D11173E20}" destId="{B9C51076-B5DE-4D94-BC74-F9BB8BE4BA49}" srcOrd="1" destOrd="0" presId="urn:microsoft.com/office/officeart/2005/8/layout/hierarchy1"/>
    <dgm:cxn modelId="{181E267D-108C-4E2C-8046-1D57401410F8}" type="presParOf" srcId="{BE085C8F-DAC3-4F4F-BF99-EEE21549EE51}" destId="{E8E84E5A-3EF3-47BA-9F91-D859B9B7BDA8}" srcOrd="1" destOrd="0" presId="urn:microsoft.com/office/officeart/2005/8/layout/hierarchy1"/>
    <dgm:cxn modelId="{D07C208B-B953-401A-8DC3-D436BED015AC}" type="presParOf" srcId="{E8E84E5A-3EF3-47BA-9F91-D859B9B7BDA8}" destId="{EC2762BA-85EF-47A5-B15E-F6E63460B5DC}" srcOrd="0" destOrd="0" presId="urn:microsoft.com/office/officeart/2005/8/layout/hierarchy1"/>
    <dgm:cxn modelId="{20BD5E10-8B43-4A58-990F-36A04BEBF087}" type="presParOf" srcId="{E8E84E5A-3EF3-47BA-9F91-D859B9B7BDA8}" destId="{34ADB353-D1E2-4521-BA26-69A27AEC6AF4}" srcOrd="1" destOrd="0" presId="urn:microsoft.com/office/officeart/2005/8/layout/hierarchy1"/>
    <dgm:cxn modelId="{4F9F41BD-B226-4225-92C1-03E2FCDEEB7B}" type="presParOf" srcId="{34ADB353-D1E2-4521-BA26-69A27AEC6AF4}" destId="{D38DCBFC-FBF5-4B9A-BE0F-178F4E918195}" srcOrd="0" destOrd="0" presId="urn:microsoft.com/office/officeart/2005/8/layout/hierarchy1"/>
    <dgm:cxn modelId="{F67784A2-CEE4-4B58-8732-53B3FEDE56E1}" type="presParOf" srcId="{D38DCBFC-FBF5-4B9A-BE0F-178F4E918195}" destId="{A276F2CC-A71B-4B4F-94D4-5B5E7C4A8FD2}" srcOrd="0" destOrd="0" presId="urn:microsoft.com/office/officeart/2005/8/layout/hierarchy1"/>
    <dgm:cxn modelId="{AA1D1895-A327-4EA5-B690-D86567262E9A}" type="presParOf" srcId="{D38DCBFC-FBF5-4B9A-BE0F-178F4E918195}" destId="{DC4CF6EF-D562-4298-B45E-BC0A9F992150}" srcOrd="1" destOrd="0" presId="urn:microsoft.com/office/officeart/2005/8/layout/hierarchy1"/>
    <dgm:cxn modelId="{2B37A93D-999B-4430-B431-52BD9CE67EC8}" type="presParOf" srcId="{34ADB353-D1E2-4521-BA26-69A27AEC6AF4}" destId="{C3B020F5-9C3E-43CC-BE68-D6C70D1AF992}" srcOrd="1" destOrd="0" presId="urn:microsoft.com/office/officeart/2005/8/layout/hierarchy1"/>
    <dgm:cxn modelId="{309B0227-3355-4B91-82D2-8560792E9F4E}" type="presParOf" srcId="{84D15B3C-5AA0-4B29-A6A5-BE1F3C0F0F20}" destId="{C9AC13CE-1667-4AF4-8252-570CED6CA73C}" srcOrd="4" destOrd="0" presId="urn:microsoft.com/office/officeart/2005/8/layout/hierarchy1"/>
    <dgm:cxn modelId="{FA473D35-64A1-467A-8404-7D679181E974}" type="presParOf" srcId="{84D15B3C-5AA0-4B29-A6A5-BE1F3C0F0F20}" destId="{6B1045D5-D544-4279-807C-CE393ED5BFF4}" srcOrd="5" destOrd="0" presId="urn:microsoft.com/office/officeart/2005/8/layout/hierarchy1"/>
    <dgm:cxn modelId="{210703D4-A534-4B79-8218-73A91BEAFEA0}" type="presParOf" srcId="{6B1045D5-D544-4279-807C-CE393ED5BFF4}" destId="{705C5E46-5201-4EAB-8CAD-25652413E617}" srcOrd="0" destOrd="0" presId="urn:microsoft.com/office/officeart/2005/8/layout/hierarchy1"/>
    <dgm:cxn modelId="{2416D12E-916D-4B5F-BF37-8B64855703AB}" type="presParOf" srcId="{705C5E46-5201-4EAB-8CAD-25652413E617}" destId="{D7246A81-03E6-4050-B3DF-E32269D94BDC}" srcOrd="0" destOrd="0" presId="urn:microsoft.com/office/officeart/2005/8/layout/hierarchy1"/>
    <dgm:cxn modelId="{2FAFED37-A736-4061-8ED4-5A5444195A83}" type="presParOf" srcId="{705C5E46-5201-4EAB-8CAD-25652413E617}" destId="{D20E7A8B-C23B-4549-8DAD-7F4EA525FFD5}" srcOrd="1" destOrd="0" presId="urn:microsoft.com/office/officeart/2005/8/layout/hierarchy1"/>
    <dgm:cxn modelId="{C47C4541-0DF8-4AEF-93ED-FB7BD8950273}" type="presParOf" srcId="{6B1045D5-D544-4279-807C-CE393ED5BFF4}" destId="{44DFFFA9-4251-4398-B56E-196986DE04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3E6220-144E-4B05-8979-A96DBCE1D2C5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A3F30C-D1E2-4AA9-825D-BF9DC82E91F2}">
      <dgm:prSet phldrT="[Text]" custT="1"/>
      <dgm:spPr/>
      <dgm:t>
        <a:bodyPr/>
        <a:lstStyle/>
        <a:p>
          <a:r>
            <a:rPr lang="en-US" sz="2800" b="1">
              <a:latin typeface="NikoshBAN" pitchFamily="2" charset="0"/>
              <a:cs typeface="NikoshBAN" pitchFamily="2" charset="0"/>
            </a:rPr>
            <a:t>অংশীদারি গঠন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8B62A36-C860-478F-9638-824E0D71E508}" type="parTrans" cxnId="{CA0D4D23-3560-4A50-9E9B-86B39382F2E3}">
      <dgm:prSet/>
      <dgm:spPr/>
      <dgm:t>
        <a:bodyPr/>
        <a:lstStyle/>
        <a:p>
          <a:endParaRPr lang="en-US"/>
        </a:p>
      </dgm:t>
    </dgm:pt>
    <dgm:pt modelId="{63EFEC10-031E-4849-886A-BD4561A3AC37}" type="sibTrans" cxnId="{CA0D4D23-3560-4A50-9E9B-86B39382F2E3}">
      <dgm:prSet/>
      <dgm:spPr/>
      <dgm:t>
        <a:bodyPr/>
        <a:lstStyle/>
        <a:p>
          <a:endParaRPr lang="en-US"/>
        </a:p>
      </dgm:t>
    </dgm:pt>
    <dgm:pt modelId="{843C5C54-3DF9-4BFD-AC91-08FFDBC8CFAD}">
      <dgm:prSet phldrT="[Text]" custT="1"/>
      <dgm:spPr/>
      <dgm:t>
        <a:bodyPr/>
        <a:lstStyle/>
        <a:p>
          <a:r>
            <a:rPr lang="bn-BD" sz="2800" b="1">
              <a:latin typeface="NikoshBAN" pitchFamily="2" charset="0"/>
              <a:cs typeface="NikoshBAN" pitchFamily="2" charset="0"/>
            </a:rPr>
            <a:t>১.</a:t>
          </a:r>
          <a:r>
            <a:rPr lang="en-US" sz="2800" b="1">
              <a:latin typeface="NikoshBAN" pitchFamily="2" charset="0"/>
              <a:cs typeface="NikoshBAN" pitchFamily="2" charset="0"/>
            </a:rPr>
            <a:t>দুয়ের অধিক ব্যক্তির সম্মিলন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E358C2A-BB73-4C61-AE24-E99F39B60BB7}" type="parTrans" cxnId="{08EF5E48-6864-4F28-B7AF-A0C04F53A8D9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03197EE-11E4-4522-9BF4-94328C7698B3}" type="sibTrans" cxnId="{08EF5E48-6864-4F28-B7AF-A0C04F53A8D9}">
      <dgm:prSet/>
      <dgm:spPr/>
      <dgm:t>
        <a:bodyPr/>
        <a:lstStyle/>
        <a:p>
          <a:endParaRPr lang="en-US"/>
        </a:p>
      </dgm:t>
    </dgm:pt>
    <dgm:pt modelId="{D86AD92C-2E2F-48C3-B53B-A09898917870}">
      <dgm:prSet phldrT="[Text]" custT="1"/>
      <dgm:spPr/>
      <dgm:t>
        <a:bodyPr/>
        <a:lstStyle/>
        <a:p>
          <a:r>
            <a:rPr lang="bn-BD" sz="2800" b="1">
              <a:latin typeface="NikoshBAN" pitchFamily="2" charset="0"/>
              <a:cs typeface="NikoshBAN" pitchFamily="2" charset="0"/>
            </a:rPr>
            <a:t>২.</a:t>
          </a:r>
          <a:r>
            <a:rPr lang="en-US" sz="2800" b="1">
              <a:latin typeface="NikoshBAN" pitchFamily="2" charset="0"/>
              <a:cs typeface="NikoshBAN" pitchFamily="2" charset="0"/>
            </a:rPr>
            <a:t>চুক্তি সম্পাদন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433DA3D-A2C7-426A-A754-CFA888AAEF95}" type="parTrans" cxnId="{84E4D5AD-C1B7-47E6-9A66-AE860206006B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876820E-ABBD-4417-859A-AEF76BE3DB2A}" type="sibTrans" cxnId="{84E4D5AD-C1B7-47E6-9A66-AE860206006B}">
      <dgm:prSet/>
      <dgm:spPr/>
      <dgm:t>
        <a:bodyPr/>
        <a:lstStyle/>
        <a:p>
          <a:endParaRPr lang="en-US"/>
        </a:p>
      </dgm:t>
    </dgm:pt>
    <dgm:pt modelId="{F504A1B7-EA67-47D4-852A-5955BF925DA5}">
      <dgm:prSet phldrT="[Text]" custT="1"/>
      <dgm:spPr/>
      <dgm:t>
        <a:bodyPr/>
        <a:lstStyle/>
        <a:p>
          <a:r>
            <a:rPr lang="bn-BD" sz="2800" b="1">
              <a:latin typeface="NikoshBAN" pitchFamily="2" charset="0"/>
              <a:cs typeface="NikoshBAN" pitchFamily="2" charset="0"/>
            </a:rPr>
            <a:t>৩.</a:t>
          </a:r>
          <a:r>
            <a:rPr lang="en-US" sz="2800" b="1">
              <a:latin typeface="NikoshBAN" pitchFamily="2" charset="0"/>
              <a:cs typeface="NikoshBAN" pitchFamily="2" charset="0"/>
            </a:rPr>
            <a:t>চুক্তি নিবন্ধন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70CBA90-26A9-42EC-9905-1AA4335994D6}" type="parTrans" cxnId="{AFBC976B-B4E0-49E9-8F59-3DA1DE3D6E7C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B0FE050-A5DA-42B9-909A-48A6879BEAFC}" type="sibTrans" cxnId="{AFBC976B-B4E0-49E9-8F59-3DA1DE3D6E7C}">
      <dgm:prSet/>
      <dgm:spPr/>
      <dgm:t>
        <a:bodyPr/>
        <a:lstStyle/>
        <a:p>
          <a:endParaRPr lang="en-US"/>
        </a:p>
      </dgm:t>
    </dgm:pt>
    <dgm:pt modelId="{17B01D20-F45F-46E5-9216-BEDD2CB60FB3}">
      <dgm:prSet phldrT="[Text]" custT="1"/>
      <dgm:spPr/>
      <dgm:t>
        <a:bodyPr/>
        <a:lstStyle/>
        <a:p>
          <a:r>
            <a:rPr lang="bn-BD" sz="2800" b="1">
              <a:latin typeface="NikoshBAN" pitchFamily="2" charset="0"/>
              <a:cs typeface="NikoshBAN" pitchFamily="2" charset="0"/>
            </a:rPr>
            <a:t>৪.</a:t>
          </a:r>
          <a:r>
            <a:rPr lang="en-US" sz="2800" b="1">
              <a:latin typeface="NikoshBAN" pitchFamily="2" charset="0"/>
              <a:cs typeface="NikoshBAN" pitchFamily="2" charset="0"/>
            </a:rPr>
            <a:t>ট্রেড় লাইসেন্স যোগাড়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8A3EEDA-FC09-4C9F-BB4D-07AE705D887E}" type="parTrans" cxnId="{70F73E66-DD17-4FB5-AA4F-DA5BF880FC8E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8F12D18-BEC6-4F1E-90A3-EE8A83058D24}" type="sibTrans" cxnId="{70F73E66-DD17-4FB5-AA4F-DA5BF880FC8E}">
      <dgm:prSet/>
      <dgm:spPr/>
      <dgm:t>
        <a:bodyPr/>
        <a:lstStyle/>
        <a:p>
          <a:endParaRPr lang="en-US"/>
        </a:p>
      </dgm:t>
    </dgm:pt>
    <dgm:pt modelId="{AAF012D0-9FA2-455C-B191-9713E31D3571}">
      <dgm:prSet custT="1"/>
      <dgm:spPr/>
      <dgm:t>
        <a:bodyPr/>
        <a:lstStyle/>
        <a:p>
          <a:r>
            <a:rPr lang="bn-BD" sz="2800" b="1">
              <a:latin typeface="NikoshBAN" pitchFamily="2" charset="0"/>
              <a:cs typeface="NikoshBAN" pitchFamily="2" charset="0"/>
            </a:rPr>
            <a:t>৫.</a:t>
          </a:r>
          <a:r>
            <a:rPr lang="en-US" sz="2800" b="1">
              <a:latin typeface="NikoshBAN" pitchFamily="2" charset="0"/>
              <a:cs typeface="NikoshBAN" pitchFamily="2" charset="0"/>
            </a:rPr>
            <a:t>কার্যারম্ভ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63FE185-176C-4486-AED7-A028CD4070DF}" type="parTrans" cxnId="{83E9BED0-7336-41A6-9E56-12BC51FB6A31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83A1E0F-D544-4795-B2D0-8BB77CE5584A}" type="sibTrans" cxnId="{83E9BED0-7336-41A6-9E56-12BC51FB6A31}">
      <dgm:prSet/>
      <dgm:spPr/>
      <dgm:t>
        <a:bodyPr/>
        <a:lstStyle/>
        <a:p>
          <a:endParaRPr lang="en-US"/>
        </a:p>
      </dgm:t>
    </dgm:pt>
    <dgm:pt modelId="{ADEC9B3C-EF29-4A55-9C77-551E7ECD8487}" type="pres">
      <dgm:prSet presAssocID="{AB3E6220-144E-4B05-8979-A96DBCE1D2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9C6B7E-F0C3-45A9-8EFB-D9CD1DE62504}" type="pres">
      <dgm:prSet presAssocID="{16A3F30C-D1E2-4AA9-825D-BF9DC82E91F2}" presName="centerShape" presStyleLbl="node0" presStyleIdx="0" presStyleCnt="1" custScaleX="117400"/>
      <dgm:spPr/>
      <dgm:t>
        <a:bodyPr/>
        <a:lstStyle/>
        <a:p>
          <a:endParaRPr lang="en-US"/>
        </a:p>
      </dgm:t>
    </dgm:pt>
    <dgm:pt modelId="{3D4FFBE9-D67C-4DB2-BFE1-30833BC70E7B}" type="pres">
      <dgm:prSet presAssocID="{CE358C2A-BB73-4C61-AE24-E99F39B60BB7}" presName="parTrans" presStyleLbl="sibTrans2D1" presStyleIdx="0" presStyleCnt="5"/>
      <dgm:spPr/>
      <dgm:t>
        <a:bodyPr/>
        <a:lstStyle/>
        <a:p>
          <a:endParaRPr lang="en-US"/>
        </a:p>
      </dgm:t>
    </dgm:pt>
    <dgm:pt modelId="{A1D346C2-DD6C-4898-9D14-C2202CC8E9DF}" type="pres">
      <dgm:prSet presAssocID="{CE358C2A-BB73-4C61-AE24-E99F39B60BB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2CE2C60-73B5-415E-8574-5E19D62B28A7}" type="pres">
      <dgm:prSet presAssocID="{843C5C54-3DF9-4BFD-AC91-08FFDBC8CFAD}" presName="node" presStyleLbl="node1" presStyleIdx="0" presStyleCnt="5" custScaleX="135597" custScaleY="75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1596D-68CF-4EC6-9249-1CACE091E0FC}" type="pres">
      <dgm:prSet presAssocID="{5433DA3D-A2C7-426A-A754-CFA888AAEF95}" presName="parTrans" presStyleLbl="sibTrans2D1" presStyleIdx="1" presStyleCnt="5"/>
      <dgm:spPr/>
      <dgm:t>
        <a:bodyPr/>
        <a:lstStyle/>
        <a:p>
          <a:endParaRPr lang="en-US"/>
        </a:p>
      </dgm:t>
    </dgm:pt>
    <dgm:pt modelId="{108D3016-253D-4B89-9D06-5D2D6970AEE0}" type="pres">
      <dgm:prSet presAssocID="{5433DA3D-A2C7-426A-A754-CFA888AAEF9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85A3E0D-14C8-4A6F-8631-E1C4921EF1BC}" type="pres">
      <dgm:prSet presAssocID="{D86AD92C-2E2F-48C3-B53B-A09898917870}" presName="node" presStyleLbl="node1" presStyleIdx="1" presStyleCnt="5" custScaleX="135597" custScaleY="75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0A466C-99FA-4B3F-80D2-8D7C3F984897}" type="pres">
      <dgm:prSet presAssocID="{E70CBA90-26A9-42EC-9905-1AA4335994D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7BC12D9-C817-4B13-9EAC-4D07B600ED9E}" type="pres">
      <dgm:prSet presAssocID="{E70CBA90-26A9-42EC-9905-1AA4335994D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2101E6A-53D0-4025-A29E-0CBFDF44DB17}" type="pres">
      <dgm:prSet presAssocID="{F504A1B7-EA67-47D4-852A-5955BF925DA5}" presName="node" presStyleLbl="node1" presStyleIdx="2" presStyleCnt="5" custScaleX="135597" custScaleY="75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52FB8-AD6C-4B2C-AEDB-A662F34F4EC7}" type="pres">
      <dgm:prSet presAssocID="{08A3EEDA-FC09-4C9F-BB4D-07AE705D887E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5F19B85-4D21-4A3D-82E9-E08CDE880CD2}" type="pres">
      <dgm:prSet presAssocID="{08A3EEDA-FC09-4C9F-BB4D-07AE705D887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52FE45F-D49A-4430-8796-326326907461}" type="pres">
      <dgm:prSet presAssocID="{17B01D20-F45F-46E5-9216-BEDD2CB60FB3}" presName="node" presStyleLbl="node1" presStyleIdx="3" presStyleCnt="5" custScaleX="135597" custScaleY="75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B60F8-22C8-4D97-8D61-F5D2DE3514C0}" type="pres">
      <dgm:prSet presAssocID="{E63FE185-176C-4486-AED7-A028CD4070DF}" presName="parTrans" presStyleLbl="sibTrans2D1" presStyleIdx="4" presStyleCnt="5"/>
      <dgm:spPr/>
      <dgm:t>
        <a:bodyPr/>
        <a:lstStyle/>
        <a:p>
          <a:endParaRPr lang="en-US"/>
        </a:p>
      </dgm:t>
    </dgm:pt>
    <dgm:pt modelId="{E424C1C2-922E-4CC0-8B4D-8A5BAC6ABA72}" type="pres">
      <dgm:prSet presAssocID="{E63FE185-176C-4486-AED7-A028CD4070DF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5F07FFFB-B1CF-4658-B521-E818B0ED34CE}" type="pres">
      <dgm:prSet presAssocID="{AAF012D0-9FA2-455C-B191-9713E31D3571}" presName="node" presStyleLbl="node1" presStyleIdx="4" presStyleCnt="5" custScaleX="135597" custScaleY="75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EF5E48-6864-4F28-B7AF-A0C04F53A8D9}" srcId="{16A3F30C-D1E2-4AA9-825D-BF9DC82E91F2}" destId="{843C5C54-3DF9-4BFD-AC91-08FFDBC8CFAD}" srcOrd="0" destOrd="0" parTransId="{CE358C2A-BB73-4C61-AE24-E99F39B60BB7}" sibTransId="{703197EE-11E4-4522-9BF4-94328C7698B3}"/>
    <dgm:cxn modelId="{AA3B9EC7-7F90-4C4B-800C-E4BB5650A8FB}" type="presOf" srcId="{5433DA3D-A2C7-426A-A754-CFA888AAEF95}" destId="{108D3016-253D-4B89-9D06-5D2D6970AEE0}" srcOrd="1" destOrd="0" presId="urn:microsoft.com/office/officeart/2005/8/layout/radial5"/>
    <dgm:cxn modelId="{470A6D6E-1EA3-4E7B-8709-D5B2360F0145}" type="presOf" srcId="{E70CBA90-26A9-42EC-9905-1AA4335994D6}" destId="{740A466C-99FA-4B3F-80D2-8D7C3F984897}" srcOrd="0" destOrd="0" presId="urn:microsoft.com/office/officeart/2005/8/layout/radial5"/>
    <dgm:cxn modelId="{80BA1955-8E76-49A6-8837-9042A69BAB92}" type="presOf" srcId="{CE358C2A-BB73-4C61-AE24-E99F39B60BB7}" destId="{3D4FFBE9-D67C-4DB2-BFE1-30833BC70E7B}" srcOrd="0" destOrd="0" presId="urn:microsoft.com/office/officeart/2005/8/layout/radial5"/>
    <dgm:cxn modelId="{83E9BED0-7336-41A6-9E56-12BC51FB6A31}" srcId="{16A3F30C-D1E2-4AA9-825D-BF9DC82E91F2}" destId="{AAF012D0-9FA2-455C-B191-9713E31D3571}" srcOrd="4" destOrd="0" parTransId="{E63FE185-176C-4486-AED7-A028CD4070DF}" sibTransId="{883A1E0F-D544-4795-B2D0-8BB77CE5584A}"/>
    <dgm:cxn modelId="{AFBC976B-B4E0-49E9-8F59-3DA1DE3D6E7C}" srcId="{16A3F30C-D1E2-4AA9-825D-BF9DC82E91F2}" destId="{F504A1B7-EA67-47D4-852A-5955BF925DA5}" srcOrd="2" destOrd="0" parTransId="{E70CBA90-26A9-42EC-9905-1AA4335994D6}" sibTransId="{DB0FE050-A5DA-42B9-909A-48A6879BEAFC}"/>
    <dgm:cxn modelId="{E7610672-FC5C-49B5-8CDB-D674F8376BB5}" type="presOf" srcId="{E70CBA90-26A9-42EC-9905-1AA4335994D6}" destId="{D7BC12D9-C817-4B13-9EAC-4D07B600ED9E}" srcOrd="1" destOrd="0" presId="urn:microsoft.com/office/officeart/2005/8/layout/radial5"/>
    <dgm:cxn modelId="{265FD46D-90D7-44E3-8E3B-1216AC107224}" type="presOf" srcId="{AAF012D0-9FA2-455C-B191-9713E31D3571}" destId="{5F07FFFB-B1CF-4658-B521-E818B0ED34CE}" srcOrd="0" destOrd="0" presId="urn:microsoft.com/office/officeart/2005/8/layout/radial5"/>
    <dgm:cxn modelId="{2A90F690-BFF8-411D-8B2C-C53D18FBE98A}" type="presOf" srcId="{D86AD92C-2E2F-48C3-B53B-A09898917870}" destId="{485A3E0D-14C8-4A6F-8631-E1C4921EF1BC}" srcOrd="0" destOrd="0" presId="urn:microsoft.com/office/officeart/2005/8/layout/radial5"/>
    <dgm:cxn modelId="{379F68CE-FF94-40E5-85CF-B62F5AA618A3}" type="presOf" srcId="{E63FE185-176C-4486-AED7-A028CD4070DF}" destId="{0C9B60F8-22C8-4D97-8D61-F5D2DE3514C0}" srcOrd="0" destOrd="0" presId="urn:microsoft.com/office/officeart/2005/8/layout/radial5"/>
    <dgm:cxn modelId="{D125B4BC-2124-4204-90FC-022C181900FC}" type="presOf" srcId="{16A3F30C-D1E2-4AA9-825D-BF9DC82E91F2}" destId="{799C6B7E-F0C3-45A9-8EFB-D9CD1DE62504}" srcOrd="0" destOrd="0" presId="urn:microsoft.com/office/officeart/2005/8/layout/radial5"/>
    <dgm:cxn modelId="{70F73E66-DD17-4FB5-AA4F-DA5BF880FC8E}" srcId="{16A3F30C-D1E2-4AA9-825D-BF9DC82E91F2}" destId="{17B01D20-F45F-46E5-9216-BEDD2CB60FB3}" srcOrd="3" destOrd="0" parTransId="{08A3EEDA-FC09-4C9F-BB4D-07AE705D887E}" sibTransId="{48F12D18-BEC6-4F1E-90A3-EE8A83058D24}"/>
    <dgm:cxn modelId="{60A0AE9F-AED3-41EA-B0C4-2BF11D74A1E0}" type="presOf" srcId="{5433DA3D-A2C7-426A-A754-CFA888AAEF95}" destId="{77F1596D-68CF-4EC6-9249-1CACE091E0FC}" srcOrd="0" destOrd="0" presId="urn:microsoft.com/office/officeart/2005/8/layout/radial5"/>
    <dgm:cxn modelId="{FA1FE2A3-7FB1-4BE5-9AB6-3D5D9BA88490}" type="presOf" srcId="{F504A1B7-EA67-47D4-852A-5955BF925DA5}" destId="{12101E6A-53D0-4025-A29E-0CBFDF44DB17}" srcOrd="0" destOrd="0" presId="urn:microsoft.com/office/officeart/2005/8/layout/radial5"/>
    <dgm:cxn modelId="{C56C3A81-D0BC-4E84-8E63-1C89F08BE1F9}" type="presOf" srcId="{08A3EEDA-FC09-4C9F-BB4D-07AE705D887E}" destId="{1E152FB8-AD6C-4B2C-AEDB-A662F34F4EC7}" srcOrd="0" destOrd="0" presId="urn:microsoft.com/office/officeart/2005/8/layout/radial5"/>
    <dgm:cxn modelId="{9EDC8044-C333-41AA-B5D6-00A01799DB7A}" type="presOf" srcId="{CE358C2A-BB73-4C61-AE24-E99F39B60BB7}" destId="{A1D346C2-DD6C-4898-9D14-C2202CC8E9DF}" srcOrd="1" destOrd="0" presId="urn:microsoft.com/office/officeart/2005/8/layout/radial5"/>
    <dgm:cxn modelId="{84E4D5AD-C1B7-47E6-9A66-AE860206006B}" srcId="{16A3F30C-D1E2-4AA9-825D-BF9DC82E91F2}" destId="{D86AD92C-2E2F-48C3-B53B-A09898917870}" srcOrd="1" destOrd="0" parTransId="{5433DA3D-A2C7-426A-A754-CFA888AAEF95}" sibTransId="{0876820E-ABBD-4417-859A-AEF76BE3DB2A}"/>
    <dgm:cxn modelId="{BFC87201-3230-4EB4-8DED-515C64B98671}" type="presOf" srcId="{AB3E6220-144E-4B05-8979-A96DBCE1D2C5}" destId="{ADEC9B3C-EF29-4A55-9C77-551E7ECD8487}" srcOrd="0" destOrd="0" presId="urn:microsoft.com/office/officeart/2005/8/layout/radial5"/>
    <dgm:cxn modelId="{44DC1352-1993-44B8-88BA-8304909ED035}" type="presOf" srcId="{E63FE185-176C-4486-AED7-A028CD4070DF}" destId="{E424C1C2-922E-4CC0-8B4D-8A5BAC6ABA72}" srcOrd="1" destOrd="0" presId="urn:microsoft.com/office/officeart/2005/8/layout/radial5"/>
    <dgm:cxn modelId="{FAF0AF88-1D72-41D1-85FF-805F0D4C24FE}" type="presOf" srcId="{17B01D20-F45F-46E5-9216-BEDD2CB60FB3}" destId="{752FE45F-D49A-4430-8796-326326907461}" srcOrd="0" destOrd="0" presId="urn:microsoft.com/office/officeart/2005/8/layout/radial5"/>
    <dgm:cxn modelId="{CA0D4D23-3560-4A50-9E9B-86B39382F2E3}" srcId="{AB3E6220-144E-4B05-8979-A96DBCE1D2C5}" destId="{16A3F30C-D1E2-4AA9-825D-BF9DC82E91F2}" srcOrd="0" destOrd="0" parTransId="{78B62A36-C860-478F-9638-824E0D71E508}" sibTransId="{63EFEC10-031E-4849-886A-BD4561A3AC37}"/>
    <dgm:cxn modelId="{91EAE475-2197-4473-8B3E-9221F1154799}" type="presOf" srcId="{08A3EEDA-FC09-4C9F-BB4D-07AE705D887E}" destId="{D5F19B85-4D21-4A3D-82E9-E08CDE880CD2}" srcOrd="1" destOrd="0" presId="urn:microsoft.com/office/officeart/2005/8/layout/radial5"/>
    <dgm:cxn modelId="{338106F7-FBDE-4DA6-8B0A-ADD379E34FB0}" type="presOf" srcId="{843C5C54-3DF9-4BFD-AC91-08FFDBC8CFAD}" destId="{92CE2C60-73B5-415E-8574-5E19D62B28A7}" srcOrd="0" destOrd="0" presId="urn:microsoft.com/office/officeart/2005/8/layout/radial5"/>
    <dgm:cxn modelId="{AB3A94F6-E568-49B6-9FC9-735C4FA0E049}" type="presParOf" srcId="{ADEC9B3C-EF29-4A55-9C77-551E7ECD8487}" destId="{799C6B7E-F0C3-45A9-8EFB-D9CD1DE62504}" srcOrd="0" destOrd="0" presId="urn:microsoft.com/office/officeart/2005/8/layout/radial5"/>
    <dgm:cxn modelId="{EADBBFF1-579F-4FCF-B157-A4D17DE4C756}" type="presParOf" srcId="{ADEC9B3C-EF29-4A55-9C77-551E7ECD8487}" destId="{3D4FFBE9-D67C-4DB2-BFE1-30833BC70E7B}" srcOrd="1" destOrd="0" presId="urn:microsoft.com/office/officeart/2005/8/layout/radial5"/>
    <dgm:cxn modelId="{578A6FA6-80A3-4F7D-8234-7BAA4C4898B5}" type="presParOf" srcId="{3D4FFBE9-D67C-4DB2-BFE1-30833BC70E7B}" destId="{A1D346C2-DD6C-4898-9D14-C2202CC8E9DF}" srcOrd="0" destOrd="0" presId="urn:microsoft.com/office/officeart/2005/8/layout/radial5"/>
    <dgm:cxn modelId="{A1D1355D-A3E1-41EB-9F08-EE8EC8DE6204}" type="presParOf" srcId="{ADEC9B3C-EF29-4A55-9C77-551E7ECD8487}" destId="{92CE2C60-73B5-415E-8574-5E19D62B28A7}" srcOrd="2" destOrd="0" presId="urn:microsoft.com/office/officeart/2005/8/layout/radial5"/>
    <dgm:cxn modelId="{C8AC3840-A389-42DA-86F8-B375EF37BDC1}" type="presParOf" srcId="{ADEC9B3C-EF29-4A55-9C77-551E7ECD8487}" destId="{77F1596D-68CF-4EC6-9249-1CACE091E0FC}" srcOrd="3" destOrd="0" presId="urn:microsoft.com/office/officeart/2005/8/layout/radial5"/>
    <dgm:cxn modelId="{ED4BCED5-7B60-45E2-8426-DCA57F25EAD9}" type="presParOf" srcId="{77F1596D-68CF-4EC6-9249-1CACE091E0FC}" destId="{108D3016-253D-4B89-9D06-5D2D6970AEE0}" srcOrd="0" destOrd="0" presId="urn:microsoft.com/office/officeart/2005/8/layout/radial5"/>
    <dgm:cxn modelId="{429FD2C8-408D-4F17-9C41-96A34CB60DFD}" type="presParOf" srcId="{ADEC9B3C-EF29-4A55-9C77-551E7ECD8487}" destId="{485A3E0D-14C8-4A6F-8631-E1C4921EF1BC}" srcOrd="4" destOrd="0" presId="urn:microsoft.com/office/officeart/2005/8/layout/radial5"/>
    <dgm:cxn modelId="{43370271-398B-4D06-859F-E25359F49687}" type="presParOf" srcId="{ADEC9B3C-EF29-4A55-9C77-551E7ECD8487}" destId="{740A466C-99FA-4B3F-80D2-8D7C3F984897}" srcOrd="5" destOrd="0" presId="urn:microsoft.com/office/officeart/2005/8/layout/radial5"/>
    <dgm:cxn modelId="{C02CF5A3-8FA8-415C-97B0-3BDE6626BE4A}" type="presParOf" srcId="{740A466C-99FA-4B3F-80D2-8D7C3F984897}" destId="{D7BC12D9-C817-4B13-9EAC-4D07B600ED9E}" srcOrd="0" destOrd="0" presId="urn:microsoft.com/office/officeart/2005/8/layout/radial5"/>
    <dgm:cxn modelId="{B202F683-9224-42FB-836E-F0E27E2D05F1}" type="presParOf" srcId="{ADEC9B3C-EF29-4A55-9C77-551E7ECD8487}" destId="{12101E6A-53D0-4025-A29E-0CBFDF44DB17}" srcOrd="6" destOrd="0" presId="urn:microsoft.com/office/officeart/2005/8/layout/radial5"/>
    <dgm:cxn modelId="{298F0904-8E24-4337-8427-901B83E73992}" type="presParOf" srcId="{ADEC9B3C-EF29-4A55-9C77-551E7ECD8487}" destId="{1E152FB8-AD6C-4B2C-AEDB-A662F34F4EC7}" srcOrd="7" destOrd="0" presId="urn:microsoft.com/office/officeart/2005/8/layout/radial5"/>
    <dgm:cxn modelId="{B21CFFA7-E106-4C5E-9EAF-FDD5DDF0BE5B}" type="presParOf" srcId="{1E152FB8-AD6C-4B2C-AEDB-A662F34F4EC7}" destId="{D5F19B85-4D21-4A3D-82E9-E08CDE880CD2}" srcOrd="0" destOrd="0" presId="urn:microsoft.com/office/officeart/2005/8/layout/radial5"/>
    <dgm:cxn modelId="{A20DFF07-BEDC-412C-A9C3-7B565E6E54F8}" type="presParOf" srcId="{ADEC9B3C-EF29-4A55-9C77-551E7ECD8487}" destId="{752FE45F-D49A-4430-8796-326326907461}" srcOrd="8" destOrd="0" presId="urn:microsoft.com/office/officeart/2005/8/layout/radial5"/>
    <dgm:cxn modelId="{6E23F204-0276-4EB0-BE76-B9678DB4C69B}" type="presParOf" srcId="{ADEC9B3C-EF29-4A55-9C77-551E7ECD8487}" destId="{0C9B60F8-22C8-4D97-8D61-F5D2DE3514C0}" srcOrd="9" destOrd="0" presId="urn:microsoft.com/office/officeart/2005/8/layout/radial5"/>
    <dgm:cxn modelId="{9F00CB48-23DB-4927-B2E7-73B16E1837B0}" type="presParOf" srcId="{0C9B60F8-22C8-4D97-8D61-F5D2DE3514C0}" destId="{E424C1C2-922E-4CC0-8B4D-8A5BAC6ABA72}" srcOrd="0" destOrd="0" presId="urn:microsoft.com/office/officeart/2005/8/layout/radial5"/>
    <dgm:cxn modelId="{9FDC58FA-62E6-45E3-82CD-C857D40ABC87}" type="presParOf" srcId="{ADEC9B3C-EF29-4A55-9C77-551E7ECD8487}" destId="{5F07FFFB-B1CF-4658-B521-E818B0ED34C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094653-4B9B-44AE-8C8D-0C8228F75FDF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72E4F4-2237-42B1-B7C6-EE8998BD0588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চুক্তিপত্র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50995-9ABE-4622-9264-3A4A7F22321D}" type="parTrans" cxnId="{D449FF84-BD1F-4F52-91D0-28365410FE3A}">
      <dgm:prSet/>
      <dgm:spPr/>
      <dgm:t>
        <a:bodyPr/>
        <a:lstStyle/>
        <a:p>
          <a:endParaRPr lang="en-US"/>
        </a:p>
      </dgm:t>
    </dgm:pt>
    <dgm:pt modelId="{715A922D-37CD-43D3-9204-CDD3DD529CA9}" type="sibTrans" cxnId="{D449FF84-BD1F-4F52-91D0-28365410FE3A}">
      <dgm:prSet/>
      <dgm:spPr/>
      <dgm:t>
        <a:bodyPr/>
        <a:lstStyle/>
        <a:p>
          <a:endParaRPr lang="en-US"/>
        </a:p>
      </dgm:t>
    </dgm:pt>
    <dgm:pt modelId="{D6226980-9780-4CFE-BE30-1C8323D6D10E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ততোধিক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ব্যবসায়িক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বোঝাপড়া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C8CFF938-3D7F-4A23-B6AA-71FFEC0D02A9}" type="parTrans" cxnId="{84E0C9DC-AA3D-47B1-ADE1-72CAC6A703A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DFEC95-9FFD-484E-B33E-2DE1F74AE3C1}" type="sibTrans" cxnId="{84E0C9DC-AA3D-47B1-ADE1-72CAC6A703AA}">
      <dgm:prSet/>
      <dgm:spPr/>
      <dgm:t>
        <a:bodyPr/>
        <a:lstStyle/>
        <a:p>
          <a:endParaRPr lang="en-US"/>
        </a:p>
      </dgm:t>
    </dgm:pt>
    <dgm:pt modelId="{8E047B49-D5A5-414C-9CD3-FDF9296F8B43}" type="pres">
      <dgm:prSet presAssocID="{27094653-4B9B-44AE-8C8D-0C8228F75F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0F8E52-5655-4BE4-8D72-50B41320DADD}" type="pres">
      <dgm:prSet presAssocID="{AA72E4F4-2237-42B1-B7C6-EE8998BD0588}" presName="hierRoot1" presStyleCnt="0"/>
      <dgm:spPr/>
    </dgm:pt>
    <dgm:pt modelId="{25FE612A-F58C-4B75-B9E5-D438A4025D5F}" type="pres">
      <dgm:prSet presAssocID="{AA72E4F4-2237-42B1-B7C6-EE8998BD0588}" presName="composite" presStyleCnt="0"/>
      <dgm:spPr/>
    </dgm:pt>
    <dgm:pt modelId="{3E701CF1-7F10-4B70-AFFA-621AA228D32A}" type="pres">
      <dgm:prSet presAssocID="{AA72E4F4-2237-42B1-B7C6-EE8998BD0588}" presName="background" presStyleLbl="node0" presStyleIdx="0" presStyleCnt="1"/>
      <dgm:spPr/>
    </dgm:pt>
    <dgm:pt modelId="{0C5E66F4-2A34-416C-A152-AE64239189C4}" type="pres">
      <dgm:prSet presAssocID="{AA72E4F4-2237-42B1-B7C6-EE8998BD0588}" presName="text" presStyleLbl="fgAcc0" presStyleIdx="0" presStyleCnt="1" custScaleX="37177" custScaleY="24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B03B4F-479F-4594-847A-90D8016CBD58}" type="pres">
      <dgm:prSet presAssocID="{AA72E4F4-2237-42B1-B7C6-EE8998BD0588}" presName="hierChild2" presStyleCnt="0"/>
      <dgm:spPr/>
    </dgm:pt>
    <dgm:pt modelId="{B6F9FE68-1DF7-49C7-9562-E4EC00382C70}" type="pres">
      <dgm:prSet presAssocID="{C8CFF938-3D7F-4A23-B6AA-71FFEC0D02A9}" presName="Name10" presStyleLbl="parChTrans1D2" presStyleIdx="0" presStyleCnt="1" custSzY="612811"/>
      <dgm:spPr/>
      <dgm:t>
        <a:bodyPr/>
        <a:lstStyle/>
        <a:p>
          <a:endParaRPr lang="en-US"/>
        </a:p>
      </dgm:t>
    </dgm:pt>
    <dgm:pt modelId="{9197D636-41F7-451F-9447-3CAED83C583C}" type="pres">
      <dgm:prSet presAssocID="{D6226980-9780-4CFE-BE30-1C8323D6D10E}" presName="hierRoot2" presStyleCnt="0"/>
      <dgm:spPr/>
    </dgm:pt>
    <dgm:pt modelId="{F2E18CEE-DDA3-4768-8CF7-4A0399708B33}" type="pres">
      <dgm:prSet presAssocID="{D6226980-9780-4CFE-BE30-1C8323D6D10E}" presName="composite2" presStyleCnt="0"/>
      <dgm:spPr/>
    </dgm:pt>
    <dgm:pt modelId="{772E724A-DA06-45A0-A91D-8CD9C946A931}" type="pres">
      <dgm:prSet presAssocID="{D6226980-9780-4CFE-BE30-1C8323D6D10E}" presName="background2" presStyleLbl="node2" presStyleIdx="0" presStyleCnt="1"/>
      <dgm:spPr/>
    </dgm:pt>
    <dgm:pt modelId="{E190B4E6-74DB-4632-AF14-B4948892872D}" type="pres">
      <dgm:prSet presAssocID="{D6226980-9780-4CFE-BE30-1C8323D6D10E}" presName="text2" presStyleLbl="fgAcc2" presStyleIdx="0" presStyleCnt="1" custScaleX="77012" custScaleY="22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A4620-E64C-45D2-ABAC-E0368C531A70}" type="pres">
      <dgm:prSet presAssocID="{D6226980-9780-4CFE-BE30-1C8323D6D10E}" presName="hierChild3" presStyleCnt="0"/>
      <dgm:spPr/>
    </dgm:pt>
  </dgm:ptLst>
  <dgm:cxnLst>
    <dgm:cxn modelId="{84E0C9DC-AA3D-47B1-ADE1-72CAC6A703AA}" srcId="{AA72E4F4-2237-42B1-B7C6-EE8998BD0588}" destId="{D6226980-9780-4CFE-BE30-1C8323D6D10E}" srcOrd="0" destOrd="0" parTransId="{C8CFF938-3D7F-4A23-B6AA-71FFEC0D02A9}" sibTransId="{C1DFEC95-9FFD-484E-B33E-2DE1F74AE3C1}"/>
    <dgm:cxn modelId="{F73DB550-1CAF-419F-9106-36FA172F02C7}" type="presOf" srcId="{AA72E4F4-2237-42B1-B7C6-EE8998BD0588}" destId="{0C5E66F4-2A34-416C-A152-AE64239189C4}" srcOrd="0" destOrd="0" presId="urn:microsoft.com/office/officeart/2005/8/layout/hierarchy1"/>
    <dgm:cxn modelId="{85C2A0C4-63B3-4FA0-9461-9BF54B5B6B0F}" type="presOf" srcId="{C8CFF938-3D7F-4A23-B6AA-71FFEC0D02A9}" destId="{B6F9FE68-1DF7-49C7-9562-E4EC00382C70}" srcOrd="0" destOrd="0" presId="urn:microsoft.com/office/officeart/2005/8/layout/hierarchy1"/>
    <dgm:cxn modelId="{D449FF84-BD1F-4F52-91D0-28365410FE3A}" srcId="{27094653-4B9B-44AE-8C8D-0C8228F75FDF}" destId="{AA72E4F4-2237-42B1-B7C6-EE8998BD0588}" srcOrd="0" destOrd="0" parTransId="{6DE50995-9ABE-4622-9264-3A4A7F22321D}" sibTransId="{715A922D-37CD-43D3-9204-CDD3DD529CA9}"/>
    <dgm:cxn modelId="{8FAB5DA0-676F-44CC-B3ED-0E1CA99EA21E}" type="presOf" srcId="{27094653-4B9B-44AE-8C8D-0C8228F75FDF}" destId="{8E047B49-D5A5-414C-9CD3-FDF9296F8B43}" srcOrd="0" destOrd="0" presId="urn:microsoft.com/office/officeart/2005/8/layout/hierarchy1"/>
    <dgm:cxn modelId="{BC672855-6CEE-44E9-A20F-4834A6C0DE70}" type="presOf" srcId="{D6226980-9780-4CFE-BE30-1C8323D6D10E}" destId="{E190B4E6-74DB-4632-AF14-B4948892872D}" srcOrd="0" destOrd="0" presId="urn:microsoft.com/office/officeart/2005/8/layout/hierarchy1"/>
    <dgm:cxn modelId="{03F168A2-2295-4504-BDDB-CEA2A275F795}" type="presParOf" srcId="{8E047B49-D5A5-414C-9CD3-FDF9296F8B43}" destId="{180F8E52-5655-4BE4-8D72-50B41320DADD}" srcOrd="0" destOrd="0" presId="urn:microsoft.com/office/officeart/2005/8/layout/hierarchy1"/>
    <dgm:cxn modelId="{E80297C8-26CD-4CE3-A75C-6FA5F8CE4739}" type="presParOf" srcId="{180F8E52-5655-4BE4-8D72-50B41320DADD}" destId="{25FE612A-F58C-4B75-B9E5-D438A4025D5F}" srcOrd="0" destOrd="0" presId="urn:microsoft.com/office/officeart/2005/8/layout/hierarchy1"/>
    <dgm:cxn modelId="{DF03D939-C4F4-46F5-8EB1-5E72F91C40A8}" type="presParOf" srcId="{25FE612A-F58C-4B75-B9E5-D438A4025D5F}" destId="{3E701CF1-7F10-4B70-AFFA-621AA228D32A}" srcOrd="0" destOrd="0" presId="urn:microsoft.com/office/officeart/2005/8/layout/hierarchy1"/>
    <dgm:cxn modelId="{984485B6-85AC-4A37-98CC-6D448890C2C1}" type="presParOf" srcId="{25FE612A-F58C-4B75-B9E5-D438A4025D5F}" destId="{0C5E66F4-2A34-416C-A152-AE64239189C4}" srcOrd="1" destOrd="0" presId="urn:microsoft.com/office/officeart/2005/8/layout/hierarchy1"/>
    <dgm:cxn modelId="{2E5AA024-DA7F-4EFE-885B-32C39E811C1D}" type="presParOf" srcId="{180F8E52-5655-4BE4-8D72-50B41320DADD}" destId="{66B03B4F-479F-4594-847A-90D8016CBD58}" srcOrd="1" destOrd="0" presId="urn:microsoft.com/office/officeart/2005/8/layout/hierarchy1"/>
    <dgm:cxn modelId="{A635998F-1247-4434-8B37-8856B4C11354}" type="presParOf" srcId="{66B03B4F-479F-4594-847A-90D8016CBD58}" destId="{B6F9FE68-1DF7-49C7-9562-E4EC00382C70}" srcOrd="0" destOrd="0" presId="urn:microsoft.com/office/officeart/2005/8/layout/hierarchy1"/>
    <dgm:cxn modelId="{8C65CEAA-91C8-4A07-A573-07CBB701360A}" type="presParOf" srcId="{66B03B4F-479F-4594-847A-90D8016CBD58}" destId="{9197D636-41F7-451F-9447-3CAED83C583C}" srcOrd="1" destOrd="0" presId="urn:microsoft.com/office/officeart/2005/8/layout/hierarchy1"/>
    <dgm:cxn modelId="{7ED0DA99-087E-4D9D-AB13-3D115CD519FF}" type="presParOf" srcId="{9197D636-41F7-451F-9447-3CAED83C583C}" destId="{F2E18CEE-DDA3-4768-8CF7-4A0399708B33}" srcOrd="0" destOrd="0" presId="urn:microsoft.com/office/officeart/2005/8/layout/hierarchy1"/>
    <dgm:cxn modelId="{97D5338B-80D3-48AD-960F-C077C872543F}" type="presParOf" srcId="{F2E18CEE-DDA3-4768-8CF7-4A0399708B33}" destId="{772E724A-DA06-45A0-A91D-8CD9C946A931}" srcOrd="0" destOrd="0" presId="urn:microsoft.com/office/officeart/2005/8/layout/hierarchy1"/>
    <dgm:cxn modelId="{38C2F2F4-16C4-46A4-9599-3A43E89CAC9F}" type="presParOf" srcId="{F2E18CEE-DDA3-4768-8CF7-4A0399708B33}" destId="{E190B4E6-74DB-4632-AF14-B4948892872D}" srcOrd="1" destOrd="0" presId="urn:microsoft.com/office/officeart/2005/8/layout/hierarchy1"/>
    <dgm:cxn modelId="{B8702543-1192-42DE-A1D4-D32AA144E0E3}" type="presParOf" srcId="{9197D636-41F7-451F-9447-3CAED83C583C}" destId="{48BA4620-E64C-45D2-ABAC-E0368C531A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537ED8-EFA2-4BB9-A92C-0016155A90FF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248921-6670-4644-9464-9AE533F54CC1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বিধান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09A472-3FA7-45DB-87DB-3E5E6B47EDD0}" type="parTrans" cxnId="{20BEB1C6-D01B-4231-8C0A-2EF4A1D8D0DC}">
      <dgm:prSet/>
      <dgm:spPr/>
      <dgm:t>
        <a:bodyPr/>
        <a:lstStyle/>
        <a:p>
          <a:endParaRPr lang="en-US"/>
        </a:p>
      </dgm:t>
    </dgm:pt>
    <dgm:pt modelId="{9F029233-E380-49B0-A67C-F85E042C4CD6}" type="sibTrans" cxnId="{20BEB1C6-D01B-4231-8C0A-2EF4A1D8D0DC}">
      <dgm:prSet/>
      <dgm:spPr/>
      <dgm:t>
        <a:bodyPr/>
        <a:lstStyle/>
        <a:p>
          <a:endParaRPr lang="en-US"/>
        </a:p>
      </dgm:t>
    </dgm:pt>
    <dgm:pt modelId="{823B6160-8644-4892-9A08-95AD19AC0AA4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বিষয়বস্তু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3C4A0B-9F13-45E9-BF0F-F62364A0CD18}" type="parTrans" cxnId="{570FE7EE-BCF3-45B8-9802-504BF326FD0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E0B13A-AC8B-443A-B357-FA2FDDD8FEF4}" type="sibTrans" cxnId="{570FE7EE-BCF3-45B8-9802-504BF326FD02}">
      <dgm:prSet/>
      <dgm:spPr/>
      <dgm:t>
        <a:bodyPr/>
        <a:lstStyle/>
        <a:p>
          <a:endParaRPr lang="en-US"/>
        </a:p>
      </dgm:t>
    </dgm:pt>
    <dgm:pt modelId="{BC7110FD-EB3D-42CA-95C3-2CD82CF81780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অলিখিত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বিষয়বস্তু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B87997-327C-4968-9923-E8A2F38AFC15}" type="parTrans" cxnId="{8C3DBF70-9DD8-46D3-A138-4101F98159FB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243A88-D83A-4547-AEE8-9E594B3F4F81}" type="sibTrans" cxnId="{8C3DBF70-9DD8-46D3-A138-4101F98159FB}">
      <dgm:prSet/>
      <dgm:spPr/>
      <dgm:t>
        <a:bodyPr/>
        <a:lstStyle/>
        <a:p>
          <a:endParaRPr lang="en-US"/>
        </a:p>
      </dgm:t>
    </dgm:pt>
    <dgm:pt modelId="{146294A6-5289-482D-B707-CBC0D6CB1218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১.মূলধনের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২.উত্তোলনের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৩.ঋনের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৬%</a:t>
          </a:r>
        </a:p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৪.লাভলোকসান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সমান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হারে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বন্টিত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৫.বেতন,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কমিশন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পাবে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9F2E84-6BBA-41DA-B83A-20DCF26AF462}" type="parTrans" cxnId="{D69002CD-FF69-457A-B0FF-B8C021CB0C4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7E2F9E-A49E-4823-8748-A4DBC0115B3F}" type="sibTrans" cxnId="{D69002CD-FF69-457A-B0FF-B8C021CB0C4F}">
      <dgm:prSet/>
      <dgm:spPr/>
      <dgm:t>
        <a:bodyPr/>
        <a:lstStyle/>
        <a:p>
          <a:endParaRPr lang="en-US"/>
        </a:p>
      </dgm:t>
    </dgm:pt>
    <dgm:pt modelId="{35F741E9-13F4-456F-A6F7-B0D0163B0DF6}" type="pres">
      <dgm:prSet presAssocID="{CD537ED8-EFA2-4BB9-A92C-0016155A90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F7BC8A-585A-4DA8-AA70-D0CF8CB16C8B}" type="pres">
      <dgm:prSet presAssocID="{9E248921-6670-4644-9464-9AE533F54CC1}" presName="hierRoot1" presStyleCnt="0"/>
      <dgm:spPr/>
    </dgm:pt>
    <dgm:pt modelId="{4D5486B5-D012-414D-A73C-A9998490C70C}" type="pres">
      <dgm:prSet presAssocID="{9E248921-6670-4644-9464-9AE533F54CC1}" presName="composite" presStyleCnt="0"/>
      <dgm:spPr/>
    </dgm:pt>
    <dgm:pt modelId="{0BEE5A5D-F914-438A-8163-AB533E56C57E}" type="pres">
      <dgm:prSet presAssocID="{9E248921-6670-4644-9464-9AE533F54CC1}" presName="background" presStyleLbl="node0" presStyleIdx="0" presStyleCnt="1"/>
      <dgm:spPr/>
    </dgm:pt>
    <dgm:pt modelId="{49DB5CDB-9B97-4B73-8D57-9F2A0F3646BD}" type="pres">
      <dgm:prSet presAssocID="{9E248921-6670-4644-9464-9AE533F54CC1}" presName="text" presStyleLbl="fgAcc0" presStyleIdx="0" presStyleCnt="1" custScaleY="41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9C234F-E374-4B7C-94CD-E5D6C86E6996}" type="pres">
      <dgm:prSet presAssocID="{9E248921-6670-4644-9464-9AE533F54CC1}" presName="hierChild2" presStyleCnt="0"/>
      <dgm:spPr/>
    </dgm:pt>
    <dgm:pt modelId="{4B845DAD-57EE-40B0-9843-7E2A1E74D9C4}" type="pres">
      <dgm:prSet presAssocID="{143C4A0B-9F13-45E9-BF0F-F62364A0CD1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9667402-4DB3-473A-904B-D272F95EA3C8}" type="pres">
      <dgm:prSet presAssocID="{823B6160-8644-4892-9A08-95AD19AC0AA4}" presName="hierRoot2" presStyleCnt="0"/>
      <dgm:spPr/>
    </dgm:pt>
    <dgm:pt modelId="{AA012094-0E21-413C-AA58-405E8D133662}" type="pres">
      <dgm:prSet presAssocID="{823B6160-8644-4892-9A08-95AD19AC0AA4}" presName="composite2" presStyleCnt="0"/>
      <dgm:spPr/>
    </dgm:pt>
    <dgm:pt modelId="{B2D11204-2F39-4BCD-9F6E-1A1B468DEE0F}" type="pres">
      <dgm:prSet presAssocID="{823B6160-8644-4892-9A08-95AD19AC0AA4}" presName="background2" presStyleLbl="node2" presStyleIdx="0" presStyleCnt="2"/>
      <dgm:spPr/>
    </dgm:pt>
    <dgm:pt modelId="{079EA7A1-C473-4C9E-8E1C-C0921C8D00C6}" type="pres">
      <dgm:prSet presAssocID="{823B6160-8644-4892-9A08-95AD19AC0AA4}" presName="text2" presStyleLbl="fgAcc2" presStyleIdx="0" presStyleCnt="2" custScaleY="361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1C94D3-9243-4AF0-BF5D-94228D171B90}" type="pres">
      <dgm:prSet presAssocID="{823B6160-8644-4892-9A08-95AD19AC0AA4}" presName="hierChild3" presStyleCnt="0"/>
      <dgm:spPr/>
    </dgm:pt>
    <dgm:pt modelId="{61110287-A2B1-405A-866F-7DA23B5A414F}" type="pres">
      <dgm:prSet presAssocID="{1AB87997-327C-4968-9923-E8A2F38AFC1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94C9D53-F4FB-452C-B18B-F759C3E9A245}" type="pres">
      <dgm:prSet presAssocID="{BC7110FD-EB3D-42CA-95C3-2CD82CF81780}" presName="hierRoot2" presStyleCnt="0"/>
      <dgm:spPr/>
    </dgm:pt>
    <dgm:pt modelId="{3A7B5CA8-E074-4A7B-B910-03E2A29E0966}" type="pres">
      <dgm:prSet presAssocID="{BC7110FD-EB3D-42CA-95C3-2CD82CF81780}" presName="composite2" presStyleCnt="0"/>
      <dgm:spPr/>
    </dgm:pt>
    <dgm:pt modelId="{AFEA3489-33B9-46C5-B230-778B0C5FC735}" type="pres">
      <dgm:prSet presAssocID="{BC7110FD-EB3D-42CA-95C3-2CD82CF81780}" presName="background2" presStyleLbl="node2" presStyleIdx="1" presStyleCnt="2"/>
      <dgm:spPr/>
    </dgm:pt>
    <dgm:pt modelId="{4C36BAD4-C2A7-454B-AF6B-A90DA50B4B96}" type="pres">
      <dgm:prSet presAssocID="{BC7110FD-EB3D-42CA-95C3-2CD82CF81780}" presName="text2" presStyleLbl="fgAcc2" presStyleIdx="1" presStyleCnt="2" custScaleX="132843" custScaleY="361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43DFC-4420-4919-9ED6-D60AFC2ED476}" type="pres">
      <dgm:prSet presAssocID="{BC7110FD-EB3D-42CA-95C3-2CD82CF81780}" presName="hierChild3" presStyleCnt="0"/>
      <dgm:spPr/>
    </dgm:pt>
    <dgm:pt modelId="{EB7D7CB4-1F96-4482-9F76-182DEF2F76D3}" type="pres">
      <dgm:prSet presAssocID="{6B9F2E84-6BBA-41DA-B83A-20DCF26AF462}" presName="Name17" presStyleLbl="parChTrans1D3" presStyleIdx="0" presStyleCnt="1"/>
      <dgm:spPr/>
      <dgm:t>
        <a:bodyPr/>
        <a:lstStyle/>
        <a:p>
          <a:endParaRPr lang="en-US"/>
        </a:p>
      </dgm:t>
    </dgm:pt>
    <dgm:pt modelId="{0A356B87-1F55-417D-B08E-D27623E0BCEC}" type="pres">
      <dgm:prSet presAssocID="{146294A6-5289-482D-B707-CBC0D6CB1218}" presName="hierRoot3" presStyleCnt="0"/>
      <dgm:spPr/>
    </dgm:pt>
    <dgm:pt modelId="{9C992B8A-A2C7-48B2-9C66-9CBE9DF10FBE}" type="pres">
      <dgm:prSet presAssocID="{146294A6-5289-482D-B707-CBC0D6CB1218}" presName="composite3" presStyleCnt="0"/>
      <dgm:spPr/>
    </dgm:pt>
    <dgm:pt modelId="{006DA614-0F41-46FE-92AD-0A3AA0D720A5}" type="pres">
      <dgm:prSet presAssocID="{146294A6-5289-482D-B707-CBC0D6CB1218}" presName="background3" presStyleLbl="node3" presStyleIdx="0" presStyleCnt="1"/>
      <dgm:spPr/>
    </dgm:pt>
    <dgm:pt modelId="{39EAFC96-62B8-44D2-B063-6F9A330CFEF2}" type="pres">
      <dgm:prSet presAssocID="{146294A6-5289-482D-B707-CBC0D6CB1218}" presName="text3" presStyleLbl="fgAcc3" presStyleIdx="0" presStyleCnt="1" custScaleX="105380" custScaleY="106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B9895-6565-4BDB-BF4D-ABA84E957DC3}" type="pres">
      <dgm:prSet presAssocID="{146294A6-5289-482D-B707-CBC0D6CB1218}" presName="hierChild4" presStyleCnt="0"/>
      <dgm:spPr/>
    </dgm:pt>
  </dgm:ptLst>
  <dgm:cxnLst>
    <dgm:cxn modelId="{570FE7EE-BCF3-45B8-9802-504BF326FD02}" srcId="{9E248921-6670-4644-9464-9AE533F54CC1}" destId="{823B6160-8644-4892-9A08-95AD19AC0AA4}" srcOrd="0" destOrd="0" parTransId="{143C4A0B-9F13-45E9-BF0F-F62364A0CD18}" sibTransId="{D5E0B13A-AC8B-443A-B357-FA2FDDD8FEF4}"/>
    <dgm:cxn modelId="{20BEB1C6-D01B-4231-8C0A-2EF4A1D8D0DC}" srcId="{CD537ED8-EFA2-4BB9-A92C-0016155A90FF}" destId="{9E248921-6670-4644-9464-9AE533F54CC1}" srcOrd="0" destOrd="0" parTransId="{AB09A472-3FA7-45DB-87DB-3E5E6B47EDD0}" sibTransId="{9F029233-E380-49B0-A67C-F85E042C4CD6}"/>
    <dgm:cxn modelId="{EDE289F2-DAB3-4089-A373-5FB171FD83AB}" type="presOf" srcId="{823B6160-8644-4892-9A08-95AD19AC0AA4}" destId="{079EA7A1-C473-4C9E-8E1C-C0921C8D00C6}" srcOrd="0" destOrd="0" presId="urn:microsoft.com/office/officeart/2005/8/layout/hierarchy1"/>
    <dgm:cxn modelId="{2897CB82-178C-4636-AE57-98E2E885F8D6}" type="presOf" srcId="{BC7110FD-EB3D-42CA-95C3-2CD82CF81780}" destId="{4C36BAD4-C2A7-454B-AF6B-A90DA50B4B96}" srcOrd="0" destOrd="0" presId="urn:microsoft.com/office/officeart/2005/8/layout/hierarchy1"/>
    <dgm:cxn modelId="{D69002CD-FF69-457A-B0FF-B8C021CB0C4F}" srcId="{BC7110FD-EB3D-42CA-95C3-2CD82CF81780}" destId="{146294A6-5289-482D-B707-CBC0D6CB1218}" srcOrd="0" destOrd="0" parTransId="{6B9F2E84-6BBA-41DA-B83A-20DCF26AF462}" sibTransId="{F27E2F9E-A49E-4823-8748-A4DBC0115B3F}"/>
    <dgm:cxn modelId="{D5FD1FCE-A0EF-4BDA-B094-75C96691A193}" type="presOf" srcId="{9E248921-6670-4644-9464-9AE533F54CC1}" destId="{49DB5CDB-9B97-4B73-8D57-9F2A0F3646BD}" srcOrd="0" destOrd="0" presId="urn:microsoft.com/office/officeart/2005/8/layout/hierarchy1"/>
    <dgm:cxn modelId="{8C3DBF70-9DD8-46D3-A138-4101F98159FB}" srcId="{9E248921-6670-4644-9464-9AE533F54CC1}" destId="{BC7110FD-EB3D-42CA-95C3-2CD82CF81780}" srcOrd="1" destOrd="0" parTransId="{1AB87997-327C-4968-9923-E8A2F38AFC15}" sibTransId="{59243A88-D83A-4547-AEE8-9E594B3F4F81}"/>
    <dgm:cxn modelId="{8E8C55A5-5643-4B04-AD0F-DD42CA9CD545}" type="presOf" srcId="{CD537ED8-EFA2-4BB9-A92C-0016155A90FF}" destId="{35F741E9-13F4-456F-A6F7-B0D0163B0DF6}" srcOrd="0" destOrd="0" presId="urn:microsoft.com/office/officeart/2005/8/layout/hierarchy1"/>
    <dgm:cxn modelId="{A25C0CA5-3DCB-40C2-A00B-E3BB5E74C1BD}" type="presOf" srcId="{143C4A0B-9F13-45E9-BF0F-F62364A0CD18}" destId="{4B845DAD-57EE-40B0-9843-7E2A1E74D9C4}" srcOrd="0" destOrd="0" presId="urn:microsoft.com/office/officeart/2005/8/layout/hierarchy1"/>
    <dgm:cxn modelId="{21B104A0-4662-482A-8B53-1EAEADD8298D}" type="presOf" srcId="{1AB87997-327C-4968-9923-E8A2F38AFC15}" destId="{61110287-A2B1-405A-866F-7DA23B5A414F}" srcOrd="0" destOrd="0" presId="urn:microsoft.com/office/officeart/2005/8/layout/hierarchy1"/>
    <dgm:cxn modelId="{2EAEC9F2-C682-455B-AD80-0DBC79DD184C}" type="presOf" srcId="{146294A6-5289-482D-B707-CBC0D6CB1218}" destId="{39EAFC96-62B8-44D2-B063-6F9A330CFEF2}" srcOrd="0" destOrd="0" presId="urn:microsoft.com/office/officeart/2005/8/layout/hierarchy1"/>
    <dgm:cxn modelId="{4D2E4305-BC3C-4BDA-8833-95526A0FDA83}" type="presOf" srcId="{6B9F2E84-6BBA-41DA-B83A-20DCF26AF462}" destId="{EB7D7CB4-1F96-4482-9F76-182DEF2F76D3}" srcOrd="0" destOrd="0" presId="urn:microsoft.com/office/officeart/2005/8/layout/hierarchy1"/>
    <dgm:cxn modelId="{4468D19B-99D3-4EDB-9DA9-031E32011715}" type="presParOf" srcId="{35F741E9-13F4-456F-A6F7-B0D0163B0DF6}" destId="{80F7BC8A-585A-4DA8-AA70-D0CF8CB16C8B}" srcOrd="0" destOrd="0" presId="urn:microsoft.com/office/officeart/2005/8/layout/hierarchy1"/>
    <dgm:cxn modelId="{D7EC6A3F-73F3-46A9-B449-0D189C693815}" type="presParOf" srcId="{80F7BC8A-585A-4DA8-AA70-D0CF8CB16C8B}" destId="{4D5486B5-D012-414D-A73C-A9998490C70C}" srcOrd="0" destOrd="0" presId="urn:microsoft.com/office/officeart/2005/8/layout/hierarchy1"/>
    <dgm:cxn modelId="{B39E734F-4988-4821-B9E1-948C20058B37}" type="presParOf" srcId="{4D5486B5-D012-414D-A73C-A9998490C70C}" destId="{0BEE5A5D-F914-438A-8163-AB533E56C57E}" srcOrd="0" destOrd="0" presId="urn:microsoft.com/office/officeart/2005/8/layout/hierarchy1"/>
    <dgm:cxn modelId="{1612CED8-6E3B-4E51-88FB-023530E970C5}" type="presParOf" srcId="{4D5486B5-D012-414D-A73C-A9998490C70C}" destId="{49DB5CDB-9B97-4B73-8D57-9F2A0F3646BD}" srcOrd="1" destOrd="0" presId="urn:microsoft.com/office/officeart/2005/8/layout/hierarchy1"/>
    <dgm:cxn modelId="{EF8AA1EC-06D0-4723-8D69-5A73E2E288E6}" type="presParOf" srcId="{80F7BC8A-585A-4DA8-AA70-D0CF8CB16C8B}" destId="{7A9C234F-E374-4B7C-94CD-E5D6C86E6996}" srcOrd="1" destOrd="0" presId="urn:microsoft.com/office/officeart/2005/8/layout/hierarchy1"/>
    <dgm:cxn modelId="{BC0F5BD2-44E3-4614-AB61-B39958A46E7D}" type="presParOf" srcId="{7A9C234F-E374-4B7C-94CD-E5D6C86E6996}" destId="{4B845DAD-57EE-40B0-9843-7E2A1E74D9C4}" srcOrd="0" destOrd="0" presId="urn:microsoft.com/office/officeart/2005/8/layout/hierarchy1"/>
    <dgm:cxn modelId="{DE373E3D-79B8-4FB5-A01B-CC2DD0054A12}" type="presParOf" srcId="{7A9C234F-E374-4B7C-94CD-E5D6C86E6996}" destId="{E9667402-4DB3-473A-904B-D272F95EA3C8}" srcOrd="1" destOrd="0" presId="urn:microsoft.com/office/officeart/2005/8/layout/hierarchy1"/>
    <dgm:cxn modelId="{57E5F32F-C0A7-4468-B7E8-25E59F526A7E}" type="presParOf" srcId="{E9667402-4DB3-473A-904B-D272F95EA3C8}" destId="{AA012094-0E21-413C-AA58-405E8D133662}" srcOrd="0" destOrd="0" presId="urn:microsoft.com/office/officeart/2005/8/layout/hierarchy1"/>
    <dgm:cxn modelId="{3678FE45-D492-48D3-9A43-17E4AB3F889C}" type="presParOf" srcId="{AA012094-0E21-413C-AA58-405E8D133662}" destId="{B2D11204-2F39-4BCD-9F6E-1A1B468DEE0F}" srcOrd="0" destOrd="0" presId="urn:microsoft.com/office/officeart/2005/8/layout/hierarchy1"/>
    <dgm:cxn modelId="{3A7F50BB-98A0-4710-8D18-4B8718769E13}" type="presParOf" srcId="{AA012094-0E21-413C-AA58-405E8D133662}" destId="{079EA7A1-C473-4C9E-8E1C-C0921C8D00C6}" srcOrd="1" destOrd="0" presId="urn:microsoft.com/office/officeart/2005/8/layout/hierarchy1"/>
    <dgm:cxn modelId="{03226CD7-3B4D-416D-90A0-2453A1A4E28F}" type="presParOf" srcId="{E9667402-4DB3-473A-904B-D272F95EA3C8}" destId="{781C94D3-9243-4AF0-BF5D-94228D171B90}" srcOrd="1" destOrd="0" presId="urn:microsoft.com/office/officeart/2005/8/layout/hierarchy1"/>
    <dgm:cxn modelId="{04AA7880-C297-4FA0-9E27-6F1A3DE91291}" type="presParOf" srcId="{7A9C234F-E374-4B7C-94CD-E5D6C86E6996}" destId="{61110287-A2B1-405A-866F-7DA23B5A414F}" srcOrd="2" destOrd="0" presId="urn:microsoft.com/office/officeart/2005/8/layout/hierarchy1"/>
    <dgm:cxn modelId="{A410E8F8-4DA6-4CD6-B216-51F84A07EDF4}" type="presParOf" srcId="{7A9C234F-E374-4B7C-94CD-E5D6C86E6996}" destId="{294C9D53-F4FB-452C-B18B-F759C3E9A245}" srcOrd="3" destOrd="0" presId="urn:microsoft.com/office/officeart/2005/8/layout/hierarchy1"/>
    <dgm:cxn modelId="{D294D3D1-E8E7-4369-9175-3C5D56EE8474}" type="presParOf" srcId="{294C9D53-F4FB-452C-B18B-F759C3E9A245}" destId="{3A7B5CA8-E074-4A7B-B910-03E2A29E0966}" srcOrd="0" destOrd="0" presId="urn:microsoft.com/office/officeart/2005/8/layout/hierarchy1"/>
    <dgm:cxn modelId="{2DE34992-BD39-429C-9338-8700382D21FB}" type="presParOf" srcId="{3A7B5CA8-E074-4A7B-B910-03E2A29E0966}" destId="{AFEA3489-33B9-46C5-B230-778B0C5FC735}" srcOrd="0" destOrd="0" presId="urn:microsoft.com/office/officeart/2005/8/layout/hierarchy1"/>
    <dgm:cxn modelId="{29553280-244F-449C-AC37-D8A4B3830DF3}" type="presParOf" srcId="{3A7B5CA8-E074-4A7B-B910-03E2A29E0966}" destId="{4C36BAD4-C2A7-454B-AF6B-A90DA50B4B96}" srcOrd="1" destOrd="0" presId="urn:microsoft.com/office/officeart/2005/8/layout/hierarchy1"/>
    <dgm:cxn modelId="{13E7A91F-A9C3-4CD6-9000-624660E37D84}" type="presParOf" srcId="{294C9D53-F4FB-452C-B18B-F759C3E9A245}" destId="{87943DFC-4420-4919-9ED6-D60AFC2ED476}" srcOrd="1" destOrd="0" presId="urn:microsoft.com/office/officeart/2005/8/layout/hierarchy1"/>
    <dgm:cxn modelId="{8E9D63C0-B095-48B2-9517-96D53BB19D6B}" type="presParOf" srcId="{87943DFC-4420-4919-9ED6-D60AFC2ED476}" destId="{EB7D7CB4-1F96-4482-9F76-182DEF2F76D3}" srcOrd="0" destOrd="0" presId="urn:microsoft.com/office/officeart/2005/8/layout/hierarchy1"/>
    <dgm:cxn modelId="{CA02B47F-A689-4D2F-A13D-8CE35ED9CA4A}" type="presParOf" srcId="{87943DFC-4420-4919-9ED6-D60AFC2ED476}" destId="{0A356B87-1F55-417D-B08E-D27623E0BCEC}" srcOrd="1" destOrd="0" presId="urn:microsoft.com/office/officeart/2005/8/layout/hierarchy1"/>
    <dgm:cxn modelId="{F5C52DDD-2C40-470D-B747-2BBCDE35208F}" type="presParOf" srcId="{0A356B87-1F55-417D-B08E-D27623E0BCEC}" destId="{9C992B8A-A2C7-48B2-9C66-9CBE9DF10FBE}" srcOrd="0" destOrd="0" presId="urn:microsoft.com/office/officeart/2005/8/layout/hierarchy1"/>
    <dgm:cxn modelId="{ACFA51CA-D675-43F4-9E89-FC5701B333F7}" type="presParOf" srcId="{9C992B8A-A2C7-48B2-9C66-9CBE9DF10FBE}" destId="{006DA614-0F41-46FE-92AD-0A3AA0D720A5}" srcOrd="0" destOrd="0" presId="urn:microsoft.com/office/officeart/2005/8/layout/hierarchy1"/>
    <dgm:cxn modelId="{C9CC653D-797A-4E8A-A353-DED027C01E30}" type="presParOf" srcId="{9C992B8A-A2C7-48B2-9C66-9CBE9DF10FBE}" destId="{39EAFC96-62B8-44D2-B063-6F9A330CFEF2}" srcOrd="1" destOrd="0" presId="urn:microsoft.com/office/officeart/2005/8/layout/hierarchy1"/>
    <dgm:cxn modelId="{778B648A-9430-48AB-8454-1A3E45D4CA31}" type="presParOf" srcId="{0A356B87-1F55-417D-B08E-D27623E0BCEC}" destId="{F63B9895-6565-4BDB-BF4D-ABA84E957D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C054ED-DCC8-422D-BF39-5CAC379E6733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6BD50C-350F-4333-BF37-55E5A8A630FE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অংশীদারি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কারবারের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F925E1-F77D-4914-906C-95A6C9AC877C}" type="parTrans" cxnId="{67859CC6-E460-4D6C-B68F-D3DE85EE6FFC}">
      <dgm:prSet/>
      <dgm:spPr/>
      <dgm:t>
        <a:bodyPr/>
        <a:lstStyle/>
        <a:p>
          <a:endParaRPr lang="en-US"/>
        </a:p>
      </dgm:t>
    </dgm:pt>
    <dgm:pt modelId="{896B1987-0B0D-47C7-8C9F-2CB5C0F9B180}" type="sibTrans" cxnId="{67859CC6-E460-4D6C-B68F-D3DE85EE6FFC}">
      <dgm:prSet/>
      <dgm:spPr/>
      <dgm:t>
        <a:bodyPr/>
        <a:lstStyle/>
        <a:p>
          <a:endParaRPr lang="en-US"/>
        </a:p>
      </dgm:t>
    </dgm:pt>
    <dgm:pt modelId="{9EC255D9-40EE-4418-9008-95963B506FC4}">
      <dgm:prSet phldrT="[Text]" custT="1"/>
      <dgm:spPr/>
      <dgm:t>
        <a:bodyPr/>
        <a:lstStyle/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১.ক্রয়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২.লাভ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লোকসান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৩.লাভ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লোকসান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আবন্টন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৪.উদ্বর্ত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পত্র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5BC82D-9266-43DF-BBB3-69077FB136C4}" type="parTrans" cxnId="{F280D48E-4CF6-4248-89E9-C6E2AADF5462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B9AC4C-4418-4F7E-8EA3-149D87125787}" type="sibTrans" cxnId="{F280D48E-4CF6-4248-89E9-C6E2AADF5462}">
      <dgm:prSet/>
      <dgm:spPr/>
      <dgm:t>
        <a:bodyPr/>
        <a:lstStyle/>
        <a:p>
          <a:endParaRPr lang="en-US"/>
        </a:p>
      </dgm:t>
    </dgm:pt>
    <dgm:pt modelId="{9B3E770D-97A9-4D58-93D5-643F96078E5E}" type="pres">
      <dgm:prSet presAssocID="{3DC054ED-DCC8-422D-BF39-5CAC379E67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723834-0983-48C8-AC0F-B1D857EFEFCA}" type="pres">
      <dgm:prSet presAssocID="{9D6BD50C-350F-4333-BF37-55E5A8A630FE}" presName="hierRoot1" presStyleCnt="0"/>
      <dgm:spPr/>
    </dgm:pt>
    <dgm:pt modelId="{EC0BE0DA-065D-48C3-99BF-24CCA8DF5EAA}" type="pres">
      <dgm:prSet presAssocID="{9D6BD50C-350F-4333-BF37-55E5A8A630FE}" presName="composite" presStyleCnt="0"/>
      <dgm:spPr/>
    </dgm:pt>
    <dgm:pt modelId="{D68E3FC2-1F27-47D9-BA2C-060D21EBB647}" type="pres">
      <dgm:prSet presAssocID="{9D6BD50C-350F-4333-BF37-55E5A8A630FE}" presName="background" presStyleLbl="node0" presStyleIdx="0" presStyleCnt="1"/>
      <dgm:spPr/>
    </dgm:pt>
    <dgm:pt modelId="{C2C38AEB-0F58-495E-AAAE-9F895F35F610}" type="pres">
      <dgm:prSet presAssocID="{9D6BD50C-350F-4333-BF37-55E5A8A630FE}" presName="text" presStyleLbl="fgAcc0" presStyleIdx="0" presStyleCnt="1" custScaleX="42284" custScaleY="31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35F7B-A30E-4C59-8C24-6E04F8EB5885}" type="pres">
      <dgm:prSet presAssocID="{9D6BD50C-350F-4333-BF37-55E5A8A630FE}" presName="hierChild2" presStyleCnt="0"/>
      <dgm:spPr/>
    </dgm:pt>
    <dgm:pt modelId="{2E1CD0CE-ECBD-4EC7-94FC-D74408BF29FD}" type="pres">
      <dgm:prSet presAssocID="{9A5BC82D-9266-43DF-BBB3-69077FB136C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ADEE9E4-4C66-4A28-BC30-FED2BDB91F86}" type="pres">
      <dgm:prSet presAssocID="{9EC255D9-40EE-4418-9008-95963B506FC4}" presName="hierRoot2" presStyleCnt="0"/>
      <dgm:spPr/>
    </dgm:pt>
    <dgm:pt modelId="{9A6D1AE4-988F-4AE3-B0C3-C37A144883C8}" type="pres">
      <dgm:prSet presAssocID="{9EC255D9-40EE-4418-9008-95963B506FC4}" presName="composite2" presStyleCnt="0"/>
      <dgm:spPr/>
    </dgm:pt>
    <dgm:pt modelId="{89A54EF3-2237-4F26-B55E-521AF8B55D00}" type="pres">
      <dgm:prSet presAssocID="{9EC255D9-40EE-4418-9008-95963B506FC4}" presName="background2" presStyleLbl="node2" presStyleIdx="0" presStyleCnt="1"/>
      <dgm:spPr/>
    </dgm:pt>
    <dgm:pt modelId="{B58CA9D2-CADD-4BA5-81A3-22B273C84B40}" type="pres">
      <dgm:prSet presAssocID="{9EC255D9-40EE-4418-9008-95963B506FC4}" presName="text2" presStyleLbl="fgAcc2" presStyleIdx="0" presStyleCnt="1" custScaleX="67931" custScaleY="58084" custLinFactNeighborX="-609" custLinFactNeighborY="-259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96425-04D8-4DF6-B950-B5BEFDCC89F9}" type="pres">
      <dgm:prSet presAssocID="{9EC255D9-40EE-4418-9008-95963B506FC4}" presName="hierChild3" presStyleCnt="0"/>
      <dgm:spPr/>
    </dgm:pt>
  </dgm:ptLst>
  <dgm:cxnLst>
    <dgm:cxn modelId="{F280D48E-4CF6-4248-89E9-C6E2AADF5462}" srcId="{9D6BD50C-350F-4333-BF37-55E5A8A630FE}" destId="{9EC255D9-40EE-4418-9008-95963B506FC4}" srcOrd="0" destOrd="0" parTransId="{9A5BC82D-9266-43DF-BBB3-69077FB136C4}" sibTransId="{DAB9AC4C-4418-4F7E-8EA3-149D87125787}"/>
    <dgm:cxn modelId="{67859CC6-E460-4D6C-B68F-D3DE85EE6FFC}" srcId="{3DC054ED-DCC8-422D-BF39-5CAC379E6733}" destId="{9D6BD50C-350F-4333-BF37-55E5A8A630FE}" srcOrd="0" destOrd="0" parTransId="{80F925E1-F77D-4914-906C-95A6C9AC877C}" sibTransId="{896B1987-0B0D-47C7-8C9F-2CB5C0F9B180}"/>
    <dgm:cxn modelId="{B880B7EA-25C6-4469-BED5-54173E20C72D}" type="presOf" srcId="{3DC054ED-DCC8-422D-BF39-5CAC379E6733}" destId="{9B3E770D-97A9-4D58-93D5-643F96078E5E}" srcOrd="0" destOrd="0" presId="urn:microsoft.com/office/officeart/2005/8/layout/hierarchy1"/>
    <dgm:cxn modelId="{DAB7021F-154C-4415-A6B1-FD2E88C0086D}" type="presOf" srcId="{9D6BD50C-350F-4333-BF37-55E5A8A630FE}" destId="{C2C38AEB-0F58-495E-AAAE-9F895F35F610}" srcOrd="0" destOrd="0" presId="urn:microsoft.com/office/officeart/2005/8/layout/hierarchy1"/>
    <dgm:cxn modelId="{0D8AA271-02A2-4E6F-9438-EE8960B33F7F}" type="presOf" srcId="{9A5BC82D-9266-43DF-BBB3-69077FB136C4}" destId="{2E1CD0CE-ECBD-4EC7-94FC-D74408BF29FD}" srcOrd="0" destOrd="0" presId="urn:microsoft.com/office/officeart/2005/8/layout/hierarchy1"/>
    <dgm:cxn modelId="{31F95936-6F08-44DC-854F-081738F48576}" type="presOf" srcId="{9EC255D9-40EE-4418-9008-95963B506FC4}" destId="{B58CA9D2-CADD-4BA5-81A3-22B273C84B40}" srcOrd="0" destOrd="0" presId="urn:microsoft.com/office/officeart/2005/8/layout/hierarchy1"/>
    <dgm:cxn modelId="{73592708-CB12-4D92-9921-C1E0350CD9D8}" type="presParOf" srcId="{9B3E770D-97A9-4D58-93D5-643F96078E5E}" destId="{62723834-0983-48C8-AC0F-B1D857EFEFCA}" srcOrd="0" destOrd="0" presId="urn:microsoft.com/office/officeart/2005/8/layout/hierarchy1"/>
    <dgm:cxn modelId="{A33F0DAD-226E-4035-BF97-F7381F1B158A}" type="presParOf" srcId="{62723834-0983-48C8-AC0F-B1D857EFEFCA}" destId="{EC0BE0DA-065D-48C3-99BF-24CCA8DF5EAA}" srcOrd="0" destOrd="0" presId="urn:microsoft.com/office/officeart/2005/8/layout/hierarchy1"/>
    <dgm:cxn modelId="{3FBADE2B-847B-4591-9FAF-FC687A74AC85}" type="presParOf" srcId="{EC0BE0DA-065D-48C3-99BF-24CCA8DF5EAA}" destId="{D68E3FC2-1F27-47D9-BA2C-060D21EBB647}" srcOrd="0" destOrd="0" presId="urn:microsoft.com/office/officeart/2005/8/layout/hierarchy1"/>
    <dgm:cxn modelId="{1EEA587D-F9E3-47B6-8E67-FEE04672C969}" type="presParOf" srcId="{EC0BE0DA-065D-48C3-99BF-24CCA8DF5EAA}" destId="{C2C38AEB-0F58-495E-AAAE-9F895F35F610}" srcOrd="1" destOrd="0" presId="urn:microsoft.com/office/officeart/2005/8/layout/hierarchy1"/>
    <dgm:cxn modelId="{47A37359-6EAE-426A-AE7E-5B540BF1D96E}" type="presParOf" srcId="{62723834-0983-48C8-AC0F-B1D857EFEFCA}" destId="{2E735F7B-A30E-4C59-8C24-6E04F8EB5885}" srcOrd="1" destOrd="0" presId="urn:microsoft.com/office/officeart/2005/8/layout/hierarchy1"/>
    <dgm:cxn modelId="{F15B683D-763E-4D2F-B9DD-8C47EBA3A3EC}" type="presParOf" srcId="{2E735F7B-A30E-4C59-8C24-6E04F8EB5885}" destId="{2E1CD0CE-ECBD-4EC7-94FC-D74408BF29FD}" srcOrd="0" destOrd="0" presId="urn:microsoft.com/office/officeart/2005/8/layout/hierarchy1"/>
    <dgm:cxn modelId="{DE01EB2B-FA84-4D2A-BD70-B33C4BDC2FAE}" type="presParOf" srcId="{2E735F7B-A30E-4C59-8C24-6E04F8EB5885}" destId="{EADEE9E4-4C66-4A28-BC30-FED2BDB91F86}" srcOrd="1" destOrd="0" presId="urn:microsoft.com/office/officeart/2005/8/layout/hierarchy1"/>
    <dgm:cxn modelId="{3024B98B-51DE-4D17-BAA5-6738C8E43290}" type="presParOf" srcId="{EADEE9E4-4C66-4A28-BC30-FED2BDB91F86}" destId="{9A6D1AE4-988F-4AE3-B0C3-C37A144883C8}" srcOrd="0" destOrd="0" presId="urn:microsoft.com/office/officeart/2005/8/layout/hierarchy1"/>
    <dgm:cxn modelId="{97BD237E-2AC1-4291-944E-90F319DADD9E}" type="presParOf" srcId="{9A6D1AE4-988F-4AE3-B0C3-C37A144883C8}" destId="{89A54EF3-2237-4F26-B55E-521AF8B55D00}" srcOrd="0" destOrd="0" presId="urn:microsoft.com/office/officeart/2005/8/layout/hierarchy1"/>
    <dgm:cxn modelId="{AC1FFCAA-2C7B-4FE8-A8AF-4F3E39F1E4C5}" type="presParOf" srcId="{9A6D1AE4-988F-4AE3-B0C3-C37A144883C8}" destId="{B58CA9D2-CADD-4BA5-81A3-22B273C84B40}" srcOrd="1" destOrd="0" presId="urn:microsoft.com/office/officeart/2005/8/layout/hierarchy1"/>
    <dgm:cxn modelId="{EDCEBFA5-5A8A-4683-976D-46688082208D}" type="presParOf" srcId="{EADEE9E4-4C66-4A28-BC30-FED2BDB91F86}" destId="{DB396425-04D8-4DF6-B950-B5BEFDCC89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39C7CD-411D-4154-AE18-22970B485136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7FD29A-B276-4AD5-8594-510C677BE27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আলোচ্য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বিষয়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788E585-3F8E-4C89-8658-FB8CB57D4958}" type="parTrans" cxnId="{66D28209-EE59-4C59-9362-F172789B17C1}">
      <dgm:prSet/>
      <dgm:spPr/>
      <dgm:t>
        <a:bodyPr/>
        <a:lstStyle/>
        <a:p>
          <a:endParaRPr lang="en-US"/>
        </a:p>
      </dgm:t>
    </dgm:pt>
    <dgm:pt modelId="{12DEEA1D-03B6-4870-8A6B-B190A92CDF20}" type="sibTrans" cxnId="{66D28209-EE59-4C59-9362-F172789B17C1}">
      <dgm:prSet/>
      <dgm:spPr/>
      <dgm:t>
        <a:bodyPr/>
        <a:lstStyle/>
        <a:p>
          <a:endParaRPr lang="en-US"/>
        </a:p>
      </dgm:t>
    </dgm:pt>
    <dgm:pt modelId="{9DE824B4-62BF-4CA7-AA14-DFDAEC4A68C2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আবন্টন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4964D9A-EAC2-40D8-A845-79AD3B2754D5}" type="parTrans" cxnId="{89D9B558-05A8-4A47-81BD-D77F0C6750A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56A169F9-F92C-4208-85D8-DA2AAF364F91}" type="sibTrans" cxnId="{89D9B558-05A8-4A47-81BD-D77F0C6750AB}">
      <dgm:prSet/>
      <dgm:spPr/>
      <dgm:t>
        <a:bodyPr/>
        <a:lstStyle/>
        <a:p>
          <a:endParaRPr lang="en-US"/>
        </a:p>
      </dgm:t>
    </dgm:pt>
    <dgm:pt modelId="{5E69D2C1-0A76-41C5-8401-A7595A6DC783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অংশীদার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সম্পর্কিত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AF24366-C430-4012-A04D-BB4E1CF26A53}" type="parTrans" cxnId="{3BD9A7B0-AD84-456B-973D-6B6BE376576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105AF72-E94D-45A8-962E-6E1F1FD38D88}" type="sibTrans" cxnId="{3BD9A7B0-AD84-456B-973D-6B6BE376576C}">
      <dgm:prSet/>
      <dgm:spPr/>
      <dgm:t>
        <a:bodyPr/>
        <a:lstStyle/>
        <a:p>
          <a:endParaRPr lang="en-US"/>
        </a:p>
      </dgm:t>
    </dgm:pt>
    <dgm:pt modelId="{46766FAF-C637-4BCB-99EF-3B0E262462D4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D9686B4F-A742-4A26-98CE-2645EA4E977D}" type="parTrans" cxnId="{9D35A3E2-C1F7-4FDD-93E2-07A22A80545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57D1381-50A4-4241-9486-8284227B270F}" type="sibTrans" cxnId="{9D35A3E2-C1F7-4FDD-93E2-07A22A805454}">
      <dgm:prSet/>
      <dgm:spPr/>
      <dgm:t>
        <a:bodyPr/>
        <a:lstStyle/>
        <a:p>
          <a:endParaRPr lang="en-US"/>
        </a:p>
      </dgm:t>
    </dgm:pt>
    <dgm:pt modelId="{7C0667EE-7ED4-4B23-A67C-B720048A6FCA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E8F953F1-4C53-478D-ADE7-DDE85FC75840}" type="parTrans" cxnId="{EDE2B8B6-3413-41E8-ADFE-FC29CBC5BB3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03E40CA-6C3A-42D0-8DCF-771928A2C894}" type="sibTrans" cxnId="{EDE2B8B6-3413-41E8-ADFE-FC29CBC5BB39}">
      <dgm:prSet/>
      <dgm:spPr/>
      <dgm:t>
        <a:bodyPr/>
        <a:lstStyle/>
        <a:p>
          <a:endParaRPr lang="en-US"/>
        </a:p>
      </dgm:t>
    </dgm:pt>
    <dgm:pt modelId="{09DB7C2B-3702-4C23-B1EF-7B17F1D1658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ঋন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4E66160-5F4D-4039-ABC4-12A7256338A3}" type="parTrans" cxnId="{A6EF817C-66DA-4088-883F-7D61F712FE1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F898691-A63A-467D-A810-3591AE3B2596}" type="sibTrans" cxnId="{A6EF817C-66DA-4088-883F-7D61F712FE14}">
      <dgm:prSet/>
      <dgm:spPr/>
      <dgm:t>
        <a:bodyPr/>
        <a:lstStyle/>
        <a:p>
          <a:endParaRPr lang="en-US"/>
        </a:p>
      </dgm:t>
    </dgm:pt>
    <dgm:pt modelId="{90C1D30C-A158-4AD7-A21A-93D5DD86F37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928F17FF-1267-4BB9-BB19-B37A596AD91F}" type="parTrans" cxnId="{97CA4BCC-F575-43E8-A3E5-1CB998F27B7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3EFF0E1-E948-4EA6-BAAB-AA0C0DA5D074}" type="sibTrans" cxnId="{97CA4BCC-F575-43E8-A3E5-1CB998F27B7D}">
      <dgm:prSet/>
      <dgm:spPr/>
      <dgm:t>
        <a:bodyPr/>
        <a:lstStyle/>
        <a:p>
          <a:endParaRPr lang="en-US"/>
        </a:p>
      </dgm:t>
    </dgm:pt>
    <dgm:pt modelId="{165CC5AD-0D5D-4129-BDD6-5A9AEAD4D86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স্থায়ী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106C732-9E69-4A0A-8EE9-41AA4499654D}" type="parTrans" cxnId="{672DD21F-ADF7-4F28-B068-A1412528EF5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4B276D2-2F22-4BE5-BB88-422777D006CC}" type="sibTrans" cxnId="{672DD21F-ADF7-4F28-B068-A1412528EF51}">
      <dgm:prSet/>
      <dgm:spPr/>
      <dgm:t>
        <a:bodyPr/>
        <a:lstStyle/>
        <a:p>
          <a:endParaRPr lang="en-US"/>
        </a:p>
      </dgm:t>
    </dgm:pt>
    <dgm:pt modelId="{23A80DAD-612E-441D-AE55-BF0CF502FBF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পরিবর্তনশীল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52F1C55B-0EC6-4773-BBDC-64D49A7C359E}" type="parTrans" cxnId="{924014FB-D858-4D2E-A231-C5128E052BE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DBCE40E-29B1-45D5-8282-406E2EED9002}" type="sibTrans" cxnId="{924014FB-D858-4D2E-A231-C5128E052BE0}">
      <dgm:prSet/>
      <dgm:spPr/>
      <dgm:t>
        <a:bodyPr/>
        <a:lstStyle/>
        <a:p>
          <a:endParaRPr lang="en-US"/>
        </a:p>
      </dgm:t>
    </dgm:pt>
    <dgm:pt modelId="{F7BD803E-4574-4208-AB8F-79F13229BE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05F0A7D-40F6-4860-85A3-AB80391CC7D0}" type="parTrans" cxnId="{47A5404F-C280-4604-8B92-39636568DAE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8184000-A447-433F-870C-40E4546D502A}" type="sibTrans" cxnId="{47A5404F-C280-4604-8B92-39636568DAE2}">
      <dgm:prSet/>
      <dgm:spPr/>
      <dgm:t>
        <a:bodyPr/>
        <a:lstStyle/>
        <a:p>
          <a:endParaRPr lang="en-US"/>
        </a:p>
      </dgm:t>
    </dgm:pt>
    <dgm:pt modelId="{D1651C6D-A321-4818-81F6-918EA18025E3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D95B660-928D-4645-A5E3-423859DD6F83}" type="parTrans" cxnId="{12710743-C42C-4A2A-814E-2097AB92F59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1E6CB5-2520-4608-8FDB-1293F1C0CD83}" type="sibTrans" cxnId="{12710743-C42C-4A2A-814E-2097AB92F592}">
      <dgm:prSet/>
      <dgm:spPr/>
      <dgm:t>
        <a:bodyPr/>
        <a:lstStyle/>
        <a:p>
          <a:endParaRPr lang="en-US"/>
        </a:p>
      </dgm:t>
    </dgm:pt>
    <dgm:pt modelId="{E59CF187-A143-44DF-A4D7-9551EDCA1AB1}" type="pres">
      <dgm:prSet presAssocID="{5A39C7CD-411D-4154-AE18-22970B4851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5C90E1-5259-4A7C-BC27-A3C046B5A169}" type="pres">
      <dgm:prSet presAssocID="{EF7FD29A-B276-4AD5-8594-510C677BE271}" presName="hierRoot1" presStyleCnt="0"/>
      <dgm:spPr/>
    </dgm:pt>
    <dgm:pt modelId="{FED69B49-0639-455F-9AD8-A4C1D5099A0D}" type="pres">
      <dgm:prSet presAssocID="{EF7FD29A-B276-4AD5-8594-510C677BE271}" presName="composite" presStyleCnt="0"/>
      <dgm:spPr/>
    </dgm:pt>
    <dgm:pt modelId="{487DD057-6EF1-4EC0-8B42-3171E7487E95}" type="pres">
      <dgm:prSet presAssocID="{EF7FD29A-B276-4AD5-8594-510C677BE271}" presName="background" presStyleLbl="node0" presStyleIdx="0" presStyleCnt="1"/>
      <dgm:spPr/>
    </dgm:pt>
    <dgm:pt modelId="{666F23CB-B689-4D3B-A627-B2979306C614}" type="pres">
      <dgm:prSet presAssocID="{EF7FD29A-B276-4AD5-8594-510C677BE271}" presName="text" presStyleLbl="fgAcc0" presStyleIdx="0" presStyleCnt="1" custScaleX="139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91CECC-C138-4E92-8552-0F4C68C07F1E}" type="pres">
      <dgm:prSet presAssocID="{EF7FD29A-B276-4AD5-8594-510C677BE271}" presName="hierChild2" presStyleCnt="0"/>
      <dgm:spPr/>
    </dgm:pt>
    <dgm:pt modelId="{35683E2B-8E2E-4446-99C2-808281594088}" type="pres">
      <dgm:prSet presAssocID="{64964D9A-EAC2-40D8-A845-79AD3B2754D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8469CBF-8B98-43F6-99D7-6D37974A7684}" type="pres">
      <dgm:prSet presAssocID="{9DE824B4-62BF-4CA7-AA14-DFDAEC4A68C2}" presName="hierRoot2" presStyleCnt="0"/>
      <dgm:spPr/>
    </dgm:pt>
    <dgm:pt modelId="{B0116A0B-C1F5-4FCB-B863-BB10421F7176}" type="pres">
      <dgm:prSet presAssocID="{9DE824B4-62BF-4CA7-AA14-DFDAEC4A68C2}" presName="composite2" presStyleCnt="0"/>
      <dgm:spPr/>
    </dgm:pt>
    <dgm:pt modelId="{1E0C629B-952F-4EB9-928F-B8C9D277D686}" type="pres">
      <dgm:prSet presAssocID="{9DE824B4-62BF-4CA7-AA14-DFDAEC4A68C2}" presName="background2" presStyleLbl="node2" presStyleIdx="0" presStyleCnt="2"/>
      <dgm:spPr/>
    </dgm:pt>
    <dgm:pt modelId="{9702DD7F-5685-491E-A435-B933B7C56875}" type="pres">
      <dgm:prSet presAssocID="{9DE824B4-62BF-4CA7-AA14-DFDAEC4A68C2}" presName="text2" presStyleLbl="fgAcc2" presStyleIdx="0" presStyleCnt="2" custScaleX="173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666DC5-0BEE-489C-9B44-F5CFDE371B3C}" type="pres">
      <dgm:prSet presAssocID="{9DE824B4-62BF-4CA7-AA14-DFDAEC4A68C2}" presName="hierChild3" presStyleCnt="0"/>
      <dgm:spPr/>
    </dgm:pt>
    <dgm:pt modelId="{D5D872E6-8238-4DE0-8A56-569243AB84DC}" type="pres">
      <dgm:prSet presAssocID="{BAF24366-C430-4012-A04D-BB4E1CF26A5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92E3FB-DF5B-4303-9E96-DAD659A15A34}" type="pres">
      <dgm:prSet presAssocID="{5E69D2C1-0A76-41C5-8401-A7595A6DC783}" presName="hierRoot2" presStyleCnt="0"/>
      <dgm:spPr/>
    </dgm:pt>
    <dgm:pt modelId="{124E81C4-8DBC-4AC7-8178-50A15B936D4E}" type="pres">
      <dgm:prSet presAssocID="{5E69D2C1-0A76-41C5-8401-A7595A6DC783}" presName="composite2" presStyleCnt="0"/>
      <dgm:spPr/>
    </dgm:pt>
    <dgm:pt modelId="{C26EFF4E-BAE8-4307-B7FD-6088F6FB7DFF}" type="pres">
      <dgm:prSet presAssocID="{5E69D2C1-0A76-41C5-8401-A7595A6DC783}" presName="background2" presStyleLbl="node2" presStyleIdx="1" presStyleCnt="2"/>
      <dgm:spPr/>
    </dgm:pt>
    <dgm:pt modelId="{EA678840-C6DD-4BC0-9059-1AEECD1D15A9}" type="pres">
      <dgm:prSet presAssocID="{5E69D2C1-0A76-41C5-8401-A7595A6DC783}" presName="text2" presStyleLbl="fgAcc2" presStyleIdx="1" presStyleCnt="2" custScaleX="197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CF2677-22A4-400C-80FE-572334A6FFEC}" type="pres">
      <dgm:prSet presAssocID="{5E69D2C1-0A76-41C5-8401-A7595A6DC783}" presName="hierChild3" presStyleCnt="0"/>
      <dgm:spPr/>
    </dgm:pt>
    <dgm:pt modelId="{A8EAD068-7A34-425A-A972-4473C9A2B136}" type="pres">
      <dgm:prSet presAssocID="{D9686B4F-A742-4A26-98CE-2645EA4E977D}" presName="Name17" presStyleLbl="parChTrans1D3" presStyleIdx="0" presStyleCnt="4"/>
      <dgm:spPr/>
      <dgm:t>
        <a:bodyPr/>
        <a:lstStyle/>
        <a:p>
          <a:endParaRPr lang="en-US"/>
        </a:p>
      </dgm:t>
    </dgm:pt>
    <dgm:pt modelId="{D96B4FBE-E83B-4B87-ACD7-BD536181E195}" type="pres">
      <dgm:prSet presAssocID="{46766FAF-C637-4BCB-99EF-3B0E262462D4}" presName="hierRoot3" presStyleCnt="0"/>
      <dgm:spPr/>
    </dgm:pt>
    <dgm:pt modelId="{CC3FC84E-ECF8-4E42-A188-B9D6F64B01FD}" type="pres">
      <dgm:prSet presAssocID="{46766FAF-C637-4BCB-99EF-3B0E262462D4}" presName="composite3" presStyleCnt="0"/>
      <dgm:spPr/>
    </dgm:pt>
    <dgm:pt modelId="{76A9ACAB-B564-47BB-BEAC-30A3CFB67FA4}" type="pres">
      <dgm:prSet presAssocID="{46766FAF-C637-4BCB-99EF-3B0E262462D4}" presName="background3" presStyleLbl="node3" presStyleIdx="0" presStyleCnt="4"/>
      <dgm:spPr/>
    </dgm:pt>
    <dgm:pt modelId="{B8864F78-C329-48AC-8E4C-C9979DEDBD90}" type="pres">
      <dgm:prSet presAssocID="{46766FAF-C637-4BCB-99EF-3B0E262462D4}" presName="text3" presStyleLbl="fgAcc3" presStyleIdx="0" presStyleCnt="4" custLinFactNeighborX="6226" custLinFactNeighborY="-45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56505F-4B62-4A4E-B0C4-9C92940871D7}" type="pres">
      <dgm:prSet presAssocID="{46766FAF-C637-4BCB-99EF-3B0E262462D4}" presName="hierChild4" presStyleCnt="0"/>
      <dgm:spPr/>
    </dgm:pt>
    <dgm:pt modelId="{87760057-1F83-4235-9EAD-074E8550D590}" type="pres">
      <dgm:prSet presAssocID="{0106C732-9E69-4A0A-8EE9-41AA4499654D}" presName="Name23" presStyleLbl="parChTrans1D4" presStyleIdx="0" presStyleCnt="4"/>
      <dgm:spPr/>
      <dgm:t>
        <a:bodyPr/>
        <a:lstStyle/>
        <a:p>
          <a:endParaRPr lang="en-US"/>
        </a:p>
      </dgm:t>
    </dgm:pt>
    <dgm:pt modelId="{BEF9A39D-57CB-4221-9B0D-5F609C0D6E33}" type="pres">
      <dgm:prSet presAssocID="{165CC5AD-0D5D-4129-BDD6-5A9AEAD4D867}" presName="hierRoot4" presStyleCnt="0"/>
      <dgm:spPr/>
    </dgm:pt>
    <dgm:pt modelId="{CF8DF9AC-1250-4FC2-8165-37A473C3BAD8}" type="pres">
      <dgm:prSet presAssocID="{165CC5AD-0D5D-4129-BDD6-5A9AEAD4D867}" presName="composite4" presStyleCnt="0"/>
      <dgm:spPr/>
    </dgm:pt>
    <dgm:pt modelId="{C40A5174-E41B-4FF6-AAB6-6AA749B87B45}" type="pres">
      <dgm:prSet presAssocID="{165CC5AD-0D5D-4129-BDD6-5A9AEAD4D867}" presName="background4" presStyleLbl="node4" presStyleIdx="0" presStyleCnt="4"/>
      <dgm:spPr/>
    </dgm:pt>
    <dgm:pt modelId="{7FFEC8B1-35E8-401B-9D63-E7E6338C914F}" type="pres">
      <dgm:prSet presAssocID="{165CC5AD-0D5D-4129-BDD6-5A9AEAD4D867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F7AFA8-DD0B-4317-9360-CA1D6E47580E}" type="pres">
      <dgm:prSet presAssocID="{165CC5AD-0D5D-4129-BDD6-5A9AEAD4D867}" presName="hierChild5" presStyleCnt="0"/>
      <dgm:spPr/>
    </dgm:pt>
    <dgm:pt modelId="{B8FD83B8-EC78-448F-A603-ED9B129547F6}" type="pres">
      <dgm:prSet presAssocID="{505F0A7D-40F6-4860-85A3-AB80391CC7D0}" presName="Name23" presStyleLbl="parChTrans1D4" presStyleIdx="1" presStyleCnt="4"/>
      <dgm:spPr/>
      <dgm:t>
        <a:bodyPr/>
        <a:lstStyle/>
        <a:p>
          <a:endParaRPr lang="en-US"/>
        </a:p>
      </dgm:t>
    </dgm:pt>
    <dgm:pt modelId="{19652508-276B-4CF5-8920-901EEE7D1CCF}" type="pres">
      <dgm:prSet presAssocID="{F7BD803E-4574-4208-AB8F-79F13229BE9B}" presName="hierRoot4" presStyleCnt="0"/>
      <dgm:spPr/>
    </dgm:pt>
    <dgm:pt modelId="{56689F98-F0B5-465C-8656-09EEAC9BE2EC}" type="pres">
      <dgm:prSet presAssocID="{F7BD803E-4574-4208-AB8F-79F13229BE9B}" presName="composite4" presStyleCnt="0"/>
      <dgm:spPr/>
    </dgm:pt>
    <dgm:pt modelId="{26E70390-ACE7-49B8-8218-E134A6A847A9}" type="pres">
      <dgm:prSet presAssocID="{F7BD803E-4574-4208-AB8F-79F13229BE9B}" presName="background4" presStyleLbl="node4" presStyleIdx="1" presStyleCnt="4"/>
      <dgm:spPr/>
    </dgm:pt>
    <dgm:pt modelId="{176D7873-4D20-461D-8181-6F24D61E273E}" type="pres">
      <dgm:prSet presAssocID="{F7BD803E-4574-4208-AB8F-79F13229BE9B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7E6A15-7544-4145-B713-A9C6DF5D907B}" type="pres">
      <dgm:prSet presAssocID="{F7BD803E-4574-4208-AB8F-79F13229BE9B}" presName="hierChild5" presStyleCnt="0"/>
      <dgm:spPr/>
    </dgm:pt>
    <dgm:pt modelId="{73C16711-6825-474A-99EB-23F7D2320B4D}" type="pres">
      <dgm:prSet presAssocID="{2D95B660-928D-4645-A5E3-423859DD6F83}" presName="Name23" presStyleLbl="parChTrans1D4" presStyleIdx="2" presStyleCnt="4"/>
      <dgm:spPr/>
      <dgm:t>
        <a:bodyPr/>
        <a:lstStyle/>
        <a:p>
          <a:endParaRPr lang="en-US"/>
        </a:p>
      </dgm:t>
    </dgm:pt>
    <dgm:pt modelId="{66F74775-429A-4FAF-9DCD-ECB8C71780F7}" type="pres">
      <dgm:prSet presAssocID="{D1651C6D-A321-4818-81F6-918EA18025E3}" presName="hierRoot4" presStyleCnt="0"/>
      <dgm:spPr/>
    </dgm:pt>
    <dgm:pt modelId="{CE0A6388-9C2D-4AEF-BFB7-8FC5C4240F1A}" type="pres">
      <dgm:prSet presAssocID="{D1651C6D-A321-4818-81F6-918EA18025E3}" presName="composite4" presStyleCnt="0"/>
      <dgm:spPr/>
    </dgm:pt>
    <dgm:pt modelId="{BE6D9C67-7E57-4825-920B-97F060B58A09}" type="pres">
      <dgm:prSet presAssocID="{D1651C6D-A321-4818-81F6-918EA18025E3}" presName="background4" presStyleLbl="node4" presStyleIdx="2" presStyleCnt="4"/>
      <dgm:spPr/>
    </dgm:pt>
    <dgm:pt modelId="{DA3FEAC0-947C-4E65-AA8E-2D049EBE935B}" type="pres">
      <dgm:prSet presAssocID="{D1651C6D-A321-4818-81F6-918EA18025E3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6410A2-564D-46D3-92B7-ED7D003FBDF6}" type="pres">
      <dgm:prSet presAssocID="{D1651C6D-A321-4818-81F6-918EA18025E3}" presName="hierChild5" presStyleCnt="0"/>
      <dgm:spPr/>
    </dgm:pt>
    <dgm:pt modelId="{D6C3DAE8-B564-466B-9D97-EBB53A4DFD29}" type="pres">
      <dgm:prSet presAssocID="{52F1C55B-0EC6-4773-BBDC-64D49A7C359E}" presName="Name23" presStyleLbl="parChTrans1D4" presStyleIdx="3" presStyleCnt="4"/>
      <dgm:spPr/>
      <dgm:t>
        <a:bodyPr/>
        <a:lstStyle/>
        <a:p>
          <a:endParaRPr lang="en-US"/>
        </a:p>
      </dgm:t>
    </dgm:pt>
    <dgm:pt modelId="{A03322C5-D94E-47D8-819E-3BBC78DBA8D9}" type="pres">
      <dgm:prSet presAssocID="{23A80DAD-612E-441D-AE55-BF0CF502FBF7}" presName="hierRoot4" presStyleCnt="0"/>
      <dgm:spPr/>
    </dgm:pt>
    <dgm:pt modelId="{436609D6-D0A1-43E3-86D3-22F1C2455749}" type="pres">
      <dgm:prSet presAssocID="{23A80DAD-612E-441D-AE55-BF0CF502FBF7}" presName="composite4" presStyleCnt="0"/>
      <dgm:spPr/>
    </dgm:pt>
    <dgm:pt modelId="{35CF4FFB-8884-4446-8F43-942B2E718B8F}" type="pres">
      <dgm:prSet presAssocID="{23A80DAD-612E-441D-AE55-BF0CF502FBF7}" presName="background4" presStyleLbl="node4" presStyleIdx="3" presStyleCnt="4"/>
      <dgm:spPr/>
    </dgm:pt>
    <dgm:pt modelId="{41EABCFA-D448-4424-A25B-C81CF4E80EC9}" type="pres">
      <dgm:prSet presAssocID="{23A80DAD-612E-441D-AE55-BF0CF502FBF7}" presName="text4" presStyleLbl="fgAcc4" presStyleIdx="3" presStyleCnt="4" custScaleX="1330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EE2C72-B6C2-4A1D-B165-3B37281B6E6E}" type="pres">
      <dgm:prSet presAssocID="{23A80DAD-612E-441D-AE55-BF0CF502FBF7}" presName="hierChild5" presStyleCnt="0"/>
      <dgm:spPr/>
    </dgm:pt>
    <dgm:pt modelId="{B73F4C7C-DD6E-4307-A12C-FC527D468E68}" type="pres">
      <dgm:prSet presAssocID="{E8F953F1-4C53-478D-ADE7-DDE85FC75840}" presName="Name17" presStyleLbl="parChTrans1D3" presStyleIdx="1" presStyleCnt="4"/>
      <dgm:spPr/>
      <dgm:t>
        <a:bodyPr/>
        <a:lstStyle/>
        <a:p>
          <a:endParaRPr lang="en-US"/>
        </a:p>
      </dgm:t>
    </dgm:pt>
    <dgm:pt modelId="{E2499CDB-0981-4384-9E20-4F4D9FAE7827}" type="pres">
      <dgm:prSet presAssocID="{7C0667EE-7ED4-4B23-A67C-B720048A6FCA}" presName="hierRoot3" presStyleCnt="0"/>
      <dgm:spPr/>
    </dgm:pt>
    <dgm:pt modelId="{CDE7F21A-CA84-4998-B485-A4EB8CB84238}" type="pres">
      <dgm:prSet presAssocID="{7C0667EE-7ED4-4B23-A67C-B720048A6FCA}" presName="composite3" presStyleCnt="0"/>
      <dgm:spPr/>
    </dgm:pt>
    <dgm:pt modelId="{12F44989-6B1E-4C71-90F9-A24530ED80E5}" type="pres">
      <dgm:prSet presAssocID="{7C0667EE-7ED4-4B23-A67C-B720048A6FCA}" presName="background3" presStyleLbl="node3" presStyleIdx="1" presStyleCnt="4"/>
      <dgm:spPr/>
    </dgm:pt>
    <dgm:pt modelId="{9CFD3B2D-3520-41D4-BE24-40A7916E549B}" type="pres">
      <dgm:prSet presAssocID="{7C0667EE-7ED4-4B23-A67C-B720048A6FC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78AB30-F1DA-49D1-B31A-342F84F4F603}" type="pres">
      <dgm:prSet presAssocID="{7C0667EE-7ED4-4B23-A67C-B720048A6FCA}" presName="hierChild4" presStyleCnt="0"/>
      <dgm:spPr/>
    </dgm:pt>
    <dgm:pt modelId="{EF889A26-623E-4EBB-B398-25EE37D6D702}" type="pres">
      <dgm:prSet presAssocID="{14E66160-5F4D-4039-ABC4-12A7256338A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D9CC1914-6D82-4427-A57B-FB87176A7C2C}" type="pres">
      <dgm:prSet presAssocID="{09DB7C2B-3702-4C23-B1EF-7B17F1D16586}" presName="hierRoot3" presStyleCnt="0"/>
      <dgm:spPr/>
    </dgm:pt>
    <dgm:pt modelId="{C442FD55-6E60-4AA7-86A3-9161CC0FF131}" type="pres">
      <dgm:prSet presAssocID="{09DB7C2B-3702-4C23-B1EF-7B17F1D16586}" presName="composite3" presStyleCnt="0"/>
      <dgm:spPr/>
    </dgm:pt>
    <dgm:pt modelId="{1DF5C855-03CC-4F45-9A31-5CB86B1DC6EE}" type="pres">
      <dgm:prSet presAssocID="{09DB7C2B-3702-4C23-B1EF-7B17F1D16586}" presName="background3" presStyleLbl="node3" presStyleIdx="2" presStyleCnt="4"/>
      <dgm:spPr/>
    </dgm:pt>
    <dgm:pt modelId="{3114E685-A4C8-4838-B710-4FF74CC592F6}" type="pres">
      <dgm:prSet presAssocID="{09DB7C2B-3702-4C23-B1EF-7B17F1D1658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C50A87-B888-44DE-92FC-3987A74701E4}" type="pres">
      <dgm:prSet presAssocID="{09DB7C2B-3702-4C23-B1EF-7B17F1D16586}" presName="hierChild4" presStyleCnt="0"/>
      <dgm:spPr/>
    </dgm:pt>
    <dgm:pt modelId="{870BAE1A-44EE-4100-A6F6-C4ABBF42F874}" type="pres">
      <dgm:prSet presAssocID="{928F17FF-1267-4BB9-BB19-B37A596AD91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CB7D3ECB-89B3-4771-8356-305FA5439B5A}" type="pres">
      <dgm:prSet presAssocID="{90C1D30C-A158-4AD7-A21A-93D5DD86F376}" presName="hierRoot3" presStyleCnt="0"/>
      <dgm:spPr/>
    </dgm:pt>
    <dgm:pt modelId="{AD024026-2DB9-4ACC-86FE-330B0E4D21BD}" type="pres">
      <dgm:prSet presAssocID="{90C1D30C-A158-4AD7-A21A-93D5DD86F376}" presName="composite3" presStyleCnt="0"/>
      <dgm:spPr/>
    </dgm:pt>
    <dgm:pt modelId="{EC2D6D48-214C-475B-8D12-049D68C2EB43}" type="pres">
      <dgm:prSet presAssocID="{90C1D30C-A158-4AD7-A21A-93D5DD86F376}" presName="background3" presStyleLbl="node3" presStyleIdx="3" presStyleCnt="4"/>
      <dgm:spPr/>
    </dgm:pt>
    <dgm:pt modelId="{158D755D-B2C1-449F-B041-A447F03BA826}" type="pres">
      <dgm:prSet presAssocID="{90C1D30C-A158-4AD7-A21A-93D5DD86F37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23AA5F-19B6-4028-8F7B-744EE587EAEC}" type="pres">
      <dgm:prSet presAssocID="{90C1D30C-A158-4AD7-A21A-93D5DD86F376}" presName="hierChild4" presStyleCnt="0"/>
      <dgm:spPr/>
    </dgm:pt>
  </dgm:ptLst>
  <dgm:cxnLst>
    <dgm:cxn modelId="{96A701E1-9D5E-4DC5-93D8-E8C98815B4D3}" type="presOf" srcId="{928F17FF-1267-4BB9-BB19-B37A596AD91F}" destId="{870BAE1A-44EE-4100-A6F6-C4ABBF42F874}" srcOrd="0" destOrd="0" presId="urn:microsoft.com/office/officeart/2005/8/layout/hierarchy1"/>
    <dgm:cxn modelId="{AB6E8E97-41B1-4313-850B-C913D0C773BC}" type="presOf" srcId="{BAF24366-C430-4012-A04D-BB4E1CF26A53}" destId="{D5D872E6-8238-4DE0-8A56-569243AB84DC}" srcOrd="0" destOrd="0" presId="urn:microsoft.com/office/officeart/2005/8/layout/hierarchy1"/>
    <dgm:cxn modelId="{72F676B7-6454-46E0-B43E-78C5747F31DD}" type="presOf" srcId="{505F0A7D-40F6-4860-85A3-AB80391CC7D0}" destId="{B8FD83B8-EC78-448F-A603-ED9B129547F6}" srcOrd="0" destOrd="0" presId="urn:microsoft.com/office/officeart/2005/8/layout/hierarchy1"/>
    <dgm:cxn modelId="{672DD21F-ADF7-4F28-B068-A1412528EF51}" srcId="{46766FAF-C637-4BCB-99EF-3B0E262462D4}" destId="{165CC5AD-0D5D-4129-BDD6-5A9AEAD4D867}" srcOrd="0" destOrd="0" parTransId="{0106C732-9E69-4A0A-8EE9-41AA4499654D}" sibTransId="{84B276D2-2F22-4BE5-BB88-422777D006CC}"/>
    <dgm:cxn modelId="{66D28209-EE59-4C59-9362-F172789B17C1}" srcId="{5A39C7CD-411D-4154-AE18-22970B485136}" destId="{EF7FD29A-B276-4AD5-8594-510C677BE271}" srcOrd="0" destOrd="0" parTransId="{D788E585-3F8E-4C89-8658-FB8CB57D4958}" sibTransId="{12DEEA1D-03B6-4870-8A6B-B190A92CDF20}"/>
    <dgm:cxn modelId="{D3139AC8-0342-4C48-85C4-3FA3450CB014}" type="presOf" srcId="{E8F953F1-4C53-478D-ADE7-DDE85FC75840}" destId="{B73F4C7C-DD6E-4307-A12C-FC527D468E68}" srcOrd="0" destOrd="0" presId="urn:microsoft.com/office/officeart/2005/8/layout/hierarchy1"/>
    <dgm:cxn modelId="{5FD4D92B-3683-4271-B0CD-FEC058FB5D5A}" type="presOf" srcId="{64964D9A-EAC2-40D8-A845-79AD3B2754D5}" destId="{35683E2B-8E2E-4446-99C2-808281594088}" srcOrd="0" destOrd="0" presId="urn:microsoft.com/office/officeart/2005/8/layout/hierarchy1"/>
    <dgm:cxn modelId="{97CA4BCC-F575-43E8-A3E5-1CB998F27B7D}" srcId="{5E69D2C1-0A76-41C5-8401-A7595A6DC783}" destId="{90C1D30C-A158-4AD7-A21A-93D5DD86F376}" srcOrd="3" destOrd="0" parTransId="{928F17FF-1267-4BB9-BB19-B37A596AD91F}" sibTransId="{C3EFF0E1-E948-4EA6-BAAB-AA0C0DA5D074}"/>
    <dgm:cxn modelId="{3BD9A7B0-AD84-456B-973D-6B6BE376576C}" srcId="{EF7FD29A-B276-4AD5-8594-510C677BE271}" destId="{5E69D2C1-0A76-41C5-8401-A7595A6DC783}" srcOrd="1" destOrd="0" parTransId="{BAF24366-C430-4012-A04D-BB4E1CF26A53}" sibTransId="{6105AF72-E94D-45A8-962E-6E1F1FD38D88}"/>
    <dgm:cxn modelId="{8B573913-54F9-4CCF-8A90-54C4491B9394}" type="presOf" srcId="{D1651C6D-A321-4818-81F6-918EA18025E3}" destId="{DA3FEAC0-947C-4E65-AA8E-2D049EBE935B}" srcOrd="0" destOrd="0" presId="urn:microsoft.com/office/officeart/2005/8/layout/hierarchy1"/>
    <dgm:cxn modelId="{FFE0CFFF-0166-47F6-BE02-311B4EE721B8}" type="presOf" srcId="{D9686B4F-A742-4A26-98CE-2645EA4E977D}" destId="{A8EAD068-7A34-425A-A972-4473C9A2B136}" srcOrd="0" destOrd="0" presId="urn:microsoft.com/office/officeart/2005/8/layout/hierarchy1"/>
    <dgm:cxn modelId="{C9903B78-9FD5-4189-BC6E-3B925D06D983}" type="presOf" srcId="{9DE824B4-62BF-4CA7-AA14-DFDAEC4A68C2}" destId="{9702DD7F-5685-491E-A435-B933B7C56875}" srcOrd="0" destOrd="0" presId="urn:microsoft.com/office/officeart/2005/8/layout/hierarchy1"/>
    <dgm:cxn modelId="{F54B0DE7-CF97-42F1-8286-F6AF6A1305C5}" type="presOf" srcId="{0106C732-9E69-4A0A-8EE9-41AA4499654D}" destId="{87760057-1F83-4235-9EAD-074E8550D590}" srcOrd="0" destOrd="0" presId="urn:microsoft.com/office/officeart/2005/8/layout/hierarchy1"/>
    <dgm:cxn modelId="{0CB6898F-4B71-4256-BCF0-3171D91BCBFE}" type="presOf" srcId="{14E66160-5F4D-4039-ABC4-12A7256338A3}" destId="{EF889A26-623E-4EBB-B398-25EE37D6D702}" srcOrd="0" destOrd="0" presId="urn:microsoft.com/office/officeart/2005/8/layout/hierarchy1"/>
    <dgm:cxn modelId="{CDAF9953-8E69-43B0-BFBE-5FF6356D0A30}" type="presOf" srcId="{5E69D2C1-0A76-41C5-8401-A7595A6DC783}" destId="{EA678840-C6DD-4BC0-9059-1AEECD1D15A9}" srcOrd="0" destOrd="0" presId="urn:microsoft.com/office/officeart/2005/8/layout/hierarchy1"/>
    <dgm:cxn modelId="{924014FB-D858-4D2E-A231-C5128E052BE0}" srcId="{46766FAF-C637-4BCB-99EF-3B0E262462D4}" destId="{23A80DAD-612E-441D-AE55-BF0CF502FBF7}" srcOrd="1" destOrd="0" parTransId="{52F1C55B-0EC6-4773-BBDC-64D49A7C359E}" sibTransId="{EDBCE40E-29B1-45D5-8282-406E2EED9002}"/>
    <dgm:cxn modelId="{F16F26D4-DC08-44E8-A0FB-F4B0C57BA9F6}" type="presOf" srcId="{F7BD803E-4574-4208-AB8F-79F13229BE9B}" destId="{176D7873-4D20-461D-8181-6F24D61E273E}" srcOrd="0" destOrd="0" presId="urn:microsoft.com/office/officeart/2005/8/layout/hierarchy1"/>
    <dgm:cxn modelId="{73A07181-5C4D-400A-84CC-A099C29637FF}" type="presOf" srcId="{165CC5AD-0D5D-4129-BDD6-5A9AEAD4D867}" destId="{7FFEC8B1-35E8-401B-9D63-E7E6338C914F}" srcOrd="0" destOrd="0" presId="urn:microsoft.com/office/officeart/2005/8/layout/hierarchy1"/>
    <dgm:cxn modelId="{A6EF817C-66DA-4088-883F-7D61F712FE14}" srcId="{5E69D2C1-0A76-41C5-8401-A7595A6DC783}" destId="{09DB7C2B-3702-4C23-B1EF-7B17F1D16586}" srcOrd="2" destOrd="0" parTransId="{14E66160-5F4D-4039-ABC4-12A7256338A3}" sibTransId="{7F898691-A63A-467D-A810-3591AE3B2596}"/>
    <dgm:cxn modelId="{4714ECDD-0F65-4E8B-A687-184F1A2436C7}" type="presOf" srcId="{5A39C7CD-411D-4154-AE18-22970B485136}" destId="{E59CF187-A143-44DF-A4D7-9551EDCA1AB1}" srcOrd="0" destOrd="0" presId="urn:microsoft.com/office/officeart/2005/8/layout/hierarchy1"/>
    <dgm:cxn modelId="{6AE5EDCA-119A-4390-AF7C-22C29146FABF}" type="presOf" srcId="{23A80DAD-612E-441D-AE55-BF0CF502FBF7}" destId="{41EABCFA-D448-4424-A25B-C81CF4E80EC9}" srcOrd="0" destOrd="0" presId="urn:microsoft.com/office/officeart/2005/8/layout/hierarchy1"/>
    <dgm:cxn modelId="{09F74D2A-733B-46CF-BE2E-9CE770EE9E66}" type="presOf" srcId="{46766FAF-C637-4BCB-99EF-3B0E262462D4}" destId="{B8864F78-C329-48AC-8E4C-C9979DEDBD90}" srcOrd="0" destOrd="0" presId="urn:microsoft.com/office/officeart/2005/8/layout/hierarchy1"/>
    <dgm:cxn modelId="{334AADD5-3767-458D-A8AC-B2583F370940}" type="presOf" srcId="{7C0667EE-7ED4-4B23-A67C-B720048A6FCA}" destId="{9CFD3B2D-3520-41D4-BE24-40A7916E549B}" srcOrd="0" destOrd="0" presId="urn:microsoft.com/office/officeart/2005/8/layout/hierarchy1"/>
    <dgm:cxn modelId="{E59C208D-EA08-4FFA-B9C2-83944BB40914}" type="presOf" srcId="{EF7FD29A-B276-4AD5-8594-510C677BE271}" destId="{666F23CB-B689-4D3B-A627-B2979306C614}" srcOrd="0" destOrd="0" presId="urn:microsoft.com/office/officeart/2005/8/layout/hierarchy1"/>
    <dgm:cxn modelId="{EDE2B8B6-3413-41E8-ADFE-FC29CBC5BB39}" srcId="{5E69D2C1-0A76-41C5-8401-A7595A6DC783}" destId="{7C0667EE-7ED4-4B23-A67C-B720048A6FCA}" srcOrd="1" destOrd="0" parTransId="{E8F953F1-4C53-478D-ADE7-DDE85FC75840}" sibTransId="{B03E40CA-6C3A-42D0-8DCF-771928A2C894}"/>
    <dgm:cxn modelId="{12710743-C42C-4A2A-814E-2097AB92F592}" srcId="{165CC5AD-0D5D-4129-BDD6-5A9AEAD4D867}" destId="{D1651C6D-A321-4818-81F6-918EA18025E3}" srcOrd="1" destOrd="0" parTransId="{2D95B660-928D-4645-A5E3-423859DD6F83}" sibTransId="{CB1E6CB5-2520-4608-8FDB-1293F1C0CD83}"/>
    <dgm:cxn modelId="{89D9B558-05A8-4A47-81BD-D77F0C6750AB}" srcId="{EF7FD29A-B276-4AD5-8594-510C677BE271}" destId="{9DE824B4-62BF-4CA7-AA14-DFDAEC4A68C2}" srcOrd="0" destOrd="0" parTransId="{64964D9A-EAC2-40D8-A845-79AD3B2754D5}" sibTransId="{56A169F9-F92C-4208-85D8-DA2AAF364F91}"/>
    <dgm:cxn modelId="{9D35A3E2-C1F7-4FDD-93E2-07A22A805454}" srcId="{5E69D2C1-0A76-41C5-8401-A7595A6DC783}" destId="{46766FAF-C637-4BCB-99EF-3B0E262462D4}" srcOrd="0" destOrd="0" parTransId="{D9686B4F-A742-4A26-98CE-2645EA4E977D}" sibTransId="{057D1381-50A4-4241-9486-8284227B270F}"/>
    <dgm:cxn modelId="{09A9C5B0-0AA9-4703-AA56-F7DF15CF0854}" type="presOf" srcId="{90C1D30C-A158-4AD7-A21A-93D5DD86F376}" destId="{158D755D-B2C1-449F-B041-A447F03BA826}" srcOrd="0" destOrd="0" presId="urn:microsoft.com/office/officeart/2005/8/layout/hierarchy1"/>
    <dgm:cxn modelId="{3B0CAA4A-9909-46B4-8748-6FEB98BF0305}" type="presOf" srcId="{09DB7C2B-3702-4C23-B1EF-7B17F1D16586}" destId="{3114E685-A4C8-4838-B710-4FF74CC592F6}" srcOrd="0" destOrd="0" presId="urn:microsoft.com/office/officeart/2005/8/layout/hierarchy1"/>
    <dgm:cxn modelId="{EB4D3E92-7A0C-4A35-A7C6-87E19DB1C890}" type="presOf" srcId="{2D95B660-928D-4645-A5E3-423859DD6F83}" destId="{73C16711-6825-474A-99EB-23F7D2320B4D}" srcOrd="0" destOrd="0" presId="urn:microsoft.com/office/officeart/2005/8/layout/hierarchy1"/>
    <dgm:cxn modelId="{47A5404F-C280-4604-8B92-39636568DAE2}" srcId="{165CC5AD-0D5D-4129-BDD6-5A9AEAD4D867}" destId="{F7BD803E-4574-4208-AB8F-79F13229BE9B}" srcOrd="0" destOrd="0" parTransId="{505F0A7D-40F6-4860-85A3-AB80391CC7D0}" sibTransId="{88184000-A447-433F-870C-40E4546D502A}"/>
    <dgm:cxn modelId="{D7381AB0-813A-48DB-A6DB-1F4E7C679E04}" type="presOf" srcId="{52F1C55B-0EC6-4773-BBDC-64D49A7C359E}" destId="{D6C3DAE8-B564-466B-9D97-EBB53A4DFD29}" srcOrd="0" destOrd="0" presId="urn:microsoft.com/office/officeart/2005/8/layout/hierarchy1"/>
    <dgm:cxn modelId="{905BF71C-278D-4750-9B9F-2CF2150A219E}" type="presParOf" srcId="{E59CF187-A143-44DF-A4D7-9551EDCA1AB1}" destId="{845C90E1-5259-4A7C-BC27-A3C046B5A169}" srcOrd="0" destOrd="0" presId="urn:microsoft.com/office/officeart/2005/8/layout/hierarchy1"/>
    <dgm:cxn modelId="{93B6CF80-F86A-40E5-8EC4-2E6E5DD2EB97}" type="presParOf" srcId="{845C90E1-5259-4A7C-BC27-A3C046B5A169}" destId="{FED69B49-0639-455F-9AD8-A4C1D5099A0D}" srcOrd="0" destOrd="0" presId="urn:microsoft.com/office/officeart/2005/8/layout/hierarchy1"/>
    <dgm:cxn modelId="{D4846442-AD5A-4B3F-8714-86B1EF7E0540}" type="presParOf" srcId="{FED69B49-0639-455F-9AD8-A4C1D5099A0D}" destId="{487DD057-6EF1-4EC0-8B42-3171E7487E95}" srcOrd="0" destOrd="0" presId="urn:microsoft.com/office/officeart/2005/8/layout/hierarchy1"/>
    <dgm:cxn modelId="{B1EC90EB-5E0F-4FDB-A481-186899B88F09}" type="presParOf" srcId="{FED69B49-0639-455F-9AD8-A4C1D5099A0D}" destId="{666F23CB-B689-4D3B-A627-B2979306C614}" srcOrd="1" destOrd="0" presId="urn:microsoft.com/office/officeart/2005/8/layout/hierarchy1"/>
    <dgm:cxn modelId="{195C70CF-E180-4074-B526-421358D36ED2}" type="presParOf" srcId="{845C90E1-5259-4A7C-BC27-A3C046B5A169}" destId="{9591CECC-C138-4E92-8552-0F4C68C07F1E}" srcOrd="1" destOrd="0" presId="urn:microsoft.com/office/officeart/2005/8/layout/hierarchy1"/>
    <dgm:cxn modelId="{57C066C1-AE8F-4905-98CC-76C2ABFF133A}" type="presParOf" srcId="{9591CECC-C138-4E92-8552-0F4C68C07F1E}" destId="{35683E2B-8E2E-4446-99C2-808281594088}" srcOrd="0" destOrd="0" presId="urn:microsoft.com/office/officeart/2005/8/layout/hierarchy1"/>
    <dgm:cxn modelId="{365D169B-C3C3-4D95-A1DD-0419DEF64324}" type="presParOf" srcId="{9591CECC-C138-4E92-8552-0F4C68C07F1E}" destId="{88469CBF-8B98-43F6-99D7-6D37974A7684}" srcOrd="1" destOrd="0" presId="urn:microsoft.com/office/officeart/2005/8/layout/hierarchy1"/>
    <dgm:cxn modelId="{B8BD683C-71D6-4E9F-B79B-A5C4272D69DB}" type="presParOf" srcId="{88469CBF-8B98-43F6-99D7-6D37974A7684}" destId="{B0116A0B-C1F5-4FCB-B863-BB10421F7176}" srcOrd="0" destOrd="0" presId="urn:microsoft.com/office/officeart/2005/8/layout/hierarchy1"/>
    <dgm:cxn modelId="{3BB5F482-6D3D-498C-85F2-2C75FBF60957}" type="presParOf" srcId="{B0116A0B-C1F5-4FCB-B863-BB10421F7176}" destId="{1E0C629B-952F-4EB9-928F-B8C9D277D686}" srcOrd="0" destOrd="0" presId="urn:microsoft.com/office/officeart/2005/8/layout/hierarchy1"/>
    <dgm:cxn modelId="{23A772DB-B3E1-4DBF-9E4F-FC200130BB31}" type="presParOf" srcId="{B0116A0B-C1F5-4FCB-B863-BB10421F7176}" destId="{9702DD7F-5685-491E-A435-B933B7C56875}" srcOrd="1" destOrd="0" presId="urn:microsoft.com/office/officeart/2005/8/layout/hierarchy1"/>
    <dgm:cxn modelId="{783A4A92-B630-41BB-8676-EFA0D550E71B}" type="presParOf" srcId="{88469CBF-8B98-43F6-99D7-6D37974A7684}" destId="{DF666DC5-0BEE-489C-9B44-F5CFDE371B3C}" srcOrd="1" destOrd="0" presId="urn:microsoft.com/office/officeart/2005/8/layout/hierarchy1"/>
    <dgm:cxn modelId="{DFA23256-B65E-42AF-817B-80FCABAE4EE3}" type="presParOf" srcId="{9591CECC-C138-4E92-8552-0F4C68C07F1E}" destId="{D5D872E6-8238-4DE0-8A56-569243AB84DC}" srcOrd="2" destOrd="0" presId="urn:microsoft.com/office/officeart/2005/8/layout/hierarchy1"/>
    <dgm:cxn modelId="{432926CC-1494-48F5-8B9B-B0FFD1623504}" type="presParOf" srcId="{9591CECC-C138-4E92-8552-0F4C68C07F1E}" destId="{CF92E3FB-DF5B-4303-9E96-DAD659A15A34}" srcOrd="3" destOrd="0" presId="urn:microsoft.com/office/officeart/2005/8/layout/hierarchy1"/>
    <dgm:cxn modelId="{8232EEEE-67AB-4199-B0A5-74FD9E139120}" type="presParOf" srcId="{CF92E3FB-DF5B-4303-9E96-DAD659A15A34}" destId="{124E81C4-8DBC-4AC7-8178-50A15B936D4E}" srcOrd="0" destOrd="0" presId="urn:microsoft.com/office/officeart/2005/8/layout/hierarchy1"/>
    <dgm:cxn modelId="{4E0F6C66-4B9B-47FD-BCD9-1F2CD1EDBC5C}" type="presParOf" srcId="{124E81C4-8DBC-4AC7-8178-50A15B936D4E}" destId="{C26EFF4E-BAE8-4307-B7FD-6088F6FB7DFF}" srcOrd="0" destOrd="0" presId="urn:microsoft.com/office/officeart/2005/8/layout/hierarchy1"/>
    <dgm:cxn modelId="{520E2ACA-D223-4E65-AECF-BFDECA74C8EC}" type="presParOf" srcId="{124E81C4-8DBC-4AC7-8178-50A15B936D4E}" destId="{EA678840-C6DD-4BC0-9059-1AEECD1D15A9}" srcOrd="1" destOrd="0" presId="urn:microsoft.com/office/officeart/2005/8/layout/hierarchy1"/>
    <dgm:cxn modelId="{7A5212D8-3639-4C8C-AA94-E5AC6CB49036}" type="presParOf" srcId="{CF92E3FB-DF5B-4303-9E96-DAD659A15A34}" destId="{D3CF2677-22A4-400C-80FE-572334A6FFEC}" srcOrd="1" destOrd="0" presId="urn:microsoft.com/office/officeart/2005/8/layout/hierarchy1"/>
    <dgm:cxn modelId="{0A0A5F29-69F1-46C7-B1BF-B8344DF93684}" type="presParOf" srcId="{D3CF2677-22A4-400C-80FE-572334A6FFEC}" destId="{A8EAD068-7A34-425A-A972-4473C9A2B136}" srcOrd="0" destOrd="0" presId="urn:microsoft.com/office/officeart/2005/8/layout/hierarchy1"/>
    <dgm:cxn modelId="{00A4665E-B56D-410E-8BBC-046845CEB09E}" type="presParOf" srcId="{D3CF2677-22A4-400C-80FE-572334A6FFEC}" destId="{D96B4FBE-E83B-4B87-ACD7-BD536181E195}" srcOrd="1" destOrd="0" presId="urn:microsoft.com/office/officeart/2005/8/layout/hierarchy1"/>
    <dgm:cxn modelId="{C995A41F-BEAB-4A66-8BAD-9FA4BF69C048}" type="presParOf" srcId="{D96B4FBE-E83B-4B87-ACD7-BD536181E195}" destId="{CC3FC84E-ECF8-4E42-A188-B9D6F64B01FD}" srcOrd="0" destOrd="0" presId="urn:microsoft.com/office/officeart/2005/8/layout/hierarchy1"/>
    <dgm:cxn modelId="{77C3A863-2FB3-4D38-8AEB-F70109C970AA}" type="presParOf" srcId="{CC3FC84E-ECF8-4E42-A188-B9D6F64B01FD}" destId="{76A9ACAB-B564-47BB-BEAC-30A3CFB67FA4}" srcOrd="0" destOrd="0" presId="urn:microsoft.com/office/officeart/2005/8/layout/hierarchy1"/>
    <dgm:cxn modelId="{D8C93EEB-EECB-48A7-9E9E-7D69B39C32AB}" type="presParOf" srcId="{CC3FC84E-ECF8-4E42-A188-B9D6F64B01FD}" destId="{B8864F78-C329-48AC-8E4C-C9979DEDBD90}" srcOrd="1" destOrd="0" presId="urn:microsoft.com/office/officeart/2005/8/layout/hierarchy1"/>
    <dgm:cxn modelId="{E443F0CC-31DD-4944-B72C-9F395FA7C92A}" type="presParOf" srcId="{D96B4FBE-E83B-4B87-ACD7-BD536181E195}" destId="{D656505F-4B62-4A4E-B0C4-9C92940871D7}" srcOrd="1" destOrd="0" presId="urn:microsoft.com/office/officeart/2005/8/layout/hierarchy1"/>
    <dgm:cxn modelId="{7A0C62A4-761B-4D0A-B49B-2EBC07D1D608}" type="presParOf" srcId="{D656505F-4B62-4A4E-B0C4-9C92940871D7}" destId="{87760057-1F83-4235-9EAD-074E8550D590}" srcOrd="0" destOrd="0" presId="urn:microsoft.com/office/officeart/2005/8/layout/hierarchy1"/>
    <dgm:cxn modelId="{FEB35EFD-9227-4D7F-B1B6-31369C73DC9A}" type="presParOf" srcId="{D656505F-4B62-4A4E-B0C4-9C92940871D7}" destId="{BEF9A39D-57CB-4221-9B0D-5F609C0D6E33}" srcOrd="1" destOrd="0" presId="urn:microsoft.com/office/officeart/2005/8/layout/hierarchy1"/>
    <dgm:cxn modelId="{02C93F67-7898-4BB5-B6C2-C7D050828A05}" type="presParOf" srcId="{BEF9A39D-57CB-4221-9B0D-5F609C0D6E33}" destId="{CF8DF9AC-1250-4FC2-8165-37A473C3BAD8}" srcOrd="0" destOrd="0" presId="urn:microsoft.com/office/officeart/2005/8/layout/hierarchy1"/>
    <dgm:cxn modelId="{37EC55EA-DFD8-46F2-822B-0A330BBCA250}" type="presParOf" srcId="{CF8DF9AC-1250-4FC2-8165-37A473C3BAD8}" destId="{C40A5174-E41B-4FF6-AAB6-6AA749B87B45}" srcOrd="0" destOrd="0" presId="urn:microsoft.com/office/officeart/2005/8/layout/hierarchy1"/>
    <dgm:cxn modelId="{AA11C08D-33ED-4D14-B2FE-64B8E6DDBEE8}" type="presParOf" srcId="{CF8DF9AC-1250-4FC2-8165-37A473C3BAD8}" destId="{7FFEC8B1-35E8-401B-9D63-E7E6338C914F}" srcOrd="1" destOrd="0" presId="urn:microsoft.com/office/officeart/2005/8/layout/hierarchy1"/>
    <dgm:cxn modelId="{85695873-0779-410E-887D-3AD9FA7695CA}" type="presParOf" srcId="{BEF9A39D-57CB-4221-9B0D-5F609C0D6E33}" destId="{07F7AFA8-DD0B-4317-9360-CA1D6E47580E}" srcOrd="1" destOrd="0" presId="urn:microsoft.com/office/officeart/2005/8/layout/hierarchy1"/>
    <dgm:cxn modelId="{928E2BD1-9467-48C0-AD65-C155F0FF95D0}" type="presParOf" srcId="{07F7AFA8-DD0B-4317-9360-CA1D6E47580E}" destId="{B8FD83B8-EC78-448F-A603-ED9B129547F6}" srcOrd="0" destOrd="0" presId="urn:microsoft.com/office/officeart/2005/8/layout/hierarchy1"/>
    <dgm:cxn modelId="{3F133FC5-5C80-4BFB-9753-275E85953F0B}" type="presParOf" srcId="{07F7AFA8-DD0B-4317-9360-CA1D6E47580E}" destId="{19652508-276B-4CF5-8920-901EEE7D1CCF}" srcOrd="1" destOrd="0" presId="urn:microsoft.com/office/officeart/2005/8/layout/hierarchy1"/>
    <dgm:cxn modelId="{3849F91B-A66D-479D-B7BA-D1AE2B105655}" type="presParOf" srcId="{19652508-276B-4CF5-8920-901EEE7D1CCF}" destId="{56689F98-F0B5-465C-8656-09EEAC9BE2EC}" srcOrd="0" destOrd="0" presId="urn:microsoft.com/office/officeart/2005/8/layout/hierarchy1"/>
    <dgm:cxn modelId="{9BCDBE28-D0EA-46ED-B83E-1AF3919C6238}" type="presParOf" srcId="{56689F98-F0B5-465C-8656-09EEAC9BE2EC}" destId="{26E70390-ACE7-49B8-8218-E134A6A847A9}" srcOrd="0" destOrd="0" presId="urn:microsoft.com/office/officeart/2005/8/layout/hierarchy1"/>
    <dgm:cxn modelId="{210DA562-70F9-44A4-AC7D-7A1F69571120}" type="presParOf" srcId="{56689F98-F0B5-465C-8656-09EEAC9BE2EC}" destId="{176D7873-4D20-461D-8181-6F24D61E273E}" srcOrd="1" destOrd="0" presId="urn:microsoft.com/office/officeart/2005/8/layout/hierarchy1"/>
    <dgm:cxn modelId="{834CE4A9-5F24-42D2-97BB-74510E5F5A1C}" type="presParOf" srcId="{19652508-276B-4CF5-8920-901EEE7D1CCF}" destId="{737E6A15-7544-4145-B713-A9C6DF5D907B}" srcOrd="1" destOrd="0" presId="urn:microsoft.com/office/officeart/2005/8/layout/hierarchy1"/>
    <dgm:cxn modelId="{22116DF0-5172-4579-82B2-185A8606B09E}" type="presParOf" srcId="{07F7AFA8-DD0B-4317-9360-CA1D6E47580E}" destId="{73C16711-6825-474A-99EB-23F7D2320B4D}" srcOrd="2" destOrd="0" presId="urn:microsoft.com/office/officeart/2005/8/layout/hierarchy1"/>
    <dgm:cxn modelId="{A273B062-AF90-432B-B51A-23A02C210823}" type="presParOf" srcId="{07F7AFA8-DD0B-4317-9360-CA1D6E47580E}" destId="{66F74775-429A-4FAF-9DCD-ECB8C71780F7}" srcOrd="3" destOrd="0" presId="urn:microsoft.com/office/officeart/2005/8/layout/hierarchy1"/>
    <dgm:cxn modelId="{AFCC50AC-43D5-46EE-BE35-A0E6D5CAB4C5}" type="presParOf" srcId="{66F74775-429A-4FAF-9DCD-ECB8C71780F7}" destId="{CE0A6388-9C2D-4AEF-BFB7-8FC5C4240F1A}" srcOrd="0" destOrd="0" presId="urn:microsoft.com/office/officeart/2005/8/layout/hierarchy1"/>
    <dgm:cxn modelId="{A42F9057-6F01-4F2C-A95B-3CBBFFCA510E}" type="presParOf" srcId="{CE0A6388-9C2D-4AEF-BFB7-8FC5C4240F1A}" destId="{BE6D9C67-7E57-4825-920B-97F060B58A09}" srcOrd="0" destOrd="0" presId="urn:microsoft.com/office/officeart/2005/8/layout/hierarchy1"/>
    <dgm:cxn modelId="{9EAC6760-9942-402B-AF74-31A03B1DEFC6}" type="presParOf" srcId="{CE0A6388-9C2D-4AEF-BFB7-8FC5C4240F1A}" destId="{DA3FEAC0-947C-4E65-AA8E-2D049EBE935B}" srcOrd="1" destOrd="0" presId="urn:microsoft.com/office/officeart/2005/8/layout/hierarchy1"/>
    <dgm:cxn modelId="{3CEB252D-AFC6-42E7-A26C-09E6273985C4}" type="presParOf" srcId="{66F74775-429A-4FAF-9DCD-ECB8C71780F7}" destId="{556410A2-564D-46D3-92B7-ED7D003FBDF6}" srcOrd="1" destOrd="0" presId="urn:microsoft.com/office/officeart/2005/8/layout/hierarchy1"/>
    <dgm:cxn modelId="{352C1ED4-2769-496E-96DB-BC7A30534F5B}" type="presParOf" srcId="{D656505F-4B62-4A4E-B0C4-9C92940871D7}" destId="{D6C3DAE8-B564-466B-9D97-EBB53A4DFD29}" srcOrd="2" destOrd="0" presId="urn:microsoft.com/office/officeart/2005/8/layout/hierarchy1"/>
    <dgm:cxn modelId="{F9DF9641-E4F0-4512-BE4E-7442BCDA3FD4}" type="presParOf" srcId="{D656505F-4B62-4A4E-B0C4-9C92940871D7}" destId="{A03322C5-D94E-47D8-819E-3BBC78DBA8D9}" srcOrd="3" destOrd="0" presId="urn:microsoft.com/office/officeart/2005/8/layout/hierarchy1"/>
    <dgm:cxn modelId="{11D61A47-EF14-4A40-896A-E68F1CE3BE5E}" type="presParOf" srcId="{A03322C5-D94E-47D8-819E-3BBC78DBA8D9}" destId="{436609D6-D0A1-43E3-86D3-22F1C2455749}" srcOrd="0" destOrd="0" presId="urn:microsoft.com/office/officeart/2005/8/layout/hierarchy1"/>
    <dgm:cxn modelId="{B4B85B0D-0880-4A23-BB62-7471175DD427}" type="presParOf" srcId="{436609D6-D0A1-43E3-86D3-22F1C2455749}" destId="{35CF4FFB-8884-4446-8F43-942B2E718B8F}" srcOrd="0" destOrd="0" presId="urn:microsoft.com/office/officeart/2005/8/layout/hierarchy1"/>
    <dgm:cxn modelId="{A182A3C7-1FFC-4896-AE81-D9D02E3600FB}" type="presParOf" srcId="{436609D6-D0A1-43E3-86D3-22F1C2455749}" destId="{41EABCFA-D448-4424-A25B-C81CF4E80EC9}" srcOrd="1" destOrd="0" presId="urn:microsoft.com/office/officeart/2005/8/layout/hierarchy1"/>
    <dgm:cxn modelId="{9ED99A78-3A0B-42FD-849D-5C79DF625257}" type="presParOf" srcId="{A03322C5-D94E-47D8-819E-3BBC78DBA8D9}" destId="{76EE2C72-B6C2-4A1D-B165-3B37281B6E6E}" srcOrd="1" destOrd="0" presId="urn:microsoft.com/office/officeart/2005/8/layout/hierarchy1"/>
    <dgm:cxn modelId="{BC5B9848-5206-4934-BA4B-862F0D650A21}" type="presParOf" srcId="{D3CF2677-22A4-400C-80FE-572334A6FFEC}" destId="{B73F4C7C-DD6E-4307-A12C-FC527D468E68}" srcOrd="2" destOrd="0" presId="urn:microsoft.com/office/officeart/2005/8/layout/hierarchy1"/>
    <dgm:cxn modelId="{4C31CF0C-1B4E-4B71-B40C-A8E2515BA90E}" type="presParOf" srcId="{D3CF2677-22A4-400C-80FE-572334A6FFEC}" destId="{E2499CDB-0981-4384-9E20-4F4D9FAE7827}" srcOrd="3" destOrd="0" presId="urn:microsoft.com/office/officeart/2005/8/layout/hierarchy1"/>
    <dgm:cxn modelId="{85DEBCFE-B96E-48C2-ABFC-ADCBAFAA2D9F}" type="presParOf" srcId="{E2499CDB-0981-4384-9E20-4F4D9FAE7827}" destId="{CDE7F21A-CA84-4998-B485-A4EB8CB84238}" srcOrd="0" destOrd="0" presId="urn:microsoft.com/office/officeart/2005/8/layout/hierarchy1"/>
    <dgm:cxn modelId="{6F7F261B-6EC1-4630-BE70-62355F2A083F}" type="presParOf" srcId="{CDE7F21A-CA84-4998-B485-A4EB8CB84238}" destId="{12F44989-6B1E-4C71-90F9-A24530ED80E5}" srcOrd="0" destOrd="0" presId="urn:microsoft.com/office/officeart/2005/8/layout/hierarchy1"/>
    <dgm:cxn modelId="{6E0C30A4-99C7-4DE8-911C-688F4A2EA8B3}" type="presParOf" srcId="{CDE7F21A-CA84-4998-B485-A4EB8CB84238}" destId="{9CFD3B2D-3520-41D4-BE24-40A7916E549B}" srcOrd="1" destOrd="0" presId="urn:microsoft.com/office/officeart/2005/8/layout/hierarchy1"/>
    <dgm:cxn modelId="{E75A8F13-FA32-4AF2-84FF-5473E62053EB}" type="presParOf" srcId="{E2499CDB-0981-4384-9E20-4F4D9FAE7827}" destId="{8178AB30-F1DA-49D1-B31A-342F84F4F603}" srcOrd="1" destOrd="0" presId="urn:microsoft.com/office/officeart/2005/8/layout/hierarchy1"/>
    <dgm:cxn modelId="{3465D288-253E-41B9-B228-A310D09A6C0A}" type="presParOf" srcId="{D3CF2677-22A4-400C-80FE-572334A6FFEC}" destId="{EF889A26-623E-4EBB-B398-25EE37D6D702}" srcOrd="4" destOrd="0" presId="urn:microsoft.com/office/officeart/2005/8/layout/hierarchy1"/>
    <dgm:cxn modelId="{6CA41B43-D8DA-42BE-A247-B9DEB83DDBD6}" type="presParOf" srcId="{D3CF2677-22A4-400C-80FE-572334A6FFEC}" destId="{D9CC1914-6D82-4427-A57B-FB87176A7C2C}" srcOrd="5" destOrd="0" presId="urn:microsoft.com/office/officeart/2005/8/layout/hierarchy1"/>
    <dgm:cxn modelId="{CF1B9BFA-0F2F-438C-8288-D4CE7D1B5541}" type="presParOf" srcId="{D9CC1914-6D82-4427-A57B-FB87176A7C2C}" destId="{C442FD55-6E60-4AA7-86A3-9161CC0FF131}" srcOrd="0" destOrd="0" presId="urn:microsoft.com/office/officeart/2005/8/layout/hierarchy1"/>
    <dgm:cxn modelId="{765B4EB6-2BC1-485E-80B2-384DEBAD5ED2}" type="presParOf" srcId="{C442FD55-6E60-4AA7-86A3-9161CC0FF131}" destId="{1DF5C855-03CC-4F45-9A31-5CB86B1DC6EE}" srcOrd="0" destOrd="0" presId="urn:microsoft.com/office/officeart/2005/8/layout/hierarchy1"/>
    <dgm:cxn modelId="{460F47AF-A906-49C9-BCA6-129AFA7675C5}" type="presParOf" srcId="{C442FD55-6E60-4AA7-86A3-9161CC0FF131}" destId="{3114E685-A4C8-4838-B710-4FF74CC592F6}" srcOrd="1" destOrd="0" presId="urn:microsoft.com/office/officeart/2005/8/layout/hierarchy1"/>
    <dgm:cxn modelId="{AD1F7D16-E03A-4834-B1E0-21D3DF977053}" type="presParOf" srcId="{D9CC1914-6D82-4427-A57B-FB87176A7C2C}" destId="{18C50A87-B888-44DE-92FC-3987A74701E4}" srcOrd="1" destOrd="0" presId="urn:microsoft.com/office/officeart/2005/8/layout/hierarchy1"/>
    <dgm:cxn modelId="{EB4A70C0-960C-4700-BF31-203CBF61A06F}" type="presParOf" srcId="{D3CF2677-22A4-400C-80FE-572334A6FFEC}" destId="{870BAE1A-44EE-4100-A6F6-C4ABBF42F874}" srcOrd="6" destOrd="0" presId="urn:microsoft.com/office/officeart/2005/8/layout/hierarchy1"/>
    <dgm:cxn modelId="{5120F5F2-C026-42D6-88C6-B473FD3D8755}" type="presParOf" srcId="{D3CF2677-22A4-400C-80FE-572334A6FFEC}" destId="{CB7D3ECB-89B3-4771-8356-305FA5439B5A}" srcOrd="7" destOrd="0" presId="urn:microsoft.com/office/officeart/2005/8/layout/hierarchy1"/>
    <dgm:cxn modelId="{2AB1198C-AA92-435A-B5DE-60A0C0D2A0AC}" type="presParOf" srcId="{CB7D3ECB-89B3-4771-8356-305FA5439B5A}" destId="{AD024026-2DB9-4ACC-86FE-330B0E4D21BD}" srcOrd="0" destOrd="0" presId="urn:microsoft.com/office/officeart/2005/8/layout/hierarchy1"/>
    <dgm:cxn modelId="{F71A8A2B-128D-4A2A-8981-792A2F3489C2}" type="presParOf" srcId="{AD024026-2DB9-4ACC-86FE-330B0E4D21BD}" destId="{EC2D6D48-214C-475B-8D12-049D68C2EB43}" srcOrd="0" destOrd="0" presId="urn:microsoft.com/office/officeart/2005/8/layout/hierarchy1"/>
    <dgm:cxn modelId="{5EF09D53-4EED-41D4-A0CA-6842539D156C}" type="presParOf" srcId="{AD024026-2DB9-4ACC-86FE-330B0E4D21BD}" destId="{158D755D-B2C1-449F-B041-A447F03BA826}" srcOrd="1" destOrd="0" presId="urn:microsoft.com/office/officeart/2005/8/layout/hierarchy1"/>
    <dgm:cxn modelId="{805ECFCE-2122-434B-B1B5-0B8A281174DC}" type="presParOf" srcId="{CB7D3ECB-89B3-4771-8356-305FA5439B5A}" destId="{0A23AA5F-19B6-4028-8F7B-744EE587EA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A02A7E-7A90-413D-9647-35FB2FE3DEB4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69B45A-4B70-4389-807D-3DDF65B82C3D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আবন্টন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B47EB553-503C-41CB-AEFC-25DF77798DC5}" type="parTrans" cxnId="{B9AD6F53-F1BF-434E-ADA5-959976804A96}">
      <dgm:prSet/>
      <dgm:spPr/>
      <dgm:t>
        <a:bodyPr/>
        <a:lstStyle/>
        <a:p>
          <a:endParaRPr lang="en-US"/>
        </a:p>
      </dgm:t>
    </dgm:pt>
    <dgm:pt modelId="{161A5AEE-CBB9-4014-AB46-D5512C9636E4}" type="sibTrans" cxnId="{B9AD6F53-F1BF-434E-ADA5-959976804A96}">
      <dgm:prSet/>
      <dgm:spPr/>
      <dgm:t>
        <a:bodyPr/>
        <a:lstStyle/>
        <a:p>
          <a:endParaRPr lang="en-US"/>
        </a:p>
      </dgm:t>
    </dgm:pt>
    <dgm:pt modelId="{CB8519FA-816D-4C91-A65C-2CD44928D359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D864484-CB2A-4B31-BF46-5778C28F3187}" type="parTrans" cxnId="{BF1232EA-018A-41ED-8BB7-7EC91D82C42F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BE8B4CC-EE6E-4019-937D-01EE5B231E0C}" type="sibTrans" cxnId="{BF1232EA-018A-41ED-8BB7-7EC91D82C42F}">
      <dgm:prSet/>
      <dgm:spPr/>
      <dgm:t>
        <a:bodyPr/>
        <a:lstStyle/>
        <a:p>
          <a:endParaRPr lang="en-US"/>
        </a:p>
      </dgm:t>
    </dgm:pt>
    <dgm:pt modelId="{FA515476-7676-4DE4-A4A1-E1537BFD1419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থাকবে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809E308-98B0-488A-B88B-465D68DA0BC6}" type="parTrans" cxnId="{5B4E8FB9-C540-4BC4-A177-423189086A3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3CF6708-F926-4427-99C6-AB4671D52C90}" type="sibTrans" cxnId="{5B4E8FB9-C540-4BC4-A177-423189086A37}">
      <dgm:prSet/>
      <dgm:spPr/>
      <dgm:t>
        <a:bodyPr/>
        <a:lstStyle/>
        <a:p>
          <a:endParaRPr lang="en-US"/>
        </a:p>
      </dgm:t>
    </dgm:pt>
    <dgm:pt modelId="{A180A0B5-D856-4799-9278-24B409EACF71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উত্তোলনের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F105D08-F613-47A5-B1E0-63AD2F6A5769}" type="parTrans" cxnId="{25658AE2-4515-46ED-B7B5-43C2E988FE2B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C6D57EE-C6E2-41A1-BA76-6BE338254FC0}" type="sibTrans" cxnId="{25658AE2-4515-46ED-B7B5-43C2E988FE2B}">
      <dgm:prSet/>
      <dgm:spPr/>
      <dgm:t>
        <a:bodyPr/>
        <a:lstStyle/>
        <a:p>
          <a:endParaRPr lang="en-US"/>
        </a:p>
      </dgm:t>
    </dgm:pt>
    <dgm:pt modelId="{FFAE9BD1-D0C3-4CF3-9F89-28EC459A1EC3}">
      <dgm:prSet phldrT="[Text]"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১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2F860D2-76A7-4EDE-ACF6-7865FFF55E4D}" type="parTrans" cxnId="{B3D0C7E9-BC5B-415C-89FE-EBC113D75EFF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4C4A1D2-AA59-461C-80CB-49EFB06F3FF0}" type="sibTrans" cxnId="{B3D0C7E9-BC5B-415C-89FE-EBC113D75EFF}">
      <dgm:prSet/>
      <dgm:spPr/>
      <dgm:t>
        <a:bodyPr/>
        <a:lstStyle/>
        <a:p>
          <a:endParaRPr lang="en-US"/>
        </a:p>
      </dgm:t>
    </dgm:pt>
    <dgm:pt modelId="{480F8B81-BC02-4D61-8358-A5BD6DA10546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1FE0C0B-95D6-427D-B2A1-B1449092EDE5}" type="parTrans" cxnId="{13E13E2A-6D16-494A-8692-0EA604652E2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30DFE126-2A16-4122-BE3D-BF32E15A688B}" type="sibTrans" cxnId="{13E13E2A-6D16-494A-8692-0EA604652E2C}">
      <dgm:prSet/>
      <dgm:spPr/>
      <dgm:t>
        <a:bodyPr/>
        <a:lstStyle/>
        <a:p>
          <a:endParaRPr lang="en-US"/>
        </a:p>
      </dgm:t>
    </dgm:pt>
    <dgm:pt modelId="{3C1E3C9C-33D3-4F9B-A346-544BC0A35B72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কমিশন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CD1590F-F83D-446E-847A-17AF3BBE3B67}" type="parTrans" cxnId="{6DF62A44-A533-4A20-BF29-A29C50F5E61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25BA045D-07A7-465D-90B3-B2A745C47FBA}" type="sibTrans" cxnId="{6DF62A44-A533-4A20-BF29-A29C50F5E61C}">
      <dgm:prSet/>
      <dgm:spPr/>
      <dgm:t>
        <a:bodyPr/>
        <a:lstStyle/>
        <a:p>
          <a:endParaRPr lang="en-US"/>
        </a:p>
      </dgm:t>
    </dgm:pt>
    <dgm:pt modelId="{0300F31C-150E-47A1-A508-DAD805F92E04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থাকলে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A70E869-A2DB-4DA0-8E4D-1CE613102921}" type="parTrans" cxnId="{D13F4C21-7A5C-40CD-BA19-68D565025411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F53F088-299A-420D-822A-EAACB13AEE1B}" type="sibTrans" cxnId="{D13F4C21-7A5C-40CD-BA19-68D565025411}">
      <dgm:prSet/>
      <dgm:spPr/>
      <dgm:t>
        <a:bodyPr/>
        <a:lstStyle/>
        <a:p>
          <a:endParaRPr lang="en-US"/>
        </a:p>
      </dgm:t>
    </dgm:pt>
    <dgm:pt modelId="{262BBC9E-E31B-4264-877E-E21E8FEBD496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কমিশন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ধার্যের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আগে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3C3CE7D-26D3-4A77-BF16-F08D6147CB80}" type="parTrans" cxnId="{5ECB70B1-8C86-4075-B327-6D259840F61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EF5738F-B747-4AC4-B361-35DF03536B99}" type="sibTrans" cxnId="{5ECB70B1-8C86-4075-B327-6D259840F614}">
      <dgm:prSet/>
      <dgm:spPr/>
      <dgm:t>
        <a:bodyPr/>
        <a:lstStyle/>
        <a:p>
          <a:endParaRPr lang="en-US"/>
        </a:p>
      </dgm:t>
    </dgm:pt>
    <dgm:pt modelId="{345FEA97-C441-4284-ACE8-3F0C21463C34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১৫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A4E95C1-AFED-41B5-AE08-9D9AD960E8BA}" type="parTrans" cxnId="{61F5B4E3-7144-44D8-95C5-F13D06AD7EA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EE00C9B7-6C66-4B44-BCA7-7F99BD14E964}" type="sibTrans" cxnId="{61F5B4E3-7144-44D8-95C5-F13D06AD7EAD}">
      <dgm:prSet/>
      <dgm:spPr/>
      <dgm:t>
        <a:bodyPr/>
        <a:lstStyle/>
        <a:p>
          <a:endParaRPr lang="en-US"/>
        </a:p>
      </dgm:t>
    </dgm:pt>
    <dgm:pt modelId="{8B05E884-D981-4461-B4C1-418120D60C25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৩০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58AE1EA-3884-4A68-B5A7-60B38DAEF80D}" type="parTrans" cxnId="{5E8640C0-4D2E-4A55-9E1F-F10D3E06D6D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F42CFA09-47A6-4DA2-A714-CE7D99221272}" type="sibTrans" cxnId="{5E8640C0-4D2E-4A55-9E1F-F10D3E06D6D2}">
      <dgm:prSet/>
      <dgm:spPr/>
      <dgm:t>
        <a:bodyPr/>
        <a:lstStyle/>
        <a:p>
          <a:endParaRPr lang="en-US"/>
        </a:p>
      </dgm:t>
    </dgm:pt>
    <dgm:pt modelId="{FA4FC943-71B3-421C-8516-CD5C0BAEF380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থাকলে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8FDFA17-82CF-49C9-A664-817C6E251885}" type="parTrans" cxnId="{F0C383F0-12EF-4D20-87FF-CCE43D21A50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A95DED7-1D6A-4096-AB7B-14D4EA157699}" type="sibTrans" cxnId="{F0C383F0-12EF-4D20-87FF-CCE43D21A503}">
      <dgm:prSet/>
      <dgm:spPr/>
      <dgm:t>
        <a:bodyPr/>
        <a:lstStyle/>
        <a:p>
          <a:endParaRPr lang="en-US"/>
        </a:p>
      </dgm:t>
    </dgm:pt>
    <dgm:pt modelId="{31BFBF2F-B612-4933-8537-2B115F67BF66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কমিশন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ধার্যের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8259129-2110-4E46-8BDB-AAC458015C91}" type="parTrans" cxnId="{5C5F548C-F0BB-4A4E-A31D-68EB65177E5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D6A08714-B091-4F37-BF32-9D3E97D4988C}" type="sibTrans" cxnId="{5C5F548C-F0BB-4A4E-A31D-68EB65177E58}">
      <dgm:prSet/>
      <dgm:spPr/>
      <dgm:t>
        <a:bodyPr/>
        <a:lstStyle/>
        <a:p>
          <a:endParaRPr lang="en-US"/>
        </a:p>
      </dgm:t>
    </dgm:pt>
    <dgm:pt modelId="{97CF2CCF-1E56-4E67-B985-B40D012F052B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=A*R/100*12/2</a:t>
          </a:r>
        </a:p>
      </dgm:t>
    </dgm:pt>
    <dgm:pt modelId="{58A09100-2397-4817-93F5-3A73D047B631}" type="parTrans" cxnId="{56AA1E3D-CA91-475D-AAEA-63AD3F9CB45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60AC73D-3625-4C5D-B285-B4DEDE436151}" type="sibTrans" cxnId="{56AA1E3D-CA91-475D-AAEA-63AD3F9CB454}">
      <dgm:prSet/>
      <dgm:spPr/>
      <dgm:t>
        <a:bodyPr/>
        <a:lstStyle/>
        <a:p>
          <a:endParaRPr lang="en-US"/>
        </a:p>
      </dgm:t>
    </dgm:pt>
    <dgm:pt modelId="{0C8ADE1A-08FF-4134-B189-DE5238C9E209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=A*R/100*11/2</a:t>
          </a:r>
        </a:p>
      </dgm:t>
    </dgm:pt>
    <dgm:pt modelId="{1C1E8F1A-0B3B-48B4-A684-0C4009A84100}" type="parTrans" cxnId="{65CDB827-788A-4F16-AB67-31630689AC1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72CCA56-DD94-4351-9031-47EBF728F36E}" type="sibTrans" cxnId="{65CDB827-788A-4F16-AB67-31630689AC1E}">
      <dgm:prSet/>
      <dgm:spPr/>
      <dgm:t>
        <a:bodyPr/>
        <a:lstStyle/>
        <a:p>
          <a:endParaRPr lang="en-US"/>
        </a:p>
      </dgm:t>
    </dgm:pt>
    <dgm:pt modelId="{B8DD513D-131F-480B-9A16-85BDEF16EEF3}">
      <dgm:prSet custT="1"/>
      <dgm:spPr/>
      <dgm:t>
        <a:bodyPr vert="vert270"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হারে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608DA850-66E6-4ED9-85D7-F7563C0DDF3C}" type="parTrans" cxnId="{7F21C9C5-A0E7-48CA-A180-A9DC5739CDF2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AD1D449-ED0A-45A5-B88B-243ACEBD284E}" type="sibTrans" cxnId="{7F21C9C5-A0E7-48CA-A180-A9DC5739CDF2}">
      <dgm:prSet/>
      <dgm:spPr/>
      <dgm:t>
        <a:bodyPr/>
        <a:lstStyle/>
        <a:p>
          <a:endParaRPr lang="en-US"/>
        </a:p>
      </dgm:t>
    </dgm:pt>
    <dgm:pt modelId="{112A8A14-D226-4355-8570-4B4B15B4D480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৬%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হারে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78892BF3-3272-4587-99EC-7DC3D6DF37BC}" type="parTrans" cxnId="{94366128-B53A-4EFC-9DC0-EA4AC71599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C3C8BB1-4A1A-4F37-B34F-902F05BF9819}" type="sibTrans" cxnId="{94366128-B53A-4EFC-9DC0-EA4AC7159978}">
      <dgm:prSet/>
      <dgm:spPr/>
      <dgm:t>
        <a:bodyPr/>
        <a:lstStyle/>
        <a:p>
          <a:endParaRPr lang="en-US"/>
        </a:p>
      </dgm:t>
    </dgm:pt>
    <dgm:pt modelId="{AA792789-AE6D-49AD-932A-A9683CBC5163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=P*R/100</a:t>
          </a:r>
        </a:p>
      </dgm:t>
    </dgm:pt>
    <dgm:pt modelId="{0B979BB8-3233-485E-8CAA-ED9B3B54A1D4}" type="parTrans" cxnId="{71F02E83-0965-4797-944A-E286DC4C97F3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D3CDE7C-8B81-48D0-99DD-A4BA5ED5E966}" type="sibTrans" cxnId="{71F02E83-0965-4797-944A-E286DC4C97F3}">
      <dgm:prSet/>
      <dgm:spPr/>
      <dgm:t>
        <a:bodyPr/>
        <a:lstStyle/>
        <a:p>
          <a:endParaRPr lang="en-US"/>
        </a:p>
      </dgm:t>
    </dgm:pt>
    <dgm:pt modelId="{1FF4571E-B725-4DA8-B5BC-AEF4369E2458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=P*R/100+R</a:t>
          </a:r>
        </a:p>
      </dgm:t>
    </dgm:pt>
    <dgm:pt modelId="{478550C8-64CF-4610-B49E-9F2A96B81F1C}" type="parTrans" cxnId="{8BDB3558-2DE4-4641-9CD3-8590BC2B6710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95414E6-DBAA-4492-A43B-8B95F06A891D}" type="sibTrans" cxnId="{8BDB3558-2DE4-4641-9CD3-8590BC2B6710}">
      <dgm:prSet/>
      <dgm:spPr/>
      <dgm:t>
        <a:bodyPr/>
        <a:lstStyle/>
        <a:p>
          <a:endParaRPr lang="en-US"/>
        </a:p>
      </dgm:t>
    </dgm:pt>
    <dgm:pt modelId="{193B581F-4B67-4B2D-B4E6-074B002860AB}">
      <dgm:prSet custT="1"/>
      <dgm:spPr/>
      <dgm:t>
        <a:bodyPr vert="vert270"/>
        <a:lstStyle/>
        <a:p>
          <a:r>
            <a:rPr lang="en-US" sz="2000" b="1" dirty="0">
              <a:latin typeface="NikoshBAN" pitchFamily="2" charset="0"/>
              <a:cs typeface="NikoshBAN" pitchFamily="2" charset="0"/>
            </a:rPr>
            <a:t>=A*R/100*13/2</a:t>
          </a:r>
        </a:p>
      </dgm:t>
    </dgm:pt>
    <dgm:pt modelId="{1BB2D4F8-8A1E-4ECC-A474-D75192752C4E}" type="sibTrans" cxnId="{9FB1BDB5-9758-43B8-8995-777FF96C7C68}">
      <dgm:prSet/>
      <dgm:spPr/>
      <dgm:t>
        <a:bodyPr/>
        <a:lstStyle/>
        <a:p>
          <a:endParaRPr lang="en-US"/>
        </a:p>
      </dgm:t>
    </dgm:pt>
    <dgm:pt modelId="{CC7AAA7B-D178-454A-ABF3-9B9C9F9C049B}" type="parTrans" cxnId="{9FB1BDB5-9758-43B8-8995-777FF96C7C6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F681ED9-2360-45E3-AD5F-4E699F5915F2}">
      <dgm:prSet custT="1"/>
      <dgm:spPr/>
      <dgm:t>
        <a:bodyPr vert="vert270"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অসমন্বিত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065B5A5-9618-46AA-A084-77836E04873E}" type="parTrans" cxnId="{997A41E5-D919-4477-91A8-88E474943200}">
      <dgm:prSet/>
      <dgm:spPr/>
      <dgm:t>
        <a:bodyPr/>
        <a:lstStyle/>
        <a:p>
          <a:endParaRPr lang="en-US"/>
        </a:p>
      </dgm:t>
    </dgm:pt>
    <dgm:pt modelId="{C2896272-B70D-4B72-A474-F995249748E2}" type="sibTrans" cxnId="{997A41E5-D919-4477-91A8-88E474943200}">
      <dgm:prSet/>
      <dgm:spPr/>
      <dgm:t>
        <a:bodyPr/>
        <a:lstStyle/>
        <a:p>
          <a:endParaRPr lang="en-US"/>
        </a:p>
      </dgm:t>
    </dgm:pt>
    <dgm:pt modelId="{B94CB700-CCCE-4395-9650-A08B82955488}">
      <dgm:prSet/>
      <dgm:spPr/>
      <dgm:t>
        <a:bodyPr vert="vert270"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আয় ক্রেডিট ও ব্যয় ডেবিট</a:t>
          </a:r>
          <a:endParaRPr lang="en-US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58FE7A-2474-41AA-A2D2-6B47BBBAFF90}" type="parTrans" cxnId="{8AC81FD2-5227-4827-A145-B884EDB5145C}">
      <dgm:prSet/>
      <dgm:spPr/>
      <dgm:t>
        <a:bodyPr/>
        <a:lstStyle/>
        <a:p>
          <a:endParaRPr lang="en-US"/>
        </a:p>
      </dgm:t>
    </dgm:pt>
    <dgm:pt modelId="{DC8BB555-A589-41D5-893C-99CBA7252093}" type="sibTrans" cxnId="{8AC81FD2-5227-4827-A145-B884EDB5145C}">
      <dgm:prSet/>
      <dgm:spPr/>
      <dgm:t>
        <a:bodyPr/>
        <a:lstStyle/>
        <a:p>
          <a:endParaRPr lang="en-US"/>
        </a:p>
      </dgm:t>
    </dgm:pt>
    <dgm:pt modelId="{B0491037-65DC-41C0-BF4C-15147C07BF88}" type="pres">
      <dgm:prSet presAssocID="{E4A02A7E-7A90-413D-9647-35FB2FE3DE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F89371-366A-413A-8F2B-55016837C6C9}" type="pres">
      <dgm:prSet presAssocID="{9769B45A-4B70-4389-807D-3DDF65B82C3D}" presName="hierRoot1" presStyleCnt="0"/>
      <dgm:spPr/>
    </dgm:pt>
    <dgm:pt modelId="{2C687F65-8CD5-4D3A-923D-A31E0DEAFD1D}" type="pres">
      <dgm:prSet presAssocID="{9769B45A-4B70-4389-807D-3DDF65B82C3D}" presName="composite" presStyleCnt="0"/>
      <dgm:spPr/>
    </dgm:pt>
    <dgm:pt modelId="{BCBAB18A-F414-4834-8E96-56C580B9D012}" type="pres">
      <dgm:prSet presAssocID="{9769B45A-4B70-4389-807D-3DDF65B82C3D}" presName="background" presStyleLbl="node0" presStyleIdx="0" presStyleCnt="1"/>
      <dgm:spPr/>
    </dgm:pt>
    <dgm:pt modelId="{60908A47-DE1B-4F45-939F-F4168F51E996}" type="pres">
      <dgm:prSet presAssocID="{9769B45A-4B70-4389-807D-3DDF65B82C3D}" presName="text" presStyleLbl="fgAcc0" presStyleIdx="0" presStyleCnt="1" custScaleX="229129" custScaleY="148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6BEE8-3C5F-4BE8-B70E-09D7E306068B}" type="pres">
      <dgm:prSet presAssocID="{9769B45A-4B70-4389-807D-3DDF65B82C3D}" presName="hierChild2" presStyleCnt="0"/>
      <dgm:spPr/>
    </dgm:pt>
    <dgm:pt modelId="{1B7C2C6F-28F3-46AA-8218-FED3694FD906}" type="pres">
      <dgm:prSet presAssocID="{DD864484-CB2A-4B31-BF46-5778C28F3187}" presName="Name10" presStyleLbl="parChTrans1D2" presStyleIdx="0" presStyleCnt="5"/>
      <dgm:spPr/>
      <dgm:t>
        <a:bodyPr/>
        <a:lstStyle/>
        <a:p>
          <a:endParaRPr lang="en-US"/>
        </a:p>
      </dgm:t>
    </dgm:pt>
    <dgm:pt modelId="{F98AD81F-C520-48DC-89B1-A900D0D01995}" type="pres">
      <dgm:prSet presAssocID="{CB8519FA-816D-4C91-A65C-2CD44928D359}" presName="hierRoot2" presStyleCnt="0"/>
      <dgm:spPr/>
    </dgm:pt>
    <dgm:pt modelId="{88957894-2C78-4126-984C-777A62C21D5C}" type="pres">
      <dgm:prSet presAssocID="{CB8519FA-816D-4C91-A65C-2CD44928D359}" presName="composite2" presStyleCnt="0"/>
      <dgm:spPr/>
    </dgm:pt>
    <dgm:pt modelId="{94322612-872F-4D9B-83CD-2393239E01DE}" type="pres">
      <dgm:prSet presAssocID="{CB8519FA-816D-4C91-A65C-2CD44928D359}" presName="background2" presStyleLbl="node2" presStyleIdx="0" presStyleCnt="5"/>
      <dgm:spPr/>
    </dgm:pt>
    <dgm:pt modelId="{8232EDE7-A10F-4744-A3E6-07E319CF13E2}" type="pres">
      <dgm:prSet presAssocID="{CB8519FA-816D-4C91-A65C-2CD44928D359}" presName="text2" presStyleLbl="fgAcc2" presStyleIdx="0" presStyleCnt="5" custScaleY="24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55D8F-ADAC-47AE-A22B-C4E8E3EACA0D}" type="pres">
      <dgm:prSet presAssocID="{CB8519FA-816D-4C91-A65C-2CD44928D359}" presName="hierChild3" presStyleCnt="0"/>
      <dgm:spPr/>
    </dgm:pt>
    <dgm:pt modelId="{460521BA-E0EE-45CF-A3FF-9347A78229A3}" type="pres">
      <dgm:prSet presAssocID="{6809E308-98B0-488A-B88B-465D68DA0BC6}" presName="Name17" presStyleLbl="parChTrans1D3" presStyleIdx="0" presStyleCnt="9"/>
      <dgm:spPr/>
      <dgm:t>
        <a:bodyPr/>
        <a:lstStyle/>
        <a:p>
          <a:endParaRPr lang="en-US"/>
        </a:p>
      </dgm:t>
    </dgm:pt>
    <dgm:pt modelId="{AD2CEFDA-2267-4453-AA14-5FAC167EE5BD}" type="pres">
      <dgm:prSet presAssocID="{FA515476-7676-4DE4-A4A1-E1537BFD1419}" presName="hierRoot3" presStyleCnt="0"/>
      <dgm:spPr/>
    </dgm:pt>
    <dgm:pt modelId="{48041B74-BC82-42C5-9764-E443E4DF1B87}" type="pres">
      <dgm:prSet presAssocID="{FA515476-7676-4DE4-A4A1-E1537BFD1419}" presName="composite3" presStyleCnt="0"/>
      <dgm:spPr/>
    </dgm:pt>
    <dgm:pt modelId="{1963880C-C7FE-4D83-A3CA-49CDDF364E2E}" type="pres">
      <dgm:prSet presAssocID="{FA515476-7676-4DE4-A4A1-E1537BFD1419}" presName="background3" presStyleLbl="node3" presStyleIdx="0" presStyleCnt="9"/>
      <dgm:spPr/>
    </dgm:pt>
    <dgm:pt modelId="{A6C0EED9-B148-4B47-A5D7-68487877EF85}" type="pres">
      <dgm:prSet presAssocID="{FA515476-7676-4DE4-A4A1-E1537BFD1419}" presName="text3" presStyleLbl="fgAcc3" presStyleIdx="0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88DAC-ACA1-40F9-ADE4-2B291495FC96}" type="pres">
      <dgm:prSet presAssocID="{FA515476-7676-4DE4-A4A1-E1537BFD1419}" presName="hierChild4" presStyleCnt="0"/>
      <dgm:spPr/>
    </dgm:pt>
    <dgm:pt modelId="{499D9069-0E1D-4ABE-8D2C-141B923111FC}" type="pres">
      <dgm:prSet presAssocID="{6F105D08-F613-47A5-B1E0-63AD2F6A5769}" presName="Name10" presStyleLbl="parChTrans1D2" presStyleIdx="1" presStyleCnt="5"/>
      <dgm:spPr/>
      <dgm:t>
        <a:bodyPr/>
        <a:lstStyle/>
        <a:p>
          <a:endParaRPr lang="en-US"/>
        </a:p>
      </dgm:t>
    </dgm:pt>
    <dgm:pt modelId="{6AB6294A-5ED3-421B-AA91-6A8C0D4BB597}" type="pres">
      <dgm:prSet presAssocID="{A180A0B5-D856-4799-9278-24B409EACF71}" presName="hierRoot2" presStyleCnt="0"/>
      <dgm:spPr/>
    </dgm:pt>
    <dgm:pt modelId="{2BCF1EE6-8153-481A-BB92-038F099B70B5}" type="pres">
      <dgm:prSet presAssocID="{A180A0B5-D856-4799-9278-24B409EACF71}" presName="composite2" presStyleCnt="0"/>
      <dgm:spPr/>
    </dgm:pt>
    <dgm:pt modelId="{14626896-D290-4574-B1D5-FCE3BBD50C92}" type="pres">
      <dgm:prSet presAssocID="{A180A0B5-D856-4799-9278-24B409EACF71}" presName="background2" presStyleLbl="node2" presStyleIdx="1" presStyleCnt="5"/>
      <dgm:spPr/>
    </dgm:pt>
    <dgm:pt modelId="{C67522FB-6834-483D-A6CC-57E05AD9912B}" type="pres">
      <dgm:prSet presAssocID="{A180A0B5-D856-4799-9278-24B409EACF71}" presName="text2" presStyleLbl="fgAcc2" presStyleIdx="1" presStyleCnt="5" custScaleY="24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93234E-8E4D-4B96-BD5B-BF88A47AD744}" type="pres">
      <dgm:prSet presAssocID="{A180A0B5-D856-4799-9278-24B409EACF71}" presName="hierChild3" presStyleCnt="0"/>
      <dgm:spPr/>
    </dgm:pt>
    <dgm:pt modelId="{7772D1D6-0339-4469-A9D8-90A60FB69FE8}" type="pres">
      <dgm:prSet presAssocID="{52F860D2-76A7-4EDE-ACF6-7865FFF55E4D}" presName="Name17" presStyleLbl="parChTrans1D3" presStyleIdx="1" presStyleCnt="9"/>
      <dgm:spPr/>
      <dgm:t>
        <a:bodyPr/>
        <a:lstStyle/>
        <a:p>
          <a:endParaRPr lang="en-US"/>
        </a:p>
      </dgm:t>
    </dgm:pt>
    <dgm:pt modelId="{137F8DDF-98AC-4C18-BD85-3657A655790D}" type="pres">
      <dgm:prSet presAssocID="{FFAE9BD1-D0C3-4CF3-9F89-28EC459A1EC3}" presName="hierRoot3" presStyleCnt="0"/>
      <dgm:spPr/>
    </dgm:pt>
    <dgm:pt modelId="{D56E935B-C9C5-45EE-8A42-365E387186F6}" type="pres">
      <dgm:prSet presAssocID="{FFAE9BD1-D0C3-4CF3-9F89-28EC459A1EC3}" presName="composite3" presStyleCnt="0"/>
      <dgm:spPr/>
    </dgm:pt>
    <dgm:pt modelId="{3089BE16-A002-4A8A-90E9-1BCEE0852120}" type="pres">
      <dgm:prSet presAssocID="{FFAE9BD1-D0C3-4CF3-9F89-28EC459A1EC3}" presName="background3" presStyleLbl="node3" presStyleIdx="1" presStyleCnt="9"/>
      <dgm:spPr/>
    </dgm:pt>
    <dgm:pt modelId="{33484BEB-84A6-4C42-844B-8A1810B315DD}" type="pres">
      <dgm:prSet presAssocID="{FFAE9BD1-D0C3-4CF3-9F89-28EC459A1EC3}" presName="text3" presStyleLbl="fgAcc3" presStyleIdx="1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3CF11-6089-4546-A4AC-66A0822B9F24}" type="pres">
      <dgm:prSet presAssocID="{FFAE9BD1-D0C3-4CF3-9F89-28EC459A1EC3}" presName="hierChild4" presStyleCnt="0"/>
      <dgm:spPr/>
    </dgm:pt>
    <dgm:pt modelId="{ED34A261-2E94-43A0-A961-8D84DC3FD43E}" type="pres">
      <dgm:prSet presAssocID="{CC7AAA7B-D178-454A-ABF3-9B9C9F9C049B}" presName="Name23" presStyleLbl="parChTrans1D4" presStyleIdx="0" presStyleCnt="7"/>
      <dgm:spPr/>
      <dgm:t>
        <a:bodyPr/>
        <a:lstStyle/>
        <a:p>
          <a:endParaRPr lang="en-US"/>
        </a:p>
      </dgm:t>
    </dgm:pt>
    <dgm:pt modelId="{39078322-4EA3-40C3-9F04-A2918BF5E6C6}" type="pres">
      <dgm:prSet presAssocID="{193B581F-4B67-4B2D-B4E6-074B002860AB}" presName="hierRoot4" presStyleCnt="0"/>
      <dgm:spPr/>
    </dgm:pt>
    <dgm:pt modelId="{ACB4BD46-1D72-4642-AFC3-E5B1433E5A41}" type="pres">
      <dgm:prSet presAssocID="{193B581F-4B67-4B2D-B4E6-074B002860AB}" presName="composite4" presStyleCnt="0"/>
      <dgm:spPr/>
    </dgm:pt>
    <dgm:pt modelId="{C20CF3FC-FBBF-4A04-85DA-D41AEDC272BC}" type="pres">
      <dgm:prSet presAssocID="{193B581F-4B67-4B2D-B4E6-074B002860AB}" presName="background4" presStyleLbl="node4" presStyleIdx="0" presStyleCnt="7"/>
      <dgm:spPr/>
    </dgm:pt>
    <dgm:pt modelId="{028AB53B-4011-42C8-A07E-ED388F5130B8}" type="pres">
      <dgm:prSet presAssocID="{193B581F-4B67-4B2D-B4E6-074B002860AB}" presName="text4" presStyleLbl="fgAcc4" presStyleIdx="0" presStyleCnt="7" custScaleY="389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7FD403-4001-448F-8B44-73F0A43355C6}" type="pres">
      <dgm:prSet presAssocID="{193B581F-4B67-4B2D-B4E6-074B002860AB}" presName="hierChild5" presStyleCnt="0"/>
      <dgm:spPr/>
    </dgm:pt>
    <dgm:pt modelId="{9B19A403-8B2E-48B9-9A43-A9E242FC886C}" type="pres">
      <dgm:prSet presAssocID="{7A4E95C1-AFED-41B5-AE08-9D9AD960E8BA}" presName="Name17" presStyleLbl="parChTrans1D3" presStyleIdx="2" presStyleCnt="9"/>
      <dgm:spPr/>
      <dgm:t>
        <a:bodyPr/>
        <a:lstStyle/>
        <a:p>
          <a:endParaRPr lang="en-US"/>
        </a:p>
      </dgm:t>
    </dgm:pt>
    <dgm:pt modelId="{EEEAC2A7-9379-4A62-BFA4-BDF72CAFA6DA}" type="pres">
      <dgm:prSet presAssocID="{345FEA97-C441-4284-ACE8-3F0C21463C34}" presName="hierRoot3" presStyleCnt="0"/>
      <dgm:spPr/>
    </dgm:pt>
    <dgm:pt modelId="{CB2AC340-E984-4832-A2AB-FCE1C03AB1A3}" type="pres">
      <dgm:prSet presAssocID="{345FEA97-C441-4284-ACE8-3F0C21463C34}" presName="composite3" presStyleCnt="0"/>
      <dgm:spPr/>
    </dgm:pt>
    <dgm:pt modelId="{AE1FF6DD-E155-4BE1-8ACB-050FB26A05E1}" type="pres">
      <dgm:prSet presAssocID="{345FEA97-C441-4284-ACE8-3F0C21463C34}" presName="background3" presStyleLbl="node3" presStyleIdx="2" presStyleCnt="9"/>
      <dgm:spPr/>
    </dgm:pt>
    <dgm:pt modelId="{02A97CD0-BA66-4BDA-B2A4-E26B69E165A0}" type="pres">
      <dgm:prSet presAssocID="{345FEA97-C441-4284-ACE8-3F0C21463C34}" presName="text3" presStyleLbl="fgAcc3" presStyleIdx="2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9C2330-D736-4948-9A0E-DBB69063658E}" type="pres">
      <dgm:prSet presAssocID="{345FEA97-C441-4284-ACE8-3F0C21463C34}" presName="hierChild4" presStyleCnt="0"/>
      <dgm:spPr/>
    </dgm:pt>
    <dgm:pt modelId="{271D90B7-C2E3-4D2D-90FB-C0047BBF3413}" type="pres">
      <dgm:prSet presAssocID="{58A09100-2397-4817-93F5-3A73D047B631}" presName="Name23" presStyleLbl="parChTrans1D4" presStyleIdx="1" presStyleCnt="7"/>
      <dgm:spPr/>
      <dgm:t>
        <a:bodyPr/>
        <a:lstStyle/>
        <a:p>
          <a:endParaRPr lang="en-US"/>
        </a:p>
      </dgm:t>
    </dgm:pt>
    <dgm:pt modelId="{AEA01521-5EF8-46D9-9EB8-4FACC4C498C2}" type="pres">
      <dgm:prSet presAssocID="{97CF2CCF-1E56-4E67-B985-B40D012F052B}" presName="hierRoot4" presStyleCnt="0"/>
      <dgm:spPr/>
    </dgm:pt>
    <dgm:pt modelId="{0E4A51EC-14E7-4830-B0F1-996A7B1D84CB}" type="pres">
      <dgm:prSet presAssocID="{97CF2CCF-1E56-4E67-B985-B40D012F052B}" presName="composite4" presStyleCnt="0"/>
      <dgm:spPr/>
    </dgm:pt>
    <dgm:pt modelId="{23B24D71-05F0-4195-A2FE-CB9820FAB6C2}" type="pres">
      <dgm:prSet presAssocID="{97CF2CCF-1E56-4E67-B985-B40D012F052B}" presName="background4" presStyleLbl="node4" presStyleIdx="1" presStyleCnt="7"/>
      <dgm:spPr/>
    </dgm:pt>
    <dgm:pt modelId="{E1F27AA0-DCF9-4793-B59E-080CD4213031}" type="pres">
      <dgm:prSet presAssocID="{97CF2CCF-1E56-4E67-B985-B40D012F052B}" presName="text4" presStyleLbl="fgAcc4" presStyleIdx="1" presStyleCnt="7" custScaleY="389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FC60E-130C-4E73-8DE0-0D86934D82B8}" type="pres">
      <dgm:prSet presAssocID="{97CF2CCF-1E56-4E67-B985-B40D012F052B}" presName="hierChild5" presStyleCnt="0"/>
      <dgm:spPr/>
    </dgm:pt>
    <dgm:pt modelId="{430B0AF5-C7F9-4F67-9A22-4B22795B37BA}" type="pres">
      <dgm:prSet presAssocID="{858AE1EA-3884-4A68-B5A7-60B38DAEF80D}" presName="Name17" presStyleLbl="parChTrans1D3" presStyleIdx="3" presStyleCnt="9"/>
      <dgm:spPr/>
      <dgm:t>
        <a:bodyPr/>
        <a:lstStyle/>
        <a:p>
          <a:endParaRPr lang="en-US"/>
        </a:p>
      </dgm:t>
    </dgm:pt>
    <dgm:pt modelId="{144DED32-A46B-4518-8244-458F5D737907}" type="pres">
      <dgm:prSet presAssocID="{8B05E884-D981-4461-B4C1-418120D60C25}" presName="hierRoot3" presStyleCnt="0"/>
      <dgm:spPr/>
    </dgm:pt>
    <dgm:pt modelId="{1445227A-318B-4565-99EB-C9B54EFC4F1C}" type="pres">
      <dgm:prSet presAssocID="{8B05E884-D981-4461-B4C1-418120D60C25}" presName="composite3" presStyleCnt="0"/>
      <dgm:spPr/>
    </dgm:pt>
    <dgm:pt modelId="{9697E355-6822-419E-8E94-BF64FD6EAAE5}" type="pres">
      <dgm:prSet presAssocID="{8B05E884-D981-4461-B4C1-418120D60C25}" presName="background3" presStyleLbl="node3" presStyleIdx="3" presStyleCnt="9"/>
      <dgm:spPr/>
    </dgm:pt>
    <dgm:pt modelId="{01FDA809-C212-4C23-B6B6-C4E760D87A21}" type="pres">
      <dgm:prSet presAssocID="{8B05E884-D981-4461-B4C1-418120D60C25}" presName="text3" presStyleLbl="fgAcc3" presStyleIdx="3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870FEC-62E4-4B2F-8C8C-67BE293CBF69}" type="pres">
      <dgm:prSet presAssocID="{8B05E884-D981-4461-B4C1-418120D60C25}" presName="hierChild4" presStyleCnt="0"/>
      <dgm:spPr/>
    </dgm:pt>
    <dgm:pt modelId="{24AFA427-BEBF-42BE-93FB-CFA95B3CE93A}" type="pres">
      <dgm:prSet presAssocID="{1C1E8F1A-0B3B-48B4-A684-0C4009A84100}" presName="Name23" presStyleLbl="parChTrans1D4" presStyleIdx="2" presStyleCnt="7"/>
      <dgm:spPr/>
      <dgm:t>
        <a:bodyPr/>
        <a:lstStyle/>
        <a:p>
          <a:endParaRPr lang="en-US"/>
        </a:p>
      </dgm:t>
    </dgm:pt>
    <dgm:pt modelId="{FAC06A0A-5208-493E-9B20-60521FF47E9A}" type="pres">
      <dgm:prSet presAssocID="{0C8ADE1A-08FF-4134-B189-DE5238C9E209}" presName="hierRoot4" presStyleCnt="0"/>
      <dgm:spPr/>
    </dgm:pt>
    <dgm:pt modelId="{4375FFA2-AF53-41D5-9406-74C82D077C7F}" type="pres">
      <dgm:prSet presAssocID="{0C8ADE1A-08FF-4134-B189-DE5238C9E209}" presName="composite4" presStyleCnt="0"/>
      <dgm:spPr/>
    </dgm:pt>
    <dgm:pt modelId="{ACA25D3D-4EEE-4D9E-84AC-10D07918D82E}" type="pres">
      <dgm:prSet presAssocID="{0C8ADE1A-08FF-4134-B189-DE5238C9E209}" presName="background4" presStyleLbl="node4" presStyleIdx="2" presStyleCnt="7"/>
      <dgm:spPr/>
    </dgm:pt>
    <dgm:pt modelId="{FA918E5B-52F6-4EF4-B0DA-09C8D9DC853F}" type="pres">
      <dgm:prSet presAssocID="{0C8ADE1A-08FF-4134-B189-DE5238C9E209}" presName="text4" presStyleLbl="fgAcc4" presStyleIdx="2" presStyleCnt="7" custScaleY="389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7E852-526B-44C3-86BF-02AE53C83F2D}" type="pres">
      <dgm:prSet presAssocID="{0C8ADE1A-08FF-4134-B189-DE5238C9E209}" presName="hierChild5" presStyleCnt="0"/>
      <dgm:spPr/>
    </dgm:pt>
    <dgm:pt modelId="{B5A9A4E8-11CB-4087-A838-97CF37DC9B6D}" type="pres">
      <dgm:prSet presAssocID="{01FE0C0B-95D6-427D-B2A1-B1449092EDE5}" presName="Name10" presStyleLbl="parChTrans1D2" presStyleIdx="2" presStyleCnt="5"/>
      <dgm:spPr/>
      <dgm:t>
        <a:bodyPr/>
        <a:lstStyle/>
        <a:p>
          <a:endParaRPr lang="en-US"/>
        </a:p>
      </dgm:t>
    </dgm:pt>
    <dgm:pt modelId="{A243113D-635D-4123-A115-75CBE98584B3}" type="pres">
      <dgm:prSet presAssocID="{480F8B81-BC02-4D61-8358-A5BD6DA10546}" presName="hierRoot2" presStyleCnt="0"/>
      <dgm:spPr/>
    </dgm:pt>
    <dgm:pt modelId="{B76E7AB3-52F7-4830-9038-AA104E55BE51}" type="pres">
      <dgm:prSet presAssocID="{480F8B81-BC02-4D61-8358-A5BD6DA10546}" presName="composite2" presStyleCnt="0"/>
      <dgm:spPr/>
    </dgm:pt>
    <dgm:pt modelId="{CB3145C7-A0E5-42FE-868B-FF93475B0A01}" type="pres">
      <dgm:prSet presAssocID="{480F8B81-BC02-4D61-8358-A5BD6DA10546}" presName="background2" presStyleLbl="node2" presStyleIdx="2" presStyleCnt="5"/>
      <dgm:spPr/>
    </dgm:pt>
    <dgm:pt modelId="{D324A5DA-0729-4FD0-B3B7-60A7E30FF11A}" type="pres">
      <dgm:prSet presAssocID="{480F8B81-BC02-4D61-8358-A5BD6DA10546}" presName="text2" presStyleLbl="fgAcc2" presStyleIdx="2" presStyleCnt="5" custScaleY="24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5CA54-E5D6-4145-A81B-933A9C264A0A}" type="pres">
      <dgm:prSet presAssocID="{480F8B81-BC02-4D61-8358-A5BD6DA10546}" presName="hierChild3" presStyleCnt="0"/>
      <dgm:spPr/>
    </dgm:pt>
    <dgm:pt modelId="{18F01030-734B-4B15-BA5A-6EC8138CDC5C}" type="pres">
      <dgm:prSet presAssocID="{9A70E869-A2DB-4DA0-8E4D-1CE613102921}" presName="Name17" presStyleLbl="parChTrans1D3" presStyleIdx="4" presStyleCnt="9"/>
      <dgm:spPr/>
      <dgm:t>
        <a:bodyPr/>
        <a:lstStyle/>
        <a:p>
          <a:endParaRPr lang="en-US"/>
        </a:p>
      </dgm:t>
    </dgm:pt>
    <dgm:pt modelId="{0DC9F49D-FE64-4144-AD8B-90E87ACF6DBF}" type="pres">
      <dgm:prSet presAssocID="{0300F31C-150E-47A1-A508-DAD805F92E04}" presName="hierRoot3" presStyleCnt="0"/>
      <dgm:spPr/>
    </dgm:pt>
    <dgm:pt modelId="{13D92079-5091-4316-BEE7-3F1D15DB694E}" type="pres">
      <dgm:prSet presAssocID="{0300F31C-150E-47A1-A508-DAD805F92E04}" presName="composite3" presStyleCnt="0"/>
      <dgm:spPr/>
    </dgm:pt>
    <dgm:pt modelId="{0533AAC6-BA13-42ED-8157-426AD9204CDA}" type="pres">
      <dgm:prSet presAssocID="{0300F31C-150E-47A1-A508-DAD805F92E04}" presName="background3" presStyleLbl="node3" presStyleIdx="4" presStyleCnt="9"/>
      <dgm:spPr/>
    </dgm:pt>
    <dgm:pt modelId="{2B4F2AAD-6D0A-4946-8D73-906DBBD4F44A}" type="pres">
      <dgm:prSet presAssocID="{0300F31C-150E-47A1-A508-DAD805F92E04}" presName="text3" presStyleLbl="fgAcc3" presStyleIdx="4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AB911-7832-46F8-A8EF-F492E4DC83B0}" type="pres">
      <dgm:prSet presAssocID="{0300F31C-150E-47A1-A508-DAD805F92E04}" presName="hierChild4" presStyleCnt="0"/>
      <dgm:spPr/>
    </dgm:pt>
    <dgm:pt modelId="{B919CCCB-9733-4CEE-84C1-F50E35CD5338}" type="pres">
      <dgm:prSet presAssocID="{608DA850-66E6-4ED9-85D7-F7563C0DDF3C}" presName="Name23" presStyleLbl="parChTrans1D4" presStyleIdx="3" presStyleCnt="7"/>
      <dgm:spPr/>
      <dgm:t>
        <a:bodyPr/>
        <a:lstStyle/>
        <a:p>
          <a:endParaRPr lang="en-US"/>
        </a:p>
      </dgm:t>
    </dgm:pt>
    <dgm:pt modelId="{B1C906F5-681F-4296-9E91-65DF9926C4A4}" type="pres">
      <dgm:prSet presAssocID="{B8DD513D-131F-480B-9A16-85BDEF16EEF3}" presName="hierRoot4" presStyleCnt="0"/>
      <dgm:spPr/>
    </dgm:pt>
    <dgm:pt modelId="{46E8175D-DB37-41C3-94E9-9C94DC5336C1}" type="pres">
      <dgm:prSet presAssocID="{B8DD513D-131F-480B-9A16-85BDEF16EEF3}" presName="composite4" presStyleCnt="0"/>
      <dgm:spPr/>
    </dgm:pt>
    <dgm:pt modelId="{70342BCC-3899-48A2-B62C-D33E7EA03FF5}" type="pres">
      <dgm:prSet presAssocID="{B8DD513D-131F-480B-9A16-85BDEF16EEF3}" presName="background4" presStyleLbl="node4" presStyleIdx="3" presStyleCnt="7"/>
      <dgm:spPr/>
    </dgm:pt>
    <dgm:pt modelId="{CF44AE55-FE33-406A-A8D8-4057E32A572B}" type="pres">
      <dgm:prSet presAssocID="{B8DD513D-131F-480B-9A16-85BDEF16EEF3}" presName="text4" presStyleLbl="fgAcc4" presStyleIdx="3" presStyleCnt="7" custScaleY="384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E7F3D-4DDB-4523-A1B6-05702AD4B451}" type="pres">
      <dgm:prSet presAssocID="{B8DD513D-131F-480B-9A16-85BDEF16EEF3}" presName="hierChild5" presStyleCnt="0"/>
      <dgm:spPr/>
    </dgm:pt>
    <dgm:pt modelId="{06CEEDE6-F0AF-4516-A5C9-ABD1170E87E3}" type="pres">
      <dgm:prSet presAssocID="{78FDFA17-82CF-49C9-A664-817C6E251885}" presName="Name17" presStyleLbl="parChTrans1D3" presStyleIdx="5" presStyleCnt="9"/>
      <dgm:spPr/>
      <dgm:t>
        <a:bodyPr/>
        <a:lstStyle/>
        <a:p>
          <a:endParaRPr lang="en-US"/>
        </a:p>
      </dgm:t>
    </dgm:pt>
    <dgm:pt modelId="{5A8CB064-BC52-4A01-B19C-DC6E9B8652A8}" type="pres">
      <dgm:prSet presAssocID="{FA4FC943-71B3-421C-8516-CD5C0BAEF380}" presName="hierRoot3" presStyleCnt="0"/>
      <dgm:spPr/>
    </dgm:pt>
    <dgm:pt modelId="{47D68B31-B103-4697-9E30-DB0ACF6F4694}" type="pres">
      <dgm:prSet presAssocID="{FA4FC943-71B3-421C-8516-CD5C0BAEF380}" presName="composite3" presStyleCnt="0"/>
      <dgm:spPr/>
    </dgm:pt>
    <dgm:pt modelId="{09BB76A9-A916-4818-ADE1-344552FBAA9C}" type="pres">
      <dgm:prSet presAssocID="{FA4FC943-71B3-421C-8516-CD5C0BAEF380}" presName="background3" presStyleLbl="node3" presStyleIdx="5" presStyleCnt="9"/>
      <dgm:spPr/>
    </dgm:pt>
    <dgm:pt modelId="{6BCD5C5E-C0E7-493B-8F41-C4E445B3E156}" type="pres">
      <dgm:prSet presAssocID="{FA4FC943-71B3-421C-8516-CD5C0BAEF380}" presName="text3" presStyleLbl="fgAcc3" presStyleIdx="5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951780-4BFA-4219-906A-711B24A13DC8}" type="pres">
      <dgm:prSet presAssocID="{FA4FC943-71B3-421C-8516-CD5C0BAEF380}" presName="hierChild4" presStyleCnt="0"/>
      <dgm:spPr/>
    </dgm:pt>
    <dgm:pt modelId="{EE9567B6-CA93-47CA-B90E-8988954E7D52}" type="pres">
      <dgm:prSet presAssocID="{78892BF3-3272-4587-99EC-7DC3D6DF37BC}" presName="Name23" presStyleLbl="parChTrans1D4" presStyleIdx="4" presStyleCnt="7"/>
      <dgm:spPr/>
      <dgm:t>
        <a:bodyPr/>
        <a:lstStyle/>
        <a:p>
          <a:endParaRPr lang="en-US"/>
        </a:p>
      </dgm:t>
    </dgm:pt>
    <dgm:pt modelId="{B7817EEE-EF48-4116-BA6E-95AA361ADDB0}" type="pres">
      <dgm:prSet presAssocID="{112A8A14-D226-4355-8570-4B4B15B4D480}" presName="hierRoot4" presStyleCnt="0"/>
      <dgm:spPr/>
    </dgm:pt>
    <dgm:pt modelId="{CCF8628F-04DC-4E0C-A1B0-769CAB134D74}" type="pres">
      <dgm:prSet presAssocID="{112A8A14-D226-4355-8570-4B4B15B4D480}" presName="composite4" presStyleCnt="0"/>
      <dgm:spPr/>
    </dgm:pt>
    <dgm:pt modelId="{10742F96-3C5D-4425-8228-DB6BE52B259D}" type="pres">
      <dgm:prSet presAssocID="{112A8A14-D226-4355-8570-4B4B15B4D480}" presName="background4" presStyleLbl="node4" presStyleIdx="4" presStyleCnt="7"/>
      <dgm:spPr/>
    </dgm:pt>
    <dgm:pt modelId="{52116197-CE86-4E07-8325-A7C0837B7CD4}" type="pres">
      <dgm:prSet presAssocID="{112A8A14-D226-4355-8570-4B4B15B4D480}" presName="text4" presStyleLbl="fgAcc4" presStyleIdx="4" presStyleCnt="7" custScaleY="3849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EABB3-512D-4CD1-A777-750519727368}" type="pres">
      <dgm:prSet presAssocID="{112A8A14-D226-4355-8570-4B4B15B4D480}" presName="hierChild5" presStyleCnt="0"/>
      <dgm:spPr/>
    </dgm:pt>
    <dgm:pt modelId="{938D9716-97B4-489B-B50C-68D6EAE01CFE}" type="pres">
      <dgm:prSet presAssocID="{7CD1590F-F83D-446E-847A-17AF3BBE3B67}" presName="Name10" presStyleLbl="parChTrans1D2" presStyleIdx="3" presStyleCnt="5"/>
      <dgm:spPr/>
      <dgm:t>
        <a:bodyPr/>
        <a:lstStyle/>
        <a:p>
          <a:endParaRPr lang="en-US"/>
        </a:p>
      </dgm:t>
    </dgm:pt>
    <dgm:pt modelId="{1B3FEC85-D9C3-4FA5-9D1B-84DDDC4A967E}" type="pres">
      <dgm:prSet presAssocID="{3C1E3C9C-33D3-4F9B-A346-544BC0A35B72}" presName="hierRoot2" presStyleCnt="0"/>
      <dgm:spPr/>
    </dgm:pt>
    <dgm:pt modelId="{D9014CB6-4EDE-44B0-B985-CDAB441C8F29}" type="pres">
      <dgm:prSet presAssocID="{3C1E3C9C-33D3-4F9B-A346-544BC0A35B72}" presName="composite2" presStyleCnt="0"/>
      <dgm:spPr/>
    </dgm:pt>
    <dgm:pt modelId="{E06F3792-39B6-4F2B-94D6-6BF998D00BA8}" type="pres">
      <dgm:prSet presAssocID="{3C1E3C9C-33D3-4F9B-A346-544BC0A35B72}" presName="background2" presStyleLbl="node2" presStyleIdx="3" presStyleCnt="5"/>
      <dgm:spPr/>
    </dgm:pt>
    <dgm:pt modelId="{E578E653-FB20-45AC-B647-8BE91E46C356}" type="pres">
      <dgm:prSet presAssocID="{3C1E3C9C-33D3-4F9B-A346-544BC0A35B72}" presName="text2" presStyleLbl="fgAcc2" presStyleIdx="3" presStyleCnt="5" custScaleY="24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47BC66-492B-4C2D-A8A0-466C3A96E296}" type="pres">
      <dgm:prSet presAssocID="{3C1E3C9C-33D3-4F9B-A346-544BC0A35B72}" presName="hierChild3" presStyleCnt="0"/>
      <dgm:spPr/>
    </dgm:pt>
    <dgm:pt modelId="{759674C3-0AD3-4147-A418-AE4D5647F039}" type="pres">
      <dgm:prSet presAssocID="{73C3CE7D-26D3-4A77-BF16-F08D6147CB80}" presName="Name17" presStyleLbl="parChTrans1D3" presStyleIdx="6" presStyleCnt="9"/>
      <dgm:spPr/>
      <dgm:t>
        <a:bodyPr/>
        <a:lstStyle/>
        <a:p>
          <a:endParaRPr lang="en-US"/>
        </a:p>
      </dgm:t>
    </dgm:pt>
    <dgm:pt modelId="{EAC4A2F0-448F-43FF-8F2F-58DF2665CE5C}" type="pres">
      <dgm:prSet presAssocID="{262BBC9E-E31B-4264-877E-E21E8FEBD496}" presName="hierRoot3" presStyleCnt="0"/>
      <dgm:spPr/>
    </dgm:pt>
    <dgm:pt modelId="{EAC3CB2F-3CB0-4E56-98A0-5F41BE0DA158}" type="pres">
      <dgm:prSet presAssocID="{262BBC9E-E31B-4264-877E-E21E8FEBD496}" presName="composite3" presStyleCnt="0"/>
      <dgm:spPr/>
    </dgm:pt>
    <dgm:pt modelId="{57646038-A2E7-4F67-8831-756D97CBA82E}" type="pres">
      <dgm:prSet presAssocID="{262BBC9E-E31B-4264-877E-E21E8FEBD496}" presName="background3" presStyleLbl="node3" presStyleIdx="6" presStyleCnt="9"/>
      <dgm:spPr/>
    </dgm:pt>
    <dgm:pt modelId="{CF8C4364-40BF-4EF5-9B84-41F86A5EB94B}" type="pres">
      <dgm:prSet presAssocID="{262BBC9E-E31B-4264-877E-E21E8FEBD496}" presName="text3" presStyleLbl="fgAcc3" presStyleIdx="6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C4C8E-2980-4B2B-8475-5D7F04906415}" type="pres">
      <dgm:prSet presAssocID="{262BBC9E-E31B-4264-877E-E21E8FEBD496}" presName="hierChild4" presStyleCnt="0"/>
      <dgm:spPr/>
    </dgm:pt>
    <dgm:pt modelId="{A0A9FA24-D9D7-44BF-A058-63D69C996701}" type="pres">
      <dgm:prSet presAssocID="{0B979BB8-3233-485E-8CAA-ED9B3B54A1D4}" presName="Name23" presStyleLbl="parChTrans1D4" presStyleIdx="5" presStyleCnt="7"/>
      <dgm:spPr/>
      <dgm:t>
        <a:bodyPr/>
        <a:lstStyle/>
        <a:p>
          <a:endParaRPr lang="en-US"/>
        </a:p>
      </dgm:t>
    </dgm:pt>
    <dgm:pt modelId="{A2F9B5D5-A056-4B53-B512-F452D653202F}" type="pres">
      <dgm:prSet presAssocID="{AA792789-AE6D-49AD-932A-A9683CBC5163}" presName="hierRoot4" presStyleCnt="0"/>
      <dgm:spPr/>
    </dgm:pt>
    <dgm:pt modelId="{94369458-FF55-44D1-A52C-3EC3321AFC80}" type="pres">
      <dgm:prSet presAssocID="{AA792789-AE6D-49AD-932A-A9683CBC5163}" presName="composite4" presStyleCnt="0"/>
      <dgm:spPr/>
    </dgm:pt>
    <dgm:pt modelId="{C146F5CA-3D9E-4610-80F8-96E75A4CFA75}" type="pres">
      <dgm:prSet presAssocID="{AA792789-AE6D-49AD-932A-A9683CBC5163}" presName="background4" presStyleLbl="node4" presStyleIdx="5" presStyleCnt="7"/>
      <dgm:spPr/>
    </dgm:pt>
    <dgm:pt modelId="{926FF160-8EA7-49D4-8BB5-284E7C667F6B}" type="pres">
      <dgm:prSet presAssocID="{AA792789-AE6D-49AD-932A-A9683CBC5163}" presName="text4" presStyleLbl="fgAcc4" presStyleIdx="5" presStyleCnt="7" custScaleY="374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8ADE9C-33C1-4236-88E1-1A5560200130}" type="pres">
      <dgm:prSet presAssocID="{AA792789-AE6D-49AD-932A-A9683CBC5163}" presName="hierChild5" presStyleCnt="0"/>
      <dgm:spPr/>
    </dgm:pt>
    <dgm:pt modelId="{2DBF0A03-FAFD-49F7-8F7F-08B3BB2A3016}" type="pres">
      <dgm:prSet presAssocID="{98259129-2110-4E46-8BDB-AAC458015C91}" presName="Name17" presStyleLbl="parChTrans1D3" presStyleIdx="7" presStyleCnt="9"/>
      <dgm:spPr/>
      <dgm:t>
        <a:bodyPr/>
        <a:lstStyle/>
        <a:p>
          <a:endParaRPr lang="en-US"/>
        </a:p>
      </dgm:t>
    </dgm:pt>
    <dgm:pt modelId="{F17A75B1-2097-46BF-BACC-41C07266BF83}" type="pres">
      <dgm:prSet presAssocID="{31BFBF2F-B612-4933-8537-2B115F67BF66}" presName="hierRoot3" presStyleCnt="0"/>
      <dgm:spPr/>
    </dgm:pt>
    <dgm:pt modelId="{D95B45C2-D654-4A62-9B00-85BFB3A62B02}" type="pres">
      <dgm:prSet presAssocID="{31BFBF2F-B612-4933-8537-2B115F67BF66}" presName="composite3" presStyleCnt="0"/>
      <dgm:spPr/>
    </dgm:pt>
    <dgm:pt modelId="{AC96A4C4-7A1F-4FD1-8940-383AE2205FFC}" type="pres">
      <dgm:prSet presAssocID="{31BFBF2F-B612-4933-8537-2B115F67BF66}" presName="background3" presStyleLbl="node3" presStyleIdx="7" presStyleCnt="9"/>
      <dgm:spPr/>
    </dgm:pt>
    <dgm:pt modelId="{5EE52BFD-503E-4618-981C-AFE226D3BD32}" type="pres">
      <dgm:prSet presAssocID="{31BFBF2F-B612-4933-8537-2B115F67BF66}" presName="text3" presStyleLbl="fgAcc3" presStyleIdx="7" presStyleCnt="9" custScaleY="275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A7CFD1-B2D5-4EFF-8B28-FF4C0644227E}" type="pres">
      <dgm:prSet presAssocID="{31BFBF2F-B612-4933-8537-2B115F67BF66}" presName="hierChild4" presStyleCnt="0"/>
      <dgm:spPr/>
    </dgm:pt>
    <dgm:pt modelId="{378C2BDB-528A-4E39-B3FE-761188BFE795}" type="pres">
      <dgm:prSet presAssocID="{478550C8-64CF-4610-B49E-9F2A96B81F1C}" presName="Name23" presStyleLbl="parChTrans1D4" presStyleIdx="6" presStyleCnt="7"/>
      <dgm:spPr/>
      <dgm:t>
        <a:bodyPr/>
        <a:lstStyle/>
        <a:p>
          <a:endParaRPr lang="en-US"/>
        </a:p>
      </dgm:t>
    </dgm:pt>
    <dgm:pt modelId="{3E9B2105-CB81-466E-B812-6976056E57D3}" type="pres">
      <dgm:prSet presAssocID="{1FF4571E-B725-4DA8-B5BC-AEF4369E2458}" presName="hierRoot4" presStyleCnt="0"/>
      <dgm:spPr/>
    </dgm:pt>
    <dgm:pt modelId="{56174BCD-AEB7-4414-9DCD-A85E45524A28}" type="pres">
      <dgm:prSet presAssocID="{1FF4571E-B725-4DA8-B5BC-AEF4369E2458}" presName="composite4" presStyleCnt="0"/>
      <dgm:spPr/>
    </dgm:pt>
    <dgm:pt modelId="{3176BEC2-03B4-4495-A1D3-95A4A15E5015}" type="pres">
      <dgm:prSet presAssocID="{1FF4571E-B725-4DA8-B5BC-AEF4369E2458}" presName="background4" presStyleLbl="node4" presStyleIdx="6" presStyleCnt="7"/>
      <dgm:spPr/>
    </dgm:pt>
    <dgm:pt modelId="{DF3E577C-8DD7-44C7-A196-1FD72C157875}" type="pres">
      <dgm:prSet presAssocID="{1FF4571E-B725-4DA8-B5BC-AEF4369E2458}" presName="text4" presStyleLbl="fgAcc4" presStyleIdx="6" presStyleCnt="7" custScaleY="3746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04AAD-DD4F-4E3A-AB88-780AE4981E9E}" type="pres">
      <dgm:prSet presAssocID="{1FF4571E-B725-4DA8-B5BC-AEF4369E2458}" presName="hierChild5" presStyleCnt="0"/>
      <dgm:spPr/>
    </dgm:pt>
    <dgm:pt modelId="{AD6FFF4E-6B56-43C8-87F1-675E5D5F454C}" type="pres">
      <dgm:prSet presAssocID="{C065B5A5-9618-46AA-A084-77836E04873E}" presName="Name10" presStyleLbl="parChTrans1D2" presStyleIdx="4" presStyleCnt="5"/>
      <dgm:spPr/>
      <dgm:t>
        <a:bodyPr/>
        <a:lstStyle/>
        <a:p>
          <a:endParaRPr lang="en-US"/>
        </a:p>
      </dgm:t>
    </dgm:pt>
    <dgm:pt modelId="{86DBA229-2588-48F6-98DB-4D0B4FE47637}" type="pres">
      <dgm:prSet presAssocID="{BF681ED9-2360-45E3-AD5F-4E699F5915F2}" presName="hierRoot2" presStyleCnt="0"/>
      <dgm:spPr/>
    </dgm:pt>
    <dgm:pt modelId="{B45A5AB4-644E-4B71-A18E-DD6FD3FC82B1}" type="pres">
      <dgm:prSet presAssocID="{BF681ED9-2360-45E3-AD5F-4E699F5915F2}" presName="composite2" presStyleCnt="0"/>
      <dgm:spPr/>
    </dgm:pt>
    <dgm:pt modelId="{C4E051D0-4A03-47F5-8216-6DE225A74622}" type="pres">
      <dgm:prSet presAssocID="{BF681ED9-2360-45E3-AD5F-4E699F5915F2}" presName="background2" presStyleLbl="node2" presStyleIdx="4" presStyleCnt="5"/>
      <dgm:spPr/>
    </dgm:pt>
    <dgm:pt modelId="{2B4E693C-8527-431D-8C96-73E92D1700C4}" type="pres">
      <dgm:prSet presAssocID="{BF681ED9-2360-45E3-AD5F-4E699F5915F2}" presName="text2" presStyleLbl="fgAcc2" presStyleIdx="4" presStyleCnt="5" custScaleY="246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BD6DE-8B87-4153-A88E-A49143CB01D2}" type="pres">
      <dgm:prSet presAssocID="{BF681ED9-2360-45E3-AD5F-4E699F5915F2}" presName="hierChild3" presStyleCnt="0"/>
      <dgm:spPr/>
    </dgm:pt>
    <dgm:pt modelId="{1C9ED473-C7F8-43FB-B51D-A921459F218E}" type="pres">
      <dgm:prSet presAssocID="{F758FE7A-2474-41AA-A2D2-6B47BBBAFF90}" presName="Name17" presStyleLbl="parChTrans1D3" presStyleIdx="8" presStyleCnt="9"/>
      <dgm:spPr/>
      <dgm:t>
        <a:bodyPr/>
        <a:lstStyle/>
        <a:p>
          <a:endParaRPr lang="en-US"/>
        </a:p>
      </dgm:t>
    </dgm:pt>
    <dgm:pt modelId="{4862A70F-ACD5-42D9-BCD7-199E41974E89}" type="pres">
      <dgm:prSet presAssocID="{B94CB700-CCCE-4395-9650-A08B82955488}" presName="hierRoot3" presStyleCnt="0"/>
      <dgm:spPr/>
    </dgm:pt>
    <dgm:pt modelId="{3091E2AF-F0E4-47A2-A23B-40A67055452C}" type="pres">
      <dgm:prSet presAssocID="{B94CB700-CCCE-4395-9650-A08B82955488}" presName="composite3" presStyleCnt="0"/>
      <dgm:spPr/>
    </dgm:pt>
    <dgm:pt modelId="{DC40B064-6F2F-4B5B-A2A2-D819446C760D}" type="pres">
      <dgm:prSet presAssocID="{B94CB700-CCCE-4395-9650-A08B82955488}" presName="background3" presStyleLbl="node3" presStyleIdx="8" presStyleCnt="9"/>
      <dgm:spPr/>
    </dgm:pt>
    <dgm:pt modelId="{2CE80D04-39CB-4856-A78B-80CE7EDF8859}" type="pres">
      <dgm:prSet presAssocID="{B94CB700-CCCE-4395-9650-A08B82955488}" presName="text3" presStyleLbl="fgAcc3" presStyleIdx="8" presStyleCnt="9" custScaleY="690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64F69-09DC-4467-AEE9-6E31B8E74BEA}" type="pres">
      <dgm:prSet presAssocID="{B94CB700-CCCE-4395-9650-A08B82955488}" presName="hierChild4" presStyleCnt="0"/>
      <dgm:spPr/>
    </dgm:pt>
  </dgm:ptLst>
  <dgm:cxnLst>
    <dgm:cxn modelId="{B04F6AF1-EA35-4FF4-90DA-6CD83B5CB6C6}" type="presOf" srcId="{BF681ED9-2360-45E3-AD5F-4E699F5915F2}" destId="{2B4E693C-8527-431D-8C96-73E92D1700C4}" srcOrd="0" destOrd="0" presId="urn:microsoft.com/office/officeart/2005/8/layout/hierarchy1"/>
    <dgm:cxn modelId="{F0C383F0-12EF-4D20-87FF-CCE43D21A503}" srcId="{480F8B81-BC02-4D61-8358-A5BD6DA10546}" destId="{FA4FC943-71B3-421C-8516-CD5C0BAEF380}" srcOrd="1" destOrd="0" parTransId="{78FDFA17-82CF-49C9-A664-817C6E251885}" sibTransId="{DA95DED7-1D6A-4096-AB7B-14D4EA157699}"/>
    <dgm:cxn modelId="{48639DCD-0444-4FCB-93BB-8097A8C208E7}" type="presOf" srcId="{8B05E884-D981-4461-B4C1-418120D60C25}" destId="{01FDA809-C212-4C23-B6B6-C4E760D87A21}" srcOrd="0" destOrd="0" presId="urn:microsoft.com/office/officeart/2005/8/layout/hierarchy1"/>
    <dgm:cxn modelId="{3E330075-E298-4CC8-865C-3D949E97D0F8}" type="presOf" srcId="{7A4E95C1-AFED-41B5-AE08-9D9AD960E8BA}" destId="{9B19A403-8B2E-48B9-9A43-A9E242FC886C}" srcOrd="0" destOrd="0" presId="urn:microsoft.com/office/officeart/2005/8/layout/hierarchy1"/>
    <dgm:cxn modelId="{5E8640C0-4D2E-4A55-9E1F-F10D3E06D6D2}" srcId="{A180A0B5-D856-4799-9278-24B409EACF71}" destId="{8B05E884-D981-4461-B4C1-418120D60C25}" srcOrd="2" destOrd="0" parTransId="{858AE1EA-3884-4A68-B5A7-60B38DAEF80D}" sibTransId="{F42CFA09-47A6-4DA2-A714-CE7D99221272}"/>
    <dgm:cxn modelId="{7FD5B6FD-20C6-49BD-9162-8032968CE24D}" type="presOf" srcId="{FA4FC943-71B3-421C-8516-CD5C0BAEF380}" destId="{6BCD5C5E-C0E7-493B-8F41-C4E445B3E156}" srcOrd="0" destOrd="0" presId="urn:microsoft.com/office/officeart/2005/8/layout/hierarchy1"/>
    <dgm:cxn modelId="{644C11E5-5368-4D83-891A-C2BE7BE6DD62}" type="presOf" srcId="{C065B5A5-9618-46AA-A084-77836E04873E}" destId="{AD6FFF4E-6B56-43C8-87F1-675E5D5F454C}" srcOrd="0" destOrd="0" presId="urn:microsoft.com/office/officeart/2005/8/layout/hierarchy1"/>
    <dgm:cxn modelId="{61F5B4E3-7144-44D8-95C5-F13D06AD7EAD}" srcId="{A180A0B5-D856-4799-9278-24B409EACF71}" destId="{345FEA97-C441-4284-ACE8-3F0C21463C34}" srcOrd="1" destOrd="0" parTransId="{7A4E95C1-AFED-41B5-AE08-9D9AD960E8BA}" sibTransId="{EE00C9B7-6C66-4B44-BCA7-7F99BD14E964}"/>
    <dgm:cxn modelId="{B70E4501-1679-4397-9EAD-74E068A09C64}" type="presOf" srcId="{345FEA97-C441-4284-ACE8-3F0C21463C34}" destId="{02A97CD0-BA66-4BDA-B2A4-E26B69E165A0}" srcOrd="0" destOrd="0" presId="urn:microsoft.com/office/officeart/2005/8/layout/hierarchy1"/>
    <dgm:cxn modelId="{DD0E7564-6145-4BF7-8A47-B5C78EFDF01F}" type="presOf" srcId="{31BFBF2F-B612-4933-8537-2B115F67BF66}" destId="{5EE52BFD-503E-4618-981C-AFE226D3BD32}" srcOrd="0" destOrd="0" presId="urn:microsoft.com/office/officeart/2005/8/layout/hierarchy1"/>
    <dgm:cxn modelId="{997A41E5-D919-4477-91A8-88E474943200}" srcId="{9769B45A-4B70-4389-807D-3DDF65B82C3D}" destId="{BF681ED9-2360-45E3-AD5F-4E699F5915F2}" srcOrd="4" destOrd="0" parTransId="{C065B5A5-9618-46AA-A084-77836E04873E}" sibTransId="{C2896272-B70D-4B72-A474-F995249748E2}"/>
    <dgm:cxn modelId="{5D2CAFB3-F201-48CA-9CB9-CFEB8F238E6B}" type="presOf" srcId="{608DA850-66E6-4ED9-85D7-F7563C0DDF3C}" destId="{B919CCCB-9733-4CEE-84C1-F50E35CD5338}" srcOrd="0" destOrd="0" presId="urn:microsoft.com/office/officeart/2005/8/layout/hierarchy1"/>
    <dgm:cxn modelId="{E2F43944-9D22-4802-A2B3-58BA28259226}" type="presOf" srcId="{1FF4571E-B725-4DA8-B5BC-AEF4369E2458}" destId="{DF3E577C-8DD7-44C7-A196-1FD72C157875}" srcOrd="0" destOrd="0" presId="urn:microsoft.com/office/officeart/2005/8/layout/hierarchy1"/>
    <dgm:cxn modelId="{E60DF87D-798C-48BD-9706-128E940F74F2}" type="presOf" srcId="{193B581F-4B67-4B2D-B4E6-074B002860AB}" destId="{028AB53B-4011-42C8-A07E-ED388F5130B8}" srcOrd="0" destOrd="0" presId="urn:microsoft.com/office/officeart/2005/8/layout/hierarchy1"/>
    <dgm:cxn modelId="{BE38413B-6006-4A86-83B8-71C29E0F970F}" type="presOf" srcId="{FFAE9BD1-D0C3-4CF3-9F89-28EC459A1EC3}" destId="{33484BEB-84A6-4C42-844B-8A1810B315DD}" srcOrd="0" destOrd="0" presId="urn:microsoft.com/office/officeart/2005/8/layout/hierarchy1"/>
    <dgm:cxn modelId="{BF1232EA-018A-41ED-8BB7-7EC91D82C42F}" srcId="{9769B45A-4B70-4389-807D-3DDF65B82C3D}" destId="{CB8519FA-816D-4C91-A65C-2CD44928D359}" srcOrd="0" destOrd="0" parTransId="{DD864484-CB2A-4B31-BF46-5778C28F3187}" sibTransId="{3BE8B4CC-EE6E-4019-937D-01EE5B231E0C}"/>
    <dgm:cxn modelId="{0A7AC062-D862-4CEF-8E0B-2209EF5FF962}" type="presOf" srcId="{CB8519FA-816D-4C91-A65C-2CD44928D359}" destId="{8232EDE7-A10F-4744-A3E6-07E319CF13E2}" srcOrd="0" destOrd="0" presId="urn:microsoft.com/office/officeart/2005/8/layout/hierarchy1"/>
    <dgm:cxn modelId="{B3D0C7E9-BC5B-415C-89FE-EBC113D75EFF}" srcId="{A180A0B5-D856-4799-9278-24B409EACF71}" destId="{FFAE9BD1-D0C3-4CF3-9F89-28EC459A1EC3}" srcOrd="0" destOrd="0" parTransId="{52F860D2-76A7-4EDE-ACF6-7865FFF55E4D}" sibTransId="{C4C4A1D2-AA59-461C-80CB-49EFB06F3FF0}"/>
    <dgm:cxn modelId="{CA6267F2-E125-4019-80A7-E6FA879D8F50}" type="presOf" srcId="{6809E308-98B0-488A-B88B-465D68DA0BC6}" destId="{460521BA-E0EE-45CF-A3FF-9347A78229A3}" srcOrd="0" destOrd="0" presId="urn:microsoft.com/office/officeart/2005/8/layout/hierarchy1"/>
    <dgm:cxn modelId="{71F02E83-0965-4797-944A-E286DC4C97F3}" srcId="{262BBC9E-E31B-4264-877E-E21E8FEBD496}" destId="{AA792789-AE6D-49AD-932A-A9683CBC5163}" srcOrd="0" destOrd="0" parTransId="{0B979BB8-3233-485E-8CAA-ED9B3B54A1D4}" sibTransId="{BD3CDE7C-8B81-48D0-99DD-A4BA5ED5E966}"/>
    <dgm:cxn modelId="{274BC621-415F-4DB9-83DF-B9F9ED952F89}" type="presOf" srcId="{B94CB700-CCCE-4395-9650-A08B82955488}" destId="{2CE80D04-39CB-4856-A78B-80CE7EDF8859}" srcOrd="0" destOrd="0" presId="urn:microsoft.com/office/officeart/2005/8/layout/hierarchy1"/>
    <dgm:cxn modelId="{C2B47973-86C5-4D77-9D94-B1E4B7514E9E}" type="presOf" srcId="{E4A02A7E-7A90-413D-9647-35FB2FE3DEB4}" destId="{B0491037-65DC-41C0-BF4C-15147C07BF88}" srcOrd="0" destOrd="0" presId="urn:microsoft.com/office/officeart/2005/8/layout/hierarchy1"/>
    <dgm:cxn modelId="{32380B05-57C5-4AE3-B0A4-AF7567E0D62B}" type="presOf" srcId="{262BBC9E-E31B-4264-877E-E21E8FEBD496}" destId="{CF8C4364-40BF-4EF5-9B84-41F86A5EB94B}" srcOrd="0" destOrd="0" presId="urn:microsoft.com/office/officeart/2005/8/layout/hierarchy1"/>
    <dgm:cxn modelId="{62CAB33F-92DA-434E-B15F-1F966B1AB514}" type="presOf" srcId="{9769B45A-4B70-4389-807D-3DDF65B82C3D}" destId="{60908A47-DE1B-4F45-939F-F4168F51E996}" srcOrd="0" destOrd="0" presId="urn:microsoft.com/office/officeart/2005/8/layout/hierarchy1"/>
    <dgm:cxn modelId="{25658AE2-4515-46ED-B7B5-43C2E988FE2B}" srcId="{9769B45A-4B70-4389-807D-3DDF65B82C3D}" destId="{A180A0B5-D856-4799-9278-24B409EACF71}" srcOrd="1" destOrd="0" parTransId="{6F105D08-F613-47A5-B1E0-63AD2F6A5769}" sibTransId="{AC6D57EE-C6E2-41A1-BA76-6BE338254FC0}"/>
    <dgm:cxn modelId="{B9AD6F53-F1BF-434E-ADA5-959976804A96}" srcId="{E4A02A7E-7A90-413D-9647-35FB2FE3DEB4}" destId="{9769B45A-4B70-4389-807D-3DDF65B82C3D}" srcOrd="0" destOrd="0" parTransId="{B47EB553-503C-41CB-AEFC-25DF77798DC5}" sibTransId="{161A5AEE-CBB9-4014-AB46-D5512C9636E4}"/>
    <dgm:cxn modelId="{5C5F548C-F0BB-4A4E-A31D-68EB65177E58}" srcId="{3C1E3C9C-33D3-4F9B-A346-544BC0A35B72}" destId="{31BFBF2F-B612-4933-8537-2B115F67BF66}" srcOrd="1" destOrd="0" parTransId="{98259129-2110-4E46-8BDB-AAC458015C91}" sibTransId="{D6A08714-B091-4F37-BF32-9D3E97D4988C}"/>
    <dgm:cxn modelId="{21F743CE-A50B-4284-95D3-4278386BD6DB}" type="presOf" srcId="{9A70E869-A2DB-4DA0-8E4D-1CE613102921}" destId="{18F01030-734B-4B15-BA5A-6EC8138CDC5C}" srcOrd="0" destOrd="0" presId="urn:microsoft.com/office/officeart/2005/8/layout/hierarchy1"/>
    <dgm:cxn modelId="{A2EB8BC6-614D-433D-AF59-762092DA011F}" type="presOf" srcId="{480F8B81-BC02-4D61-8358-A5BD6DA10546}" destId="{D324A5DA-0729-4FD0-B3B7-60A7E30FF11A}" srcOrd="0" destOrd="0" presId="urn:microsoft.com/office/officeart/2005/8/layout/hierarchy1"/>
    <dgm:cxn modelId="{369DE4ED-9C77-457B-B611-0A0A32B55521}" type="presOf" srcId="{112A8A14-D226-4355-8570-4B4B15B4D480}" destId="{52116197-CE86-4E07-8325-A7C0837B7CD4}" srcOrd="0" destOrd="0" presId="urn:microsoft.com/office/officeart/2005/8/layout/hierarchy1"/>
    <dgm:cxn modelId="{B0BFDC2E-AC81-459A-824F-9A9FE25071E3}" type="presOf" srcId="{97CF2CCF-1E56-4E67-B985-B40D012F052B}" destId="{E1F27AA0-DCF9-4793-B59E-080CD4213031}" srcOrd="0" destOrd="0" presId="urn:microsoft.com/office/officeart/2005/8/layout/hierarchy1"/>
    <dgm:cxn modelId="{38B68A47-BAF4-4AAE-A15F-F24A61BD4656}" type="presOf" srcId="{F758FE7A-2474-41AA-A2D2-6B47BBBAFF90}" destId="{1C9ED473-C7F8-43FB-B51D-A921459F218E}" srcOrd="0" destOrd="0" presId="urn:microsoft.com/office/officeart/2005/8/layout/hierarchy1"/>
    <dgm:cxn modelId="{3F97BF67-BB5D-412D-9960-095CA12CE6E9}" type="presOf" srcId="{DD864484-CB2A-4B31-BF46-5778C28F3187}" destId="{1B7C2C6F-28F3-46AA-8218-FED3694FD906}" srcOrd="0" destOrd="0" presId="urn:microsoft.com/office/officeart/2005/8/layout/hierarchy1"/>
    <dgm:cxn modelId="{13E13E2A-6D16-494A-8692-0EA604652E2C}" srcId="{9769B45A-4B70-4389-807D-3DDF65B82C3D}" destId="{480F8B81-BC02-4D61-8358-A5BD6DA10546}" srcOrd="2" destOrd="0" parTransId="{01FE0C0B-95D6-427D-B2A1-B1449092EDE5}" sibTransId="{30DFE126-2A16-4122-BE3D-BF32E15A688B}"/>
    <dgm:cxn modelId="{C20DF646-AFD4-4B0D-8065-820CBD34C95B}" type="presOf" srcId="{98259129-2110-4E46-8BDB-AAC458015C91}" destId="{2DBF0A03-FAFD-49F7-8F7F-08B3BB2A3016}" srcOrd="0" destOrd="0" presId="urn:microsoft.com/office/officeart/2005/8/layout/hierarchy1"/>
    <dgm:cxn modelId="{90465A01-07A9-41AB-9DDB-635B61209934}" type="presOf" srcId="{3C1E3C9C-33D3-4F9B-A346-544BC0A35B72}" destId="{E578E653-FB20-45AC-B647-8BE91E46C356}" srcOrd="0" destOrd="0" presId="urn:microsoft.com/office/officeart/2005/8/layout/hierarchy1"/>
    <dgm:cxn modelId="{3FA6E5C9-527D-4C48-9B23-7AC718A519FA}" type="presOf" srcId="{858AE1EA-3884-4A68-B5A7-60B38DAEF80D}" destId="{430B0AF5-C7F9-4F67-9A22-4B22795B37BA}" srcOrd="0" destOrd="0" presId="urn:microsoft.com/office/officeart/2005/8/layout/hierarchy1"/>
    <dgm:cxn modelId="{82F1819D-E90A-4CD3-9E8E-68C4121366A3}" type="presOf" srcId="{A180A0B5-D856-4799-9278-24B409EACF71}" destId="{C67522FB-6834-483D-A6CC-57E05AD9912B}" srcOrd="0" destOrd="0" presId="urn:microsoft.com/office/officeart/2005/8/layout/hierarchy1"/>
    <dgm:cxn modelId="{8384F0A4-DEC2-447F-AB57-BC93DBA07C8B}" type="presOf" srcId="{1C1E8F1A-0B3B-48B4-A684-0C4009A84100}" destId="{24AFA427-BEBF-42BE-93FB-CFA95B3CE93A}" srcOrd="0" destOrd="0" presId="urn:microsoft.com/office/officeart/2005/8/layout/hierarchy1"/>
    <dgm:cxn modelId="{65CDB827-788A-4F16-AB67-31630689AC1E}" srcId="{8B05E884-D981-4461-B4C1-418120D60C25}" destId="{0C8ADE1A-08FF-4134-B189-DE5238C9E209}" srcOrd="0" destOrd="0" parTransId="{1C1E8F1A-0B3B-48B4-A684-0C4009A84100}" sibTransId="{672CCA56-DD94-4351-9031-47EBF728F36E}"/>
    <dgm:cxn modelId="{95247C3F-6791-4D90-A30E-EB77BD7F5795}" type="presOf" srcId="{78892BF3-3272-4587-99EC-7DC3D6DF37BC}" destId="{EE9567B6-CA93-47CA-B90E-8988954E7D52}" srcOrd="0" destOrd="0" presId="urn:microsoft.com/office/officeart/2005/8/layout/hierarchy1"/>
    <dgm:cxn modelId="{94366128-B53A-4EFC-9DC0-EA4AC7159978}" srcId="{FA4FC943-71B3-421C-8516-CD5C0BAEF380}" destId="{112A8A14-D226-4355-8570-4B4B15B4D480}" srcOrd="0" destOrd="0" parTransId="{78892BF3-3272-4587-99EC-7DC3D6DF37BC}" sibTransId="{BC3C8BB1-4A1A-4F37-B34F-902F05BF9819}"/>
    <dgm:cxn modelId="{466EA8CD-8B70-4CA1-BE43-79523D2C3A25}" type="presOf" srcId="{FA515476-7676-4DE4-A4A1-E1537BFD1419}" destId="{A6C0EED9-B148-4B47-A5D7-68487877EF85}" srcOrd="0" destOrd="0" presId="urn:microsoft.com/office/officeart/2005/8/layout/hierarchy1"/>
    <dgm:cxn modelId="{2F81946D-5294-4564-8D05-4F44657CF4CE}" type="presOf" srcId="{6F105D08-F613-47A5-B1E0-63AD2F6A5769}" destId="{499D9069-0E1D-4ABE-8D2C-141B923111FC}" srcOrd="0" destOrd="0" presId="urn:microsoft.com/office/officeart/2005/8/layout/hierarchy1"/>
    <dgm:cxn modelId="{5ECB70B1-8C86-4075-B327-6D259840F614}" srcId="{3C1E3C9C-33D3-4F9B-A346-544BC0A35B72}" destId="{262BBC9E-E31B-4264-877E-E21E8FEBD496}" srcOrd="0" destOrd="0" parTransId="{73C3CE7D-26D3-4A77-BF16-F08D6147CB80}" sibTransId="{0EF5738F-B747-4AC4-B361-35DF03536B99}"/>
    <dgm:cxn modelId="{54B0A7B7-430B-4A64-B396-BCD3CF8BB660}" type="presOf" srcId="{73C3CE7D-26D3-4A77-BF16-F08D6147CB80}" destId="{759674C3-0AD3-4147-A418-AE4D5647F039}" srcOrd="0" destOrd="0" presId="urn:microsoft.com/office/officeart/2005/8/layout/hierarchy1"/>
    <dgm:cxn modelId="{437AEAE5-4294-4BC3-8FEA-BBADA665169C}" type="presOf" srcId="{52F860D2-76A7-4EDE-ACF6-7865FFF55E4D}" destId="{7772D1D6-0339-4469-A9D8-90A60FB69FE8}" srcOrd="0" destOrd="0" presId="urn:microsoft.com/office/officeart/2005/8/layout/hierarchy1"/>
    <dgm:cxn modelId="{7F21C9C5-A0E7-48CA-A180-A9DC5739CDF2}" srcId="{0300F31C-150E-47A1-A508-DAD805F92E04}" destId="{B8DD513D-131F-480B-9A16-85BDEF16EEF3}" srcOrd="0" destOrd="0" parTransId="{608DA850-66E6-4ED9-85D7-F7563C0DDF3C}" sibTransId="{9AD1D449-ED0A-45A5-B88B-243ACEBD284E}"/>
    <dgm:cxn modelId="{AB167850-2475-40B6-BB08-FF837AD934AB}" type="presOf" srcId="{7CD1590F-F83D-446E-847A-17AF3BBE3B67}" destId="{938D9716-97B4-489B-B50C-68D6EAE01CFE}" srcOrd="0" destOrd="0" presId="urn:microsoft.com/office/officeart/2005/8/layout/hierarchy1"/>
    <dgm:cxn modelId="{5B4E8FB9-C540-4BC4-A177-423189086A37}" srcId="{CB8519FA-816D-4C91-A65C-2CD44928D359}" destId="{FA515476-7676-4DE4-A4A1-E1537BFD1419}" srcOrd="0" destOrd="0" parTransId="{6809E308-98B0-488A-B88B-465D68DA0BC6}" sibTransId="{43CF6708-F926-4427-99C6-AB4671D52C90}"/>
    <dgm:cxn modelId="{2307414E-E0D2-4B16-97B4-143FB9DDF92D}" type="presOf" srcId="{0300F31C-150E-47A1-A508-DAD805F92E04}" destId="{2B4F2AAD-6D0A-4946-8D73-906DBBD4F44A}" srcOrd="0" destOrd="0" presId="urn:microsoft.com/office/officeart/2005/8/layout/hierarchy1"/>
    <dgm:cxn modelId="{8BDB3558-2DE4-4641-9CD3-8590BC2B6710}" srcId="{31BFBF2F-B612-4933-8537-2B115F67BF66}" destId="{1FF4571E-B725-4DA8-B5BC-AEF4369E2458}" srcOrd="0" destOrd="0" parTransId="{478550C8-64CF-4610-B49E-9F2A96B81F1C}" sibTransId="{695414E6-DBAA-4492-A43B-8B95F06A891D}"/>
    <dgm:cxn modelId="{36641242-5843-4DA5-AFA8-89B38F2794FE}" type="presOf" srcId="{478550C8-64CF-4610-B49E-9F2A96B81F1C}" destId="{378C2BDB-528A-4E39-B3FE-761188BFE795}" srcOrd="0" destOrd="0" presId="urn:microsoft.com/office/officeart/2005/8/layout/hierarchy1"/>
    <dgm:cxn modelId="{AA629663-4C42-47F7-AD30-D9265FBF0BA9}" type="presOf" srcId="{78FDFA17-82CF-49C9-A664-817C6E251885}" destId="{06CEEDE6-F0AF-4516-A5C9-ABD1170E87E3}" srcOrd="0" destOrd="0" presId="urn:microsoft.com/office/officeart/2005/8/layout/hierarchy1"/>
    <dgm:cxn modelId="{9FB1BDB5-9758-43B8-8995-777FF96C7C68}" srcId="{FFAE9BD1-D0C3-4CF3-9F89-28EC459A1EC3}" destId="{193B581F-4B67-4B2D-B4E6-074B002860AB}" srcOrd="0" destOrd="0" parTransId="{CC7AAA7B-D178-454A-ABF3-9B9C9F9C049B}" sibTransId="{1BB2D4F8-8A1E-4ECC-A474-D75192752C4E}"/>
    <dgm:cxn modelId="{491AB8A3-DC28-4385-8D35-5A005B54B0D3}" type="presOf" srcId="{CC7AAA7B-D178-454A-ABF3-9B9C9F9C049B}" destId="{ED34A261-2E94-43A0-A961-8D84DC3FD43E}" srcOrd="0" destOrd="0" presId="urn:microsoft.com/office/officeart/2005/8/layout/hierarchy1"/>
    <dgm:cxn modelId="{B16EE6C6-B741-4CA1-86D2-796B20F5B15D}" type="presOf" srcId="{AA792789-AE6D-49AD-932A-A9683CBC5163}" destId="{926FF160-8EA7-49D4-8BB5-284E7C667F6B}" srcOrd="0" destOrd="0" presId="urn:microsoft.com/office/officeart/2005/8/layout/hierarchy1"/>
    <dgm:cxn modelId="{03ED87B6-2B84-40A9-82DE-35CB40FE4C45}" type="presOf" srcId="{B8DD513D-131F-480B-9A16-85BDEF16EEF3}" destId="{CF44AE55-FE33-406A-A8D8-4057E32A572B}" srcOrd="0" destOrd="0" presId="urn:microsoft.com/office/officeart/2005/8/layout/hierarchy1"/>
    <dgm:cxn modelId="{6DF62A44-A533-4A20-BF29-A29C50F5E61C}" srcId="{9769B45A-4B70-4389-807D-3DDF65B82C3D}" destId="{3C1E3C9C-33D3-4F9B-A346-544BC0A35B72}" srcOrd="3" destOrd="0" parTransId="{7CD1590F-F83D-446E-847A-17AF3BBE3B67}" sibTransId="{25BA045D-07A7-465D-90B3-B2A745C47FBA}"/>
    <dgm:cxn modelId="{D13F4C21-7A5C-40CD-BA19-68D565025411}" srcId="{480F8B81-BC02-4D61-8358-A5BD6DA10546}" destId="{0300F31C-150E-47A1-A508-DAD805F92E04}" srcOrd="0" destOrd="0" parTransId="{9A70E869-A2DB-4DA0-8E4D-1CE613102921}" sibTransId="{FF53F088-299A-420D-822A-EAACB13AEE1B}"/>
    <dgm:cxn modelId="{8AC81FD2-5227-4827-A145-B884EDB5145C}" srcId="{BF681ED9-2360-45E3-AD5F-4E699F5915F2}" destId="{B94CB700-CCCE-4395-9650-A08B82955488}" srcOrd="0" destOrd="0" parTransId="{F758FE7A-2474-41AA-A2D2-6B47BBBAFF90}" sibTransId="{DC8BB555-A589-41D5-893C-99CBA7252093}"/>
    <dgm:cxn modelId="{366A8A93-FE3B-4E4B-B8D3-F4A7835D51BB}" type="presOf" srcId="{0B979BB8-3233-485E-8CAA-ED9B3B54A1D4}" destId="{A0A9FA24-D9D7-44BF-A058-63D69C996701}" srcOrd="0" destOrd="0" presId="urn:microsoft.com/office/officeart/2005/8/layout/hierarchy1"/>
    <dgm:cxn modelId="{5E38CF20-AFB5-4843-A3F8-1C39EA977CD3}" type="presOf" srcId="{01FE0C0B-95D6-427D-B2A1-B1449092EDE5}" destId="{B5A9A4E8-11CB-4087-A838-97CF37DC9B6D}" srcOrd="0" destOrd="0" presId="urn:microsoft.com/office/officeart/2005/8/layout/hierarchy1"/>
    <dgm:cxn modelId="{1038203E-F115-4F99-9F92-25CD6BB12A49}" type="presOf" srcId="{58A09100-2397-4817-93F5-3A73D047B631}" destId="{271D90B7-C2E3-4D2D-90FB-C0047BBF3413}" srcOrd="0" destOrd="0" presId="urn:microsoft.com/office/officeart/2005/8/layout/hierarchy1"/>
    <dgm:cxn modelId="{56AA1E3D-CA91-475D-AAEA-63AD3F9CB454}" srcId="{345FEA97-C441-4284-ACE8-3F0C21463C34}" destId="{97CF2CCF-1E56-4E67-B985-B40D012F052B}" srcOrd="0" destOrd="0" parTransId="{58A09100-2397-4817-93F5-3A73D047B631}" sibTransId="{860AC73D-3625-4C5D-B285-B4DEDE436151}"/>
    <dgm:cxn modelId="{2086D014-9D64-45E2-8F06-2BEB2172E2AA}" type="presOf" srcId="{0C8ADE1A-08FF-4134-B189-DE5238C9E209}" destId="{FA918E5B-52F6-4EF4-B0DA-09C8D9DC853F}" srcOrd="0" destOrd="0" presId="urn:microsoft.com/office/officeart/2005/8/layout/hierarchy1"/>
    <dgm:cxn modelId="{4EFB899E-4A22-43CC-9C38-5DA14E34E912}" type="presParOf" srcId="{B0491037-65DC-41C0-BF4C-15147C07BF88}" destId="{11F89371-366A-413A-8F2B-55016837C6C9}" srcOrd="0" destOrd="0" presId="urn:microsoft.com/office/officeart/2005/8/layout/hierarchy1"/>
    <dgm:cxn modelId="{7180FDA0-1B47-40FB-BC62-7F2E96228E45}" type="presParOf" srcId="{11F89371-366A-413A-8F2B-55016837C6C9}" destId="{2C687F65-8CD5-4D3A-923D-A31E0DEAFD1D}" srcOrd="0" destOrd="0" presId="urn:microsoft.com/office/officeart/2005/8/layout/hierarchy1"/>
    <dgm:cxn modelId="{33E6094A-64E9-4A94-901E-5FC722A4AC14}" type="presParOf" srcId="{2C687F65-8CD5-4D3A-923D-A31E0DEAFD1D}" destId="{BCBAB18A-F414-4834-8E96-56C580B9D012}" srcOrd="0" destOrd="0" presId="urn:microsoft.com/office/officeart/2005/8/layout/hierarchy1"/>
    <dgm:cxn modelId="{08850B31-7E90-4EDF-BB4C-0AB2714B98BB}" type="presParOf" srcId="{2C687F65-8CD5-4D3A-923D-A31E0DEAFD1D}" destId="{60908A47-DE1B-4F45-939F-F4168F51E996}" srcOrd="1" destOrd="0" presId="urn:microsoft.com/office/officeart/2005/8/layout/hierarchy1"/>
    <dgm:cxn modelId="{3E5CC3AA-583D-48E4-AF55-C75B841AA0FF}" type="presParOf" srcId="{11F89371-366A-413A-8F2B-55016837C6C9}" destId="{6386BEE8-3C5F-4BE8-B70E-09D7E306068B}" srcOrd="1" destOrd="0" presId="urn:microsoft.com/office/officeart/2005/8/layout/hierarchy1"/>
    <dgm:cxn modelId="{80C59723-9838-4984-8F12-AA553A7F0A37}" type="presParOf" srcId="{6386BEE8-3C5F-4BE8-B70E-09D7E306068B}" destId="{1B7C2C6F-28F3-46AA-8218-FED3694FD906}" srcOrd="0" destOrd="0" presId="urn:microsoft.com/office/officeart/2005/8/layout/hierarchy1"/>
    <dgm:cxn modelId="{6BECEE0B-FEFC-4522-86E3-04D7ABFB690D}" type="presParOf" srcId="{6386BEE8-3C5F-4BE8-B70E-09D7E306068B}" destId="{F98AD81F-C520-48DC-89B1-A900D0D01995}" srcOrd="1" destOrd="0" presId="urn:microsoft.com/office/officeart/2005/8/layout/hierarchy1"/>
    <dgm:cxn modelId="{FEAEA0F9-D935-4A34-B19A-390D01EBD445}" type="presParOf" srcId="{F98AD81F-C520-48DC-89B1-A900D0D01995}" destId="{88957894-2C78-4126-984C-777A62C21D5C}" srcOrd="0" destOrd="0" presId="urn:microsoft.com/office/officeart/2005/8/layout/hierarchy1"/>
    <dgm:cxn modelId="{04BA7415-1AFE-461C-93DA-5E57CF3F4650}" type="presParOf" srcId="{88957894-2C78-4126-984C-777A62C21D5C}" destId="{94322612-872F-4D9B-83CD-2393239E01DE}" srcOrd="0" destOrd="0" presId="urn:microsoft.com/office/officeart/2005/8/layout/hierarchy1"/>
    <dgm:cxn modelId="{F6C83DE0-DDDF-49EA-A8A5-E7395BEE0622}" type="presParOf" srcId="{88957894-2C78-4126-984C-777A62C21D5C}" destId="{8232EDE7-A10F-4744-A3E6-07E319CF13E2}" srcOrd="1" destOrd="0" presId="urn:microsoft.com/office/officeart/2005/8/layout/hierarchy1"/>
    <dgm:cxn modelId="{E0FC359A-853E-49A0-8938-8FC4977A8754}" type="presParOf" srcId="{F98AD81F-C520-48DC-89B1-A900D0D01995}" destId="{00355D8F-ADAC-47AE-A22B-C4E8E3EACA0D}" srcOrd="1" destOrd="0" presId="urn:microsoft.com/office/officeart/2005/8/layout/hierarchy1"/>
    <dgm:cxn modelId="{14E4A569-4AD8-442E-9356-FBF3A0B9385B}" type="presParOf" srcId="{00355D8F-ADAC-47AE-A22B-C4E8E3EACA0D}" destId="{460521BA-E0EE-45CF-A3FF-9347A78229A3}" srcOrd="0" destOrd="0" presId="urn:microsoft.com/office/officeart/2005/8/layout/hierarchy1"/>
    <dgm:cxn modelId="{727DAC96-F0FA-4381-B720-E38A164B18DF}" type="presParOf" srcId="{00355D8F-ADAC-47AE-A22B-C4E8E3EACA0D}" destId="{AD2CEFDA-2267-4453-AA14-5FAC167EE5BD}" srcOrd="1" destOrd="0" presId="urn:microsoft.com/office/officeart/2005/8/layout/hierarchy1"/>
    <dgm:cxn modelId="{10D57824-9314-4A05-B8E5-F96F529FE796}" type="presParOf" srcId="{AD2CEFDA-2267-4453-AA14-5FAC167EE5BD}" destId="{48041B74-BC82-42C5-9764-E443E4DF1B87}" srcOrd="0" destOrd="0" presId="urn:microsoft.com/office/officeart/2005/8/layout/hierarchy1"/>
    <dgm:cxn modelId="{2D9E6B56-E4A8-4F34-8E4C-E5277AD3B4CC}" type="presParOf" srcId="{48041B74-BC82-42C5-9764-E443E4DF1B87}" destId="{1963880C-C7FE-4D83-A3CA-49CDDF364E2E}" srcOrd="0" destOrd="0" presId="urn:microsoft.com/office/officeart/2005/8/layout/hierarchy1"/>
    <dgm:cxn modelId="{F6473BD8-78FD-4165-B9A9-7AB2F172F410}" type="presParOf" srcId="{48041B74-BC82-42C5-9764-E443E4DF1B87}" destId="{A6C0EED9-B148-4B47-A5D7-68487877EF85}" srcOrd="1" destOrd="0" presId="urn:microsoft.com/office/officeart/2005/8/layout/hierarchy1"/>
    <dgm:cxn modelId="{D6781D7A-B04A-4BF4-A257-CCDB00F5FCCB}" type="presParOf" srcId="{AD2CEFDA-2267-4453-AA14-5FAC167EE5BD}" destId="{1A288DAC-ACA1-40F9-ADE4-2B291495FC96}" srcOrd="1" destOrd="0" presId="urn:microsoft.com/office/officeart/2005/8/layout/hierarchy1"/>
    <dgm:cxn modelId="{FAE5DCC7-B4A3-4554-B981-2F8B05197731}" type="presParOf" srcId="{6386BEE8-3C5F-4BE8-B70E-09D7E306068B}" destId="{499D9069-0E1D-4ABE-8D2C-141B923111FC}" srcOrd="2" destOrd="0" presId="urn:microsoft.com/office/officeart/2005/8/layout/hierarchy1"/>
    <dgm:cxn modelId="{7B310837-FBD9-4E01-9175-DA14D0216F09}" type="presParOf" srcId="{6386BEE8-3C5F-4BE8-B70E-09D7E306068B}" destId="{6AB6294A-5ED3-421B-AA91-6A8C0D4BB597}" srcOrd="3" destOrd="0" presId="urn:microsoft.com/office/officeart/2005/8/layout/hierarchy1"/>
    <dgm:cxn modelId="{2D8C6625-F638-45B0-921E-B049715F4A88}" type="presParOf" srcId="{6AB6294A-5ED3-421B-AA91-6A8C0D4BB597}" destId="{2BCF1EE6-8153-481A-BB92-038F099B70B5}" srcOrd="0" destOrd="0" presId="urn:microsoft.com/office/officeart/2005/8/layout/hierarchy1"/>
    <dgm:cxn modelId="{41DB346D-0B06-4C8E-9866-B3ED765E6D7F}" type="presParOf" srcId="{2BCF1EE6-8153-481A-BB92-038F099B70B5}" destId="{14626896-D290-4574-B1D5-FCE3BBD50C92}" srcOrd="0" destOrd="0" presId="urn:microsoft.com/office/officeart/2005/8/layout/hierarchy1"/>
    <dgm:cxn modelId="{D079ACA5-DDA3-4ED4-A796-AA1345EC7061}" type="presParOf" srcId="{2BCF1EE6-8153-481A-BB92-038F099B70B5}" destId="{C67522FB-6834-483D-A6CC-57E05AD9912B}" srcOrd="1" destOrd="0" presId="urn:microsoft.com/office/officeart/2005/8/layout/hierarchy1"/>
    <dgm:cxn modelId="{864DFBB8-D509-48D4-A654-40D2C7E72817}" type="presParOf" srcId="{6AB6294A-5ED3-421B-AA91-6A8C0D4BB597}" destId="{9193234E-8E4D-4B96-BD5B-BF88A47AD744}" srcOrd="1" destOrd="0" presId="urn:microsoft.com/office/officeart/2005/8/layout/hierarchy1"/>
    <dgm:cxn modelId="{29B8F557-3459-4541-8517-1479816F8265}" type="presParOf" srcId="{9193234E-8E4D-4B96-BD5B-BF88A47AD744}" destId="{7772D1D6-0339-4469-A9D8-90A60FB69FE8}" srcOrd="0" destOrd="0" presId="urn:microsoft.com/office/officeart/2005/8/layout/hierarchy1"/>
    <dgm:cxn modelId="{0E041A99-6C5F-44EC-B021-95092A3A1D79}" type="presParOf" srcId="{9193234E-8E4D-4B96-BD5B-BF88A47AD744}" destId="{137F8DDF-98AC-4C18-BD85-3657A655790D}" srcOrd="1" destOrd="0" presId="urn:microsoft.com/office/officeart/2005/8/layout/hierarchy1"/>
    <dgm:cxn modelId="{BD48E098-3D50-4245-8C4B-E4C3AA08B158}" type="presParOf" srcId="{137F8DDF-98AC-4C18-BD85-3657A655790D}" destId="{D56E935B-C9C5-45EE-8A42-365E387186F6}" srcOrd="0" destOrd="0" presId="urn:microsoft.com/office/officeart/2005/8/layout/hierarchy1"/>
    <dgm:cxn modelId="{C253221C-D830-4BA7-820D-26006F3D3606}" type="presParOf" srcId="{D56E935B-C9C5-45EE-8A42-365E387186F6}" destId="{3089BE16-A002-4A8A-90E9-1BCEE0852120}" srcOrd="0" destOrd="0" presId="urn:microsoft.com/office/officeart/2005/8/layout/hierarchy1"/>
    <dgm:cxn modelId="{AB718E1A-8AEA-443B-9116-FE49C47708CF}" type="presParOf" srcId="{D56E935B-C9C5-45EE-8A42-365E387186F6}" destId="{33484BEB-84A6-4C42-844B-8A1810B315DD}" srcOrd="1" destOrd="0" presId="urn:microsoft.com/office/officeart/2005/8/layout/hierarchy1"/>
    <dgm:cxn modelId="{4467B7C2-0935-4A37-807C-31DCB0752E36}" type="presParOf" srcId="{137F8DDF-98AC-4C18-BD85-3657A655790D}" destId="{56D3CF11-6089-4546-A4AC-66A0822B9F24}" srcOrd="1" destOrd="0" presId="urn:microsoft.com/office/officeart/2005/8/layout/hierarchy1"/>
    <dgm:cxn modelId="{C21A4E94-D64B-46E7-99C2-4415E01BDD32}" type="presParOf" srcId="{56D3CF11-6089-4546-A4AC-66A0822B9F24}" destId="{ED34A261-2E94-43A0-A961-8D84DC3FD43E}" srcOrd="0" destOrd="0" presId="urn:microsoft.com/office/officeart/2005/8/layout/hierarchy1"/>
    <dgm:cxn modelId="{47BBBC7A-3765-4BE9-BF64-70077C90306F}" type="presParOf" srcId="{56D3CF11-6089-4546-A4AC-66A0822B9F24}" destId="{39078322-4EA3-40C3-9F04-A2918BF5E6C6}" srcOrd="1" destOrd="0" presId="urn:microsoft.com/office/officeart/2005/8/layout/hierarchy1"/>
    <dgm:cxn modelId="{46C6EA86-FFFE-4161-9A79-8C752B6349EE}" type="presParOf" srcId="{39078322-4EA3-40C3-9F04-A2918BF5E6C6}" destId="{ACB4BD46-1D72-4642-AFC3-E5B1433E5A41}" srcOrd="0" destOrd="0" presId="urn:microsoft.com/office/officeart/2005/8/layout/hierarchy1"/>
    <dgm:cxn modelId="{C97D0F62-11A1-4F89-97D6-4B00AA3F92E2}" type="presParOf" srcId="{ACB4BD46-1D72-4642-AFC3-E5B1433E5A41}" destId="{C20CF3FC-FBBF-4A04-85DA-D41AEDC272BC}" srcOrd="0" destOrd="0" presId="urn:microsoft.com/office/officeart/2005/8/layout/hierarchy1"/>
    <dgm:cxn modelId="{E212419A-D369-4E92-B589-3F26B9B13451}" type="presParOf" srcId="{ACB4BD46-1D72-4642-AFC3-E5B1433E5A41}" destId="{028AB53B-4011-42C8-A07E-ED388F5130B8}" srcOrd="1" destOrd="0" presId="urn:microsoft.com/office/officeart/2005/8/layout/hierarchy1"/>
    <dgm:cxn modelId="{ED260DF6-DB9A-43E2-A9FC-1317526A97CF}" type="presParOf" srcId="{39078322-4EA3-40C3-9F04-A2918BF5E6C6}" destId="{6E7FD403-4001-448F-8B44-73F0A43355C6}" srcOrd="1" destOrd="0" presId="urn:microsoft.com/office/officeart/2005/8/layout/hierarchy1"/>
    <dgm:cxn modelId="{2D6F53B6-0375-4445-9ACA-8E0F2508C91F}" type="presParOf" srcId="{9193234E-8E4D-4B96-BD5B-BF88A47AD744}" destId="{9B19A403-8B2E-48B9-9A43-A9E242FC886C}" srcOrd="2" destOrd="0" presId="urn:microsoft.com/office/officeart/2005/8/layout/hierarchy1"/>
    <dgm:cxn modelId="{E8583A85-2602-47F2-AFA2-EDC99C22564B}" type="presParOf" srcId="{9193234E-8E4D-4B96-BD5B-BF88A47AD744}" destId="{EEEAC2A7-9379-4A62-BFA4-BDF72CAFA6DA}" srcOrd="3" destOrd="0" presId="urn:microsoft.com/office/officeart/2005/8/layout/hierarchy1"/>
    <dgm:cxn modelId="{ED354773-414A-439E-9F50-DE3C9E830F95}" type="presParOf" srcId="{EEEAC2A7-9379-4A62-BFA4-BDF72CAFA6DA}" destId="{CB2AC340-E984-4832-A2AB-FCE1C03AB1A3}" srcOrd="0" destOrd="0" presId="urn:microsoft.com/office/officeart/2005/8/layout/hierarchy1"/>
    <dgm:cxn modelId="{B0234CD5-5057-488F-8BFE-1D1E17D74EBF}" type="presParOf" srcId="{CB2AC340-E984-4832-A2AB-FCE1C03AB1A3}" destId="{AE1FF6DD-E155-4BE1-8ACB-050FB26A05E1}" srcOrd="0" destOrd="0" presId="urn:microsoft.com/office/officeart/2005/8/layout/hierarchy1"/>
    <dgm:cxn modelId="{71AF9D97-DF0C-4E6C-AD95-37CCFA519C0E}" type="presParOf" srcId="{CB2AC340-E984-4832-A2AB-FCE1C03AB1A3}" destId="{02A97CD0-BA66-4BDA-B2A4-E26B69E165A0}" srcOrd="1" destOrd="0" presId="urn:microsoft.com/office/officeart/2005/8/layout/hierarchy1"/>
    <dgm:cxn modelId="{24F62BCB-5E4D-465B-B2CA-3EDAD2D17611}" type="presParOf" srcId="{EEEAC2A7-9379-4A62-BFA4-BDF72CAFA6DA}" destId="{229C2330-D736-4948-9A0E-DBB69063658E}" srcOrd="1" destOrd="0" presId="urn:microsoft.com/office/officeart/2005/8/layout/hierarchy1"/>
    <dgm:cxn modelId="{A731CF7A-3789-42D0-844A-F2CEC25BD630}" type="presParOf" srcId="{229C2330-D736-4948-9A0E-DBB69063658E}" destId="{271D90B7-C2E3-4D2D-90FB-C0047BBF3413}" srcOrd="0" destOrd="0" presId="urn:microsoft.com/office/officeart/2005/8/layout/hierarchy1"/>
    <dgm:cxn modelId="{3B9327F1-D288-4EE5-86E6-0FB9DD28F940}" type="presParOf" srcId="{229C2330-D736-4948-9A0E-DBB69063658E}" destId="{AEA01521-5EF8-46D9-9EB8-4FACC4C498C2}" srcOrd="1" destOrd="0" presId="urn:microsoft.com/office/officeart/2005/8/layout/hierarchy1"/>
    <dgm:cxn modelId="{25E8C244-80B9-4023-959A-4791CC3F29BA}" type="presParOf" srcId="{AEA01521-5EF8-46D9-9EB8-4FACC4C498C2}" destId="{0E4A51EC-14E7-4830-B0F1-996A7B1D84CB}" srcOrd="0" destOrd="0" presId="urn:microsoft.com/office/officeart/2005/8/layout/hierarchy1"/>
    <dgm:cxn modelId="{AD6413FB-2B80-4C2F-97AB-323F74FAA872}" type="presParOf" srcId="{0E4A51EC-14E7-4830-B0F1-996A7B1D84CB}" destId="{23B24D71-05F0-4195-A2FE-CB9820FAB6C2}" srcOrd="0" destOrd="0" presId="urn:microsoft.com/office/officeart/2005/8/layout/hierarchy1"/>
    <dgm:cxn modelId="{0CEE7154-53EE-479B-8B3C-73EBCD13784B}" type="presParOf" srcId="{0E4A51EC-14E7-4830-B0F1-996A7B1D84CB}" destId="{E1F27AA0-DCF9-4793-B59E-080CD4213031}" srcOrd="1" destOrd="0" presId="urn:microsoft.com/office/officeart/2005/8/layout/hierarchy1"/>
    <dgm:cxn modelId="{9C14FF41-A9BC-470B-9F4E-C40C701DBDEB}" type="presParOf" srcId="{AEA01521-5EF8-46D9-9EB8-4FACC4C498C2}" destId="{A68FC60E-130C-4E73-8DE0-0D86934D82B8}" srcOrd="1" destOrd="0" presId="urn:microsoft.com/office/officeart/2005/8/layout/hierarchy1"/>
    <dgm:cxn modelId="{138C501E-FEBA-4525-A190-AAACE407A555}" type="presParOf" srcId="{9193234E-8E4D-4B96-BD5B-BF88A47AD744}" destId="{430B0AF5-C7F9-4F67-9A22-4B22795B37BA}" srcOrd="4" destOrd="0" presId="urn:microsoft.com/office/officeart/2005/8/layout/hierarchy1"/>
    <dgm:cxn modelId="{CB553B2C-1D93-4676-9471-F6D733FDBFD5}" type="presParOf" srcId="{9193234E-8E4D-4B96-BD5B-BF88A47AD744}" destId="{144DED32-A46B-4518-8244-458F5D737907}" srcOrd="5" destOrd="0" presId="urn:microsoft.com/office/officeart/2005/8/layout/hierarchy1"/>
    <dgm:cxn modelId="{C7658E09-3D0C-4334-8BF6-A4F462400982}" type="presParOf" srcId="{144DED32-A46B-4518-8244-458F5D737907}" destId="{1445227A-318B-4565-99EB-C9B54EFC4F1C}" srcOrd="0" destOrd="0" presId="urn:microsoft.com/office/officeart/2005/8/layout/hierarchy1"/>
    <dgm:cxn modelId="{AF547B87-13BE-44C8-9817-37CDE990CC26}" type="presParOf" srcId="{1445227A-318B-4565-99EB-C9B54EFC4F1C}" destId="{9697E355-6822-419E-8E94-BF64FD6EAAE5}" srcOrd="0" destOrd="0" presId="urn:microsoft.com/office/officeart/2005/8/layout/hierarchy1"/>
    <dgm:cxn modelId="{B0E87FDC-3E68-4AE2-BF11-0BF93C5F78D9}" type="presParOf" srcId="{1445227A-318B-4565-99EB-C9B54EFC4F1C}" destId="{01FDA809-C212-4C23-B6B6-C4E760D87A21}" srcOrd="1" destOrd="0" presId="urn:microsoft.com/office/officeart/2005/8/layout/hierarchy1"/>
    <dgm:cxn modelId="{0FDE4CCC-A81E-48C6-95B1-F1EA8880B26E}" type="presParOf" srcId="{144DED32-A46B-4518-8244-458F5D737907}" destId="{E7870FEC-62E4-4B2F-8C8C-67BE293CBF69}" srcOrd="1" destOrd="0" presId="urn:microsoft.com/office/officeart/2005/8/layout/hierarchy1"/>
    <dgm:cxn modelId="{A7EB0CAF-737B-4482-8076-28E23043AF60}" type="presParOf" srcId="{E7870FEC-62E4-4B2F-8C8C-67BE293CBF69}" destId="{24AFA427-BEBF-42BE-93FB-CFA95B3CE93A}" srcOrd="0" destOrd="0" presId="urn:microsoft.com/office/officeart/2005/8/layout/hierarchy1"/>
    <dgm:cxn modelId="{FEE3FE29-BEF4-4B46-BFBF-DBF534FA556A}" type="presParOf" srcId="{E7870FEC-62E4-4B2F-8C8C-67BE293CBF69}" destId="{FAC06A0A-5208-493E-9B20-60521FF47E9A}" srcOrd="1" destOrd="0" presId="urn:microsoft.com/office/officeart/2005/8/layout/hierarchy1"/>
    <dgm:cxn modelId="{AB036B4E-D00B-453F-B2A0-CF4F8D52F96D}" type="presParOf" srcId="{FAC06A0A-5208-493E-9B20-60521FF47E9A}" destId="{4375FFA2-AF53-41D5-9406-74C82D077C7F}" srcOrd="0" destOrd="0" presId="urn:microsoft.com/office/officeart/2005/8/layout/hierarchy1"/>
    <dgm:cxn modelId="{AA29F721-7268-485B-859D-22DE7C14F9B8}" type="presParOf" srcId="{4375FFA2-AF53-41D5-9406-74C82D077C7F}" destId="{ACA25D3D-4EEE-4D9E-84AC-10D07918D82E}" srcOrd="0" destOrd="0" presId="urn:microsoft.com/office/officeart/2005/8/layout/hierarchy1"/>
    <dgm:cxn modelId="{021DAF13-CAEB-49C8-968E-2A47FF054C64}" type="presParOf" srcId="{4375FFA2-AF53-41D5-9406-74C82D077C7F}" destId="{FA918E5B-52F6-4EF4-B0DA-09C8D9DC853F}" srcOrd="1" destOrd="0" presId="urn:microsoft.com/office/officeart/2005/8/layout/hierarchy1"/>
    <dgm:cxn modelId="{6E626C95-AC39-4474-80C2-A8801DF733F0}" type="presParOf" srcId="{FAC06A0A-5208-493E-9B20-60521FF47E9A}" destId="{5037E852-526B-44C3-86BF-02AE53C83F2D}" srcOrd="1" destOrd="0" presId="urn:microsoft.com/office/officeart/2005/8/layout/hierarchy1"/>
    <dgm:cxn modelId="{E98D5538-F083-46F7-832C-814E7919A269}" type="presParOf" srcId="{6386BEE8-3C5F-4BE8-B70E-09D7E306068B}" destId="{B5A9A4E8-11CB-4087-A838-97CF37DC9B6D}" srcOrd="4" destOrd="0" presId="urn:microsoft.com/office/officeart/2005/8/layout/hierarchy1"/>
    <dgm:cxn modelId="{376F6437-F39E-4F7F-8CAE-BE35E43CDC9E}" type="presParOf" srcId="{6386BEE8-3C5F-4BE8-B70E-09D7E306068B}" destId="{A243113D-635D-4123-A115-75CBE98584B3}" srcOrd="5" destOrd="0" presId="urn:microsoft.com/office/officeart/2005/8/layout/hierarchy1"/>
    <dgm:cxn modelId="{2C18FAA0-8F3F-4329-9827-CAB2559F7CD3}" type="presParOf" srcId="{A243113D-635D-4123-A115-75CBE98584B3}" destId="{B76E7AB3-52F7-4830-9038-AA104E55BE51}" srcOrd="0" destOrd="0" presId="urn:microsoft.com/office/officeart/2005/8/layout/hierarchy1"/>
    <dgm:cxn modelId="{225324E7-F029-4DF1-A08E-8C2AE36A119F}" type="presParOf" srcId="{B76E7AB3-52F7-4830-9038-AA104E55BE51}" destId="{CB3145C7-A0E5-42FE-868B-FF93475B0A01}" srcOrd="0" destOrd="0" presId="urn:microsoft.com/office/officeart/2005/8/layout/hierarchy1"/>
    <dgm:cxn modelId="{7C1A2A1D-08D0-4916-8180-F03F508A1067}" type="presParOf" srcId="{B76E7AB3-52F7-4830-9038-AA104E55BE51}" destId="{D324A5DA-0729-4FD0-B3B7-60A7E30FF11A}" srcOrd="1" destOrd="0" presId="urn:microsoft.com/office/officeart/2005/8/layout/hierarchy1"/>
    <dgm:cxn modelId="{F3703F0A-839B-465D-B302-0A22D249AE0A}" type="presParOf" srcId="{A243113D-635D-4123-A115-75CBE98584B3}" destId="{E245CA54-E5D6-4145-A81B-933A9C264A0A}" srcOrd="1" destOrd="0" presId="urn:microsoft.com/office/officeart/2005/8/layout/hierarchy1"/>
    <dgm:cxn modelId="{D9637FA0-F42E-406A-85FA-082B2717DDC7}" type="presParOf" srcId="{E245CA54-E5D6-4145-A81B-933A9C264A0A}" destId="{18F01030-734B-4B15-BA5A-6EC8138CDC5C}" srcOrd="0" destOrd="0" presId="urn:microsoft.com/office/officeart/2005/8/layout/hierarchy1"/>
    <dgm:cxn modelId="{FD672939-5A67-4090-BD74-4EFCC1F6608F}" type="presParOf" srcId="{E245CA54-E5D6-4145-A81B-933A9C264A0A}" destId="{0DC9F49D-FE64-4144-AD8B-90E87ACF6DBF}" srcOrd="1" destOrd="0" presId="urn:microsoft.com/office/officeart/2005/8/layout/hierarchy1"/>
    <dgm:cxn modelId="{CA8265CB-138D-448E-9144-0CAB6E5E05DB}" type="presParOf" srcId="{0DC9F49D-FE64-4144-AD8B-90E87ACF6DBF}" destId="{13D92079-5091-4316-BEE7-3F1D15DB694E}" srcOrd="0" destOrd="0" presId="urn:microsoft.com/office/officeart/2005/8/layout/hierarchy1"/>
    <dgm:cxn modelId="{5817AB4B-0A08-4659-B708-9586C94F4ADC}" type="presParOf" srcId="{13D92079-5091-4316-BEE7-3F1D15DB694E}" destId="{0533AAC6-BA13-42ED-8157-426AD9204CDA}" srcOrd="0" destOrd="0" presId="urn:microsoft.com/office/officeart/2005/8/layout/hierarchy1"/>
    <dgm:cxn modelId="{1A5DB119-EF16-4BA7-9E05-BD1550DCB952}" type="presParOf" srcId="{13D92079-5091-4316-BEE7-3F1D15DB694E}" destId="{2B4F2AAD-6D0A-4946-8D73-906DBBD4F44A}" srcOrd="1" destOrd="0" presId="urn:microsoft.com/office/officeart/2005/8/layout/hierarchy1"/>
    <dgm:cxn modelId="{11D0D92A-91C7-44EA-93E5-F64FAF49BFC1}" type="presParOf" srcId="{0DC9F49D-FE64-4144-AD8B-90E87ACF6DBF}" destId="{23CAB911-7832-46F8-A8EF-F492E4DC83B0}" srcOrd="1" destOrd="0" presId="urn:microsoft.com/office/officeart/2005/8/layout/hierarchy1"/>
    <dgm:cxn modelId="{08FF1CAA-C5BC-44B8-BA97-048AD238C070}" type="presParOf" srcId="{23CAB911-7832-46F8-A8EF-F492E4DC83B0}" destId="{B919CCCB-9733-4CEE-84C1-F50E35CD5338}" srcOrd="0" destOrd="0" presId="urn:microsoft.com/office/officeart/2005/8/layout/hierarchy1"/>
    <dgm:cxn modelId="{C38BCF36-1992-4805-94CE-174D4E6F1F02}" type="presParOf" srcId="{23CAB911-7832-46F8-A8EF-F492E4DC83B0}" destId="{B1C906F5-681F-4296-9E91-65DF9926C4A4}" srcOrd="1" destOrd="0" presId="urn:microsoft.com/office/officeart/2005/8/layout/hierarchy1"/>
    <dgm:cxn modelId="{7F61928A-641C-4717-986A-02A09C786D78}" type="presParOf" srcId="{B1C906F5-681F-4296-9E91-65DF9926C4A4}" destId="{46E8175D-DB37-41C3-94E9-9C94DC5336C1}" srcOrd="0" destOrd="0" presId="urn:microsoft.com/office/officeart/2005/8/layout/hierarchy1"/>
    <dgm:cxn modelId="{71FABD98-4A5F-4EB9-97EB-5C6DAF76FEA9}" type="presParOf" srcId="{46E8175D-DB37-41C3-94E9-9C94DC5336C1}" destId="{70342BCC-3899-48A2-B62C-D33E7EA03FF5}" srcOrd="0" destOrd="0" presId="urn:microsoft.com/office/officeart/2005/8/layout/hierarchy1"/>
    <dgm:cxn modelId="{1F784B37-CE64-4B52-B270-BDE7E0E54AA7}" type="presParOf" srcId="{46E8175D-DB37-41C3-94E9-9C94DC5336C1}" destId="{CF44AE55-FE33-406A-A8D8-4057E32A572B}" srcOrd="1" destOrd="0" presId="urn:microsoft.com/office/officeart/2005/8/layout/hierarchy1"/>
    <dgm:cxn modelId="{FA3009EE-E2EF-4B09-A9CA-820AA6BE7A5F}" type="presParOf" srcId="{B1C906F5-681F-4296-9E91-65DF9926C4A4}" destId="{8DBE7F3D-4DDB-4523-A1B6-05702AD4B451}" srcOrd="1" destOrd="0" presId="urn:microsoft.com/office/officeart/2005/8/layout/hierarchy1"/>
    <dgm:cxn modelId="{D3E4BD3E-EB2F-4790-9E35-1B3F174814E8}" type="presParOf" srcId="{E245CA54-E5D6-4145-A81B-933A9C264A0A}" destId="{06CEEDE6-F0AF-4516-A5C9-ABD1170E87E3}" srcOrd="2" destOrd="0" presId="urn:microsoft.com/office/officeart/2005/8/layout/hierarchy1"/>
    <dgm:cxn modelId="{8FC25369-2CFD-4192-B944-82F83CA943F9}" type="presParOf" srcId="{E245CA54-E5D6-4145-A81B-933A9C264A0A}" destId="{5A8CB064-BC52-4A01-B19C-DC6E9B8652A8}" srcOrd="3" destOrd="0" presId="urn:microsoft.com/office/officeart/2005/8/layout/hierarchy1"/>
    <dgm:cxn modelId="{7A81F28A-0BF3-44BD-9118-C3E877113FBA}" type="presParOf" srcId="{5A8CB064-BC52-4A01-B19C-DC6E9B8652A8}" destId="{47D68B31-B103-4697-9E30-DB0ACF6F4694}" srcOrd="0" destOrd="0" presId="urn:microsoft.com/office/officeart/2005/8/layout/hierarchy1"/>
    <dgm:cxn modelId="{9CB84BEC-BD22-4606-A3F8-CD9A8D3853DE}" type="presParOf" srcId="{47D68B31-B103-4697-9E30-DB0ACF6F4694}" destId="{09BB76A9-A916-4818-ADE1-344552FBAA9C}" srcOrd="0" destOrd="0" presId="urn:microsoft.com/office/officeart/2005/8/layout/hierarchy1"/>
    <dgm:cxn modelId="{07EB4E97-1057-44EF-88A0-976E425AB9D7}" type="presParOf" srcId="{47D68B31-B103-4697-9E30-DB0ACF6F4694}" destId="{6BCD5C5E-C0E7-493B-8F41-C4E445B3E156}" srcOrd="1" destOrd="0" presId="urn:microsoft.com/office/officeart/2005/8/layout/hierarchy1"/>
    <dgm:cxn modelId="{B9D2BC8F-6749-4826-ACE9-DD12E459BBBC}" type="presParOf" srcId="{5A8CB064-BC52-4A01-B19C-DC6E9B8652A8}" destId="{14951780-4BFA-4219-906A-711B24A13DC8}" srcOrd="1" destOrd="0" presId="urn:microsoft.com/office/officeart/2005/8/layout/hierarchy1"/>
    <dgm:cxn modelId="{44718DFA-8EC2-4C9B-9156-2A65ACD0A357}" type="presParOf" srcId="{14951780-4BFA-4219-906A-711B24A13DC8}" destId="{EE9567B6-CA93-47CA-B90E-8988954E7D52}" srcOrd="0" destOrd="0" presId="urn:microsoft.com/office/officeart/2005/8/layout/hierarchy1"/>
    <dgm:cxn modelId="{17091342-588B-404E-A68F-D77468CB01A8}" type="presParOf" srcId="{14951780-4BFA-4219-906A-711B24A13DC8}" destId="{B7817EEE-EF48-4116-BA6E-95AA361ADDB0}" srcOrd="1" destOrd="0" presId="urn:microsoft.com/office/officeart/2005/8/layout/hierarchy1"/>
    <dgm:cxn modelId="{4436B22E-E86B-44D0-8494-447FBAB0C986}" type="presParOf" srcId="{B7817EEE-EF48-4116-BA6E-95AA361ADDB0}" destId="{CCF8628F-04DC-4E0C-A1B0-769CAB134D74}" srcOrd="0" destOrd="0" presId="urn:microsoft.com/office/officeart/2005/8/layout/hierarchy1"/>
    <dgm:cxn modelId="{EC118D64-F46F-4AF6-9EDD-5240970B0E4F}" type="presParOf" srcId="{CCF8628F-04DC-4E0C-A1B0-769CAB134D74}" destId="{10742F96-3C5D-4425-8228-DB6BE52B259D}" srcOrd="0" destOrd="0" presId="urn:microsoft.com/office/officeart/2005/8/layout/hierarchy1"/>
    <dgm:cxn modelId="{EB0EEFA4-23EF-4DE1-B924-F412E8F39972}" type="presParOf" srcId="{CCF8628F-04DC-4E0C-A1B0-769CAB134D74}" destId="{52116197-CE86-4E07-8325-A7C0837B7CD4}" srcOrd="1" destOrd="0" presId="urn:microsoft.com/office/officeart/2005/8/layout/hierarchy1"/>
    <dgm:cxn modelId="{4E57ABF5-B5A8-49F6-8407-C406D14F5166}" type="presParOf" srcId="{B7817EEE-EF48-4116-BA6E-95AA361ADDB0}" destId="{CD3EABB3-512D-4CD1-A777-750519727368}" srcOrd="1" destOrd="0" presId="urn:microsoft.com/office/officeart/2005/8/layout/hierarchy1"/>
    <dgm:cxn modelId="{DB0C5310-A03A-40CE-8712-B16F2DEBE0AD}" type="presParOf" srcId="{6386BEE8-3C5F-4BE8-B70E-09D7E306068B}" destId="{938D9716-97B4-489B-B50C-68D6EAE01CFE}" srcOrd="6" destOrd="0" presId="urn:microsoft.com/office/officeart/2005/8/layout/hierarchy1"/>
    <dgm:cxn modelId="{EBB6EA37-4B7A-4694-A515-F07FEF2C31E8}" type="presParOf" srcId="{6386BEE8-3C5F-4BE8-B70E-09D7E306068B}" destId="{1B3FEC85-D9C3-4FA5-9D1B-84DDDC4A967E}" srcOrd="7" destOrd="0" presId="urn:microsoft.com/office/officeart/2005/8/layout/hierarchy1"/>
    <dgm:cxn modelId="{F550B673-2916-4CF3-95E0-E462307D770C}" type="presParOf" srcId="{1B3FEC85-D9C3-4FA5-9D1B-84DDDC4A967E}" destId="{D9014CB6-4EDE-44B0-B985-CDAB441C8F29}" srcOrd="0" destOrd="0" presId="urn:microsoft.com/office/officeart/2005/8/layout/hierarchy1"/>
    <dgm:cxn modelId="{151779EF-38B3-4E51-96A5-8DD3F4CE2A47}" type="presParOf" srcId="{D9014CB6-4EDE-44B0-B985-CDAB441C8F29}" destId="{E06F3792-39B6-4F2B-94D6-6BF998D00BA8}" srcOrd="0" destOrd="0" presId="urn:microsoft.com/office/officeart/2005/8/layout/hierarchy1"/>
    <dgm:cxn modelId="{1D4DE60E-0AB3-416B-AA64-5BCE0591B5F5}" type="presParOf" srcId="{D9014CB6-4EDE-44B0-B985-CDAB441C8F29}" destId="{E578E653-FB20-45AC-B647-8BE91E46C356}" srcOrd="1" destOrd="0" presId="urn:microsoft.com/office/officeart/2005/8/layout/hierarchy1"/>
    <dgm:cxn modelId="{2118FAF0-997B-40D4-863F-3413F16C184B}" type="presParOf" srcId="{1B3FEC85-D9C3-4FA5-9D1B-84DDDC4A967E}" destId="{9E47BC66-492B-4C2D-A8A0-466C3A96E296}" srcOrd="1" destOrd="0" presId="urn:microsoft.com/office/officeart/2005/8/layout/hierarchy1"/>
    <dgm:cxn modelId="{59EBB2CF-2769-4842-97CB-8E14ECBEA555}" type="presParOf" srcId="{9E47BC66-492B-4C2D-A8A0-466C3A96E296}" destId="{759674C3-0AD3-4147-A418-AE4D5647F039}" srcOrd="0" destOrd="0" presId="urn:microsoft.com/office/officeart/2005/8/layout/hierarchy1"/>
    <dgm:cxn modelId="{8E07358C-610E-45D3-9A04-01983B8347A6}" type="presParOf" srcId="{9E47BC66-492B-4C2D-A8A0-466C3A96E296}" destId="{EAC4A2F0-448F-43FF-8F2F-58DF2665CE5C}" srcOrd="1" destOrd="0" presId="urn:microsoft.com/office/officeart/2005/8/layout/hierarchy1"/>
    <dgm:cxn modelId="{8AA2A43B-3053-4CD3-B836-969B1AD8A1EF}" type="presParOf" srcId="{EAC4A2F0-448F-43FF-8F2F-58DF2665CE5C}" destId="{EAC3CB2F-3CB0-4E56-98A0-5F41BE0DA158}" srcOrd="0" destOrd="0" presId="urn:microsoft.com/office/officeart/2005/8/layout/hierarchy1"/>
    <dgm:cxn modelId="{35577BC2-1EB9-4F67-9A1F-A44E9FD83E87}" type="presParOf" srcId="{EAC3CB2F-3CB0-4E56-98A0-5F41BE0DA158}" destId="{57646038-A2E7-4F67-8831-756D97CBA82E}" srcOrd="0" destOrd="0" presId="urn:microsoft.com/office/officeart/2005/8/layout/hierarchy1"/>
    <dgm:cxn modelId="{8B1E7912-6FB3-4E4D-9137-19AF0A843EC6}" type="presParOf" srcId="{EAC3CB2F-3CB0-4E56-98A0-5F41BE0DA158}" destId="{CF8C4364-40BF-4EF5-9B84-41F86A5EB94B}" srcOrd="1" destOrd="0" presId="urn:microsoft.com/office/officeart/2005/8/layout/hierarchy1"/>
    <dgm:cxn modelId="{503D9E63-76F7-45F6-8FB9-45C1506D158D}" type="presParOf" srcId="{EAC4A2F0-448F-43FF-8F2F-58DF2665CE5C}" destId="{4E2C4C8E-2980-4B2B-8475-5D7F04906415}" srcOrd="1" destOrd="0" presId="urn:microsoft.com/office/officeart/2005/8/layout/hierarchy1"/>
    <dgm:cxn modelId="{4CD1FF9A-E902-4AD3-A33F-7A2CEBD3F8A8}" type="presParOf" srcId="{4E2C4C8E-2980-4B2B-8475-5D7F04906415}" destId="{A0A9FA24-D9D7-44BF-A058-63D69C996701}" srcOrd="0" destOrd="0" presId="urn:microsoft.com/office/officeart/2005/8/layout/hierarchy1"/>
    <dgm:cxn modelId="{4AF91F72-0C23-4374-B57B-1763F692990F}" type="presParOf" srcId="{4E2C4C8E-2980-4B2B-8475-5D7F04906415}" destId="{A2F9B5D5-A056-4B53-B512-F452D653202F}" srcOrd="1" destOrd="0" presId="urn:microsoft.com/office/officeart/2005/8/layout/hierarchy1"/>
    <dgm:cxn modelId="{FB44972B-C0E3-4599-B7F5-923347B73C71}" type="presParOf" srcId="{A2F9B5D5-A056-4B53-B512-F452D653202F}" destId="{94369458-FF55-44D1-A52C-3EC3321AFC80}" srcOrd="0" destOrd="0" presId="urn:microsoft.com/office/officeart/2005/8/layout/hierarchy1"/>
    <dgm:cxn modelId="{6C1FD327-4659-4FEB-A5B4-50565464164F}" type="presParOf" srcId="{94369458-FF55-44D1-A52C-3EC3321AFC80}" destId="{C146F5CA-3D9E-4610-80F8-96E75A4CFA75}" srcOrd="0" destOrd="0" presId="urn:microsoft.com/office/officeart/2005/8/layout/hierarchy1"/>
    <dgm:cxn modelId="{EB06248D-E1AC-4202-A2E5-3733E55F9764}" type="presParOf" srcId="{94369458-FF55-44D1-A52C-3EC3321AFC80}" destId="{926FF160-8EA7-49D4-8BB5-284E7C667F6B}" srcOrd="1" destOrd="0" presId="urn:microsoft.com/office/officeart/2005/8/layout/hierarchy1"/>
    <dgm:cxn modelId="{1D9AE429-723B-449B-85A8-7F8821C96D38}" type="presParOf" srcId="{A2F9B5D5-A056-4B53-B512-F452D653202F}" destId="{0C8ADE9C-33C1-4236-88E1-1A5560200130}" srcOrd="1" destOrd="0" presId="urn:microsoft.com/office/officeart/2005/8/layout/hierarchy1"/>
    <dgm:cxn modelId="{7C80B915-89F2-43ED-BE25-EDA54738D589}" type="presParOf" srcId="{9E47BC66-492B-4C2D-A8A0-466C3A96E296}" destId="{2DBF0A03-FAFD-49F7-8F7F-08B3BB2A3016}" srcOrd="2" destOrd="0" presId="urn:microsoft.com/office/officeart/2005/8/layout/hierarchy1"/>
    <dgm:cxn modelId="{390C6758-7495-4AA6-A500-FF6ADB06F3D4}" type="presParOf" srcId="{9E47BC66-492B-4C2D-A8A0-466C3A96E296}" destId="{F17A75B1-2097-46BF-BACC-41C07266BF83}" srcOrd="3" destOrd="0" presId="urn:microsoft.com/office/officeart/2005/8/layout/hierarchy1"/>
    <dgm:cxn modelId="{BD98FE58-307E-4FF7-A09E-3678FD76FF9D}" type="presParOf" srcId="{F17A75B1-2097-46BF-BACC-41C07266BF83}" destId="{D95B45C2-D654-4A62-9B00-85BFB3A62B02}" srcOrd="0" destOrd="0" presId="urn:microsoft.com/office/officeart/2005/8/layout/hierarchy1"/>
    <dgm:cxn modelId="{D3EFE23B-913D-417A-A0D8-C300FCA68F9F}" type="presParOf" srcId="{D95B45C2-D654-4A62-9B00-85BFB3A62B02}" destId="{AC96A4C4-7A1F-4FD1-8940-383AE2205FFC}" srcOrd="0" destOrd="0" presId="urn:microsoft.com/office/officeart/2005/8/layout/hierarchy1"/>
    <dgm:cxn modelId="{4A6121BE-0B95-40A7-A8AC-9841C999BC0F}" type="presParOf" srcId="{D95B45C2-D654-4A62-9B00-85BFB3A62B02}" destId="{5EE52BFD-503E-4618-981C-AFE226D3BD32}" srcOrd="1" destOrd="0" presId="urn:microsoft.com/office/officeart/2005/8/layout/hierarchy1"/>
    <dgm:cxn modelId="{B5A77299-73B6-4C9C-919C-9749B7C28F3C}" type="presParOf" srcId="{F17A75B1-2097-46BF-BACC-41C07266BF83}" destId="{C6A7CFD1-B2D5-4EFF-8B28-FF4C0644227E}" srcOrd="1" destOrd="0" presId="urn:microsoft.com/office/officeart/2005/8/layout/hierarchy1"/>
    <dgm:cxn modelId="{6CF60E5E-448F-4661-B7CC-6383DD089FB8}" type="presParOf" srcId="{C6A7CFD1-B2D5-4EFF-8B28-FF4C0644227E}" destId="{378C2BDB-528A-4E39-B3FE-761188BFE795}" srcOrd="0" destOrd="0" presId="urn:microsoft.com/office/officeart/2005/8/layout/hierarchy1"/>
    <dgm:cxn modelId="{498FCE50-1575-4D60-B943-E3AB00378644}" type="presParOf" srcId="{C6A7CFD1-B2D5-4EFF-8B28-FF4C0644227E}" destId="{3E9B2105-CB81-466E-B812-6976056E57D3}" srcOrd="1" destOrd="0" presId="urn:microsoft.com/office/officeart/2005/8/layout/hierarchy1"/>
    <dgm:cxn modelId="{ADE78BA8-29D1-431E-8016-1F06E4A81BE1}" type="presParOf" srcId="{3E9B2105-CB81-466E-B812-6976056E57D3}" destId="{56174BCD-AEB7-4414-9DCD-A85E45524A28}" srcOrd="0" destOrd="0" presId="urn:microsoft.com/office/officeart/2005/8/layout/hierarchy1"/>
    <dgm:cxn modelId="{7796857B-FD10-40F3-9957-C7E135B5DE0D}" type="presParOf" srcId="{56174BCD-AEB7-4414-9DCD-A85E45524A28}" destId="{3176BEC2-03B4-4495-A1D3-95A4A15E5015}" srcOrd="0" destOrd="0" presId="urn:microsoft.com/office/officeart/2005/8/layout/hierarchy1"/>
    <dgm:cxn modelId="{6056301D-1BE9-4F60-A610-CC8B8BAAFFB0}" type="presParOf" srcId="{56174BCD-AEB7-4414-9DCD-A85E45524A28}" destId="{DF3E577C-8DD7-44C7-A196-1FD72C157875}" srcOrd="1" destOrd="0" presId="urn:microsoft.com/office/officeart/2005/8/layout/hierarchy1"/>
    <dgm:cxn modelId="{E12C4423-23E6-495D-8E68-39C426CA506D}" type="presParOf" srcId="{3E9B2105-CB81-466E-B812-6976056E57D3}" destId="{3AD04AAD-DD4F-4E3A-AB88-780AE4981E9E}" srcOrd="1" destOrd="0" presId="urn:microsoft.com/office/officeart/2005/8/layout/hierarchy1"/>
    <dgm:cxn modelId="{548425F1-83C5-4995-8025-0ACA83838940}" type="presParOf" srcId="{6386BEE8-3C5F-4BE8-B70E-09D7E306068B}" destId="{AD6FFF4E-6B56-43C8-87F1-675E5D5F454C}" srcOrd="8" destOrd="0" presId="urn:microsoft.com/office/officeart/2005/8/layout/hierarchy1"/>
    <dgm:cxn modelId="{0E78988A-0485-40E2-9570-B4F3FF497D5C}" type="presParOf" srcId="{6386BEE8-3C5F-4BE8-B70E-09D7E306068B}" destId="{86DBA229-2588-48F6-98DB-4D0B4FE47637}" srcOrd="9" destOrd="0" presId="urn:microsoft.com/office/officeart/2005/8/layout/hierarchy1"/>
    <dgm:cxn modelId="{3D66F053-4FBB-419C-871F-E0D8266CC0AF}" type="presParOf" srcId="{86DBA229-2588-48F6-98DB-4D0B4FE47637}" destId="{B45A5AB4-644E-4B71-A18E-DD6FD3FC82B1}" srcOrd="0" destOrd="0" presId="urn:microsoft.com/office/officeart/2005/8/layout/hierarchy1"/>
    <dgm:cxn modelId="{78D7BBB2-2562-480F-A87F-3D7EF3D07247}" type="presParOf" srcId="{B45A5AB4-644E-4B71-A18E-DD6FD3FC82B1}" destId="{C4E051D0-4A03-47F5-8216-6DE225A74622}" srcOrd="0" destOrd="0" presId="urn:microsoft.com/office/officeart/2005/8/layout/hierarchy1"/>
    <dgm:cxn modelId="{C8B06791-0AF6-4830-B9E0-1E3EA1100375}" type="presParOf" srcId="{B45A5AB4-644E-4B71-A18E-DD6FD3FC82B1}" destId="{2B4E693C-8527-431D-8C96-73E92D1700C4}" srcOrd="1" destOrd="0" presId="urn:microsoft.com/office/officeart/2005/8/layout/hierarchy1"/>
    <dgm:cxn modelId="{31095679-B783-415C-B793-4DFB8300FFA8}" type="presParOf" srcId="{86DBA229-2588-48F6-98DB-4D0B4FE47637}" destId="{E53BD6DE-8B87-4153-A88E-A49143CB01D2}" srcOrd="1" destOrd="0" presId="urn:microsoft.com/office/officeart/2005/8/layout/hierarchy1"/>
    <dgm:cxn modelId="{76672DDA-87C9-4465-85D2-4D0A47C2AE19}" type="presParOf" srcId="{E53BD6DE-8B87-4153-A88E-A49143CB01D2}" destId="{1C9ED473-C7F8-43FB-B51D-A921459F218E}" srcOrd="0" destOrd="0" presId="urn:microsoft.com/office/officeart/2005/8/layout/hierarchy1"/>
    <dgm:cxn modelId="{D20F5018-B120-4E75-B0C1-3FB0832BE07E}" type="presParOf" srcId="{E53BD6DE-8B87-4153-A88E-A49143CB01D2}" destId="{4862A70F-ACD5-42D9-BCD7-199E41974E89}" srcOrd="1" destOrd="0" presId="urn:microsoft.com/office/officeart/2005/8/layout/hierarchy1"/>
    <dgm:cxn modelId="{A8A64F36-3C2E-40B7-93BF-3B8D81C59CAC}" type="presParOf" srcId="{4862A70F-ACD5-42D9-BCD7-199E41974E89}" destId="{3091E2AF-F0E4-47A2-A23B-40A67055452C}" srcOrd="0" destOrd="0" presId="urn:microsoft.com/office/officeart/2005/8/layout/hierarchy1"/>
    <dgm:cxn modelId="{0C4941F5-4A36-4745-8028-E63417CE1C5A}" type="presParOf" srcId="{3091E2AF-F0E4-47A2-A23B-40A67055452C}" destId="{DC40B064-6F2F-4B5B-A2A2-D819446C760D}" srcOrd="0" destOrd="0" presId="urn:microsoft.com/office/officeart/2005/8/layout/hierarchy1"/>
    <dgm:cxn modelId="{4EA3A058-3F24-479B-AD71-FB54A8DDBAB1}" type="presParOf" srcId="{3091E2AF-F0E4-47A2-A23B-40A67055452C}" destId="{2CE80D04-39CB-4856-A78B-80CE7EDF8859}" srcOrd="1" destOrd="0" presId="urn:microsoft.com/office/officeart/2005/8/layout/hierarchy1"/>
    <dgm:cxn modelId="{D05BF4BA-6006-4F22-B4C5-0A675FE5E938}" type="presParOf" srcId="{4862A70F-ACD5-42D9-BCD7-199E41974E89}" destId="{20A64F69-09DC-4467-AEE9-6E31B8E74B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FBF9CD-1465-4C8D-A4C0-0551BBC5595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C4C15B-02F3-434A-ACE8-C3498752E48B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অংশীদার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সম্পর্কিত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16ACB764-84B6-4FE5-8B86-CEA230CAA949}" type="parTrans" cxnId="{D2426CF0-9C4A-4B37-9D8C-5E29F02335A3}">
      <dgm:prSet/>
      <dgm:spPr/>
      <dgm:t>
        <a:bodyPr/>
        <a:lstStyle/>
        <a:p>
          <a:endParaRPr lang="en-US"/>
        </a:p>
      </dgm:t>
    </dgm:pt>
    <dgm:pt modelId="{44894054-C921-4D91-B313-ADE6D9590862}" type="sibTrans" cxnId="{D2426CF0-9C4A-4B37-9D8C-5E29F02335A3}">
      <dgm:prSet/>
      <dgm:spPr/>
      <dgm:t>
        <a:bodyPr/>
        <a:lstStyle/>
        <a:p>
          <a:endParaRPr lang="en-US"/>
        </a:p>
      </dgm:t>
    </dgm:pt>
    <dgm:pt modelId="{D032ED66-C9A2-4898-9EC3-5B860C90622A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5CF02B94-7943-4E9E-9980-2CDDA42C41C5}" type="parTrans" cxnId="{0FF7D0D2-CAC9-4EF4-A269-B1F275E26DC8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91F0EB94-7B5D-47E5-BECE-8876C44DED9D}" type="sibTrans" cxnId="{0FF7D0D2-CAC9-4EF4-A269-B1F275E26DC8}">
      <dgm:prSet/>
      <dgm:spPr/>
      <dgm:t>
        <a:bodyPr/>
        <a:lstStyle/>
        <a:p>
          <a:endParaRPr lang="en-US"/>
        </a:p>
      </dgm:t>
    </dgm:pt>
    <dgm:pt modelId="{A06DEFA6-542F-48B9-B84C-7EBA7536E5A5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স্থায়ী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19657F24-7406-481F-90FD-B943BDBD75E4}" type="parTrans" cxnId="{AB90FAFC-F409-43AF-8C53-6789EADDFF3F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C858261E-4688-4CD1-BCB6-2F054C93876F}" type="sibTrans" cxnId="{AB90FAFC-F409-43AF-8C53-6789EADDFF3F}">
      <dgm:prSet/>
      <dgm:spPr/>
      <dgm:t>
        <a:bodyPr/>
        <a:lstStyle/>
        <a:p>
          <a:endParaRPr lang="en-US"/>
        </a:p>
      </dgm:t>
    </dgm:pt>
    <dgm:pt modelId="{6BB899EB-2CA3-4F12-822C-21787AA8C054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E3DF2395-85DC-48E4-ACB9-FF99B3A76859}" type="parTrans" cxnId="{B2052DB6-9AA4-4A23-91CE-EBE1C61616AF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2B698CF7-647F-4D6D-92A2-CEC2B5F36953}" type="sibTrans" cxnId="{B2052DB6-9AA4-4A23-91CE-EBE1C61616AF}">
      <dgm:prSet/>
      <dgm:spPr/>
      <dgm:t>
        <a:bodyPr/>
        <a:lstStyle/>
        <a:p>
          <a:endParaRPr lang="en-US"/>
        </a:p>
      </dgm:t>
    </dgm:pt>
    <dgm:pt modelId="{60B887AC-536C-41D6-8346-5F7D5A2B892B}">
      <dgm:prSet phldrT="[Text]"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পন্য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1E97C35B-85B9-4385-92DF-49F278866E7D}" type="parTrans" cxnId="{6BFCE5B9-C248-4DF6-A0FA-115D250845D4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03284CBD-D997-40C3-9729-1EA784568A45}" type="sibTrans" cxnId="{6BFCE5B9-C248-4DF6-A0FA-115D250845D4}">
      <dgm:prSet/>
      <dgm:spPr/>
      <dgm:t>
        <a:bodyPr/>
        <a:lstStyle/>
        <a:p>
          <a:endParaRPr lang="en-US"/>
        </a:p>
      </dgm:t>
    </dgm:pt>
    <dgm:pt modelId="{B7F50845-F642-4EC0-8D7E-7453AFF20A8E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ঋন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009B62F4-A98C-45B8-8E00-6835715CF162}" type="parTrans" cxnId="{71E38A45-157E-417F-94BB-7FD4AA5ACF9C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E55A82D1-F127-492B-9221-4B4205257D01}" type="sibTrans" cxnId="{71E38A45-157E-417F-94BB-7FD4AA5ACF9C}">
      <dgm:prSet/>
      <dgm:spPr/>
      <dgm:t>
        <a:bodyPr/>
        <a:lstStyle/>
        <a:p>
          <a:endParaRPr lang="en-US"/>
        </a:p>
      </dgm:t>
    </dgm:pt>
    <dgm:pt modelId="{121D5598-FD3B-4DDB-BBD3-2ABAB3EC18DF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ঋন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সুদ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8010E732-40F2-4AA5-A86C-79749CD4BDDE}" type="parTrans" cxnId="{CEAEF75F-C03D-4A60-AFDD-DF4876009443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04BB7F8A-2B5C-4A11-A57E-0E12307C4177}" type="sibTrans" cxnId="{CEAEF75F-C03D-4A60-AFDD-DF4876009443}">
      <dgm:prSet/>
      <dgm:spPr/>
      <dgm:t>
        <a:bodyPr/>
        <a:lstStyle/>
        <a:p>
          <a:endParaRPr lang="en-US"/>
        </a:p>
      </dgm:t>
    </dgm:pt>
    <dgm:pt modelId="{F9134784-7498-4C58-9329-1A6BE858C433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পরিবর্তনশীল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মূলশন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B0BBC8C5-D9D0-4DDC-A51E-98F88F3C0ED2}" type="parTrans" cxnId="{867554C1-98E4-4CEA-9CB9-C4397875DDB0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152547D1-0C35-43D2-925E-FD5EEB8FCF23}" type="sibTrans" cxnId="{867554C1-98E4-4CEA-9CB9-C4397875DDB0}">
      <dgm:prSet/>
      <dgm:spPr/>
      <dgm:t>
        <a:bodyPr/>
        <a:lstStyle/>
        <a:p>
          <a:endParaRPr lang="en-US"/>
        </a:p>
      </dgm:t>
    </dgm:pt>
    <dgm:pt modelId="{4F4881BB-D86A-461C-A6A7-C42BF27C0600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68AD441F-2390-4226-BA27-6C04B84553AD}" type="parTrans" cxnId="{287B348C-4351-4807-9CCF-6D8098C489C1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F66D3486-FB26-48B7-A204-911D109B9F1C}" type="sibTrans" cxnId="{287B348C-4351-4807-9CCF-6D8098C489C1}">
      <dgm:prSet/>
      <dgm:spPr/>
      <dgm:t>
        <a:bodyPr/>
        <a:lstStyle/>
        <a:p>
          <a:endParaRPr lang="en-US"/>
        </a:p>
      </dgm:t>
    </dgm:pt>
    <dgm:pt modelId="{93829667-5249-4E5F-B548-39184DCCE6A1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F99154A8-2076-40E6-A158-3AD1A542C838}" type="parTrans" cxnId="{0D3FA9B5-BBFA-4CCA-A477-DAABCC3C097A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3EC48637-EA5E-4A9B-83DB-EDCA40463A8C}" type="sibTrans" cxnId="{0D3FA9B5-BBFA-4CCA-A477-DAABCC3C097A}">
      <dgm:prSet/>
      <dgm:spPr/>
      <dgm:t>
        <a:bodyPr/>
        <a:lstStyle/>
        <a:p>
          <a:endParaRPr lang="en-US"/>
        </a:p>
      </dgm:t>
    </dgm:pt>
    <dgm:pt modelId="{94DD4278-40DF-4C76-9473-6A8380859345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41541B53-8C1C-49A2-92C7-E8A82D87EF9E}" type="parTrans" cxnId="{17DDEB56-4E83-4BD7-9130-76757A409BF7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A4F7C762-8188-426B-BDCB-95597D4E6E12}" type="sibTrans" cxnId="{17DDEB56-4E83-4BD7-9130-76757A409BF7}">
      <dgm:prSet/>
      <dgm:spPr/>
      <dgm:t>
        <a:bodyPr/>
        <a:lstStyle/>
        <a:p>
          <a:endParaRPr lang="en-US"/>
        </a:p>
      </dgm:t>
    </dgm:pt>
    <dgm:pt modelId="{5ADD3BF1-28B2-4BE2-9C53-4035F9DEE5F4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শুধু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3E81DBC6-C068-495C-A709-A030249F67EC}" type="parTrans" cxnId="{3B855495-F28B-44DF-9318-3984AB41937C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BEE9BC1A-EAF9-4AA0-8240-8E9F797D8207}" type="sibTrans" cxnId="{3B855495-F28B-44DF-9318-3984AB41937C}">
      <dgm:prSet/>
      <dgm:spPr/>
      <dgm:t>
        <a:bodyPr/>
        <a:lstStyle/>
        <a:p>
          <a:endParaRPr lang="en-US"/>
        </a:p>
      </dgm:t>
    </dgm:pt>
    <dgm:pt modelId="{A453ED2C-B0AE-476A-9A0E-66DF7EDB72F3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জড়িত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অন্য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বিষয়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B2AE29F0-E850-4597-8EE9-2483DC47B903}" type="parTrans" cxnId="{A31804C7-F018-45DD-86BF-172DB01735CB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553A8C94-1472-4947-835C-A02E3F55D138}" type="sibTrans" cxnId="{A31804C7-F018-45DD-86BF-172DB01735CB}">
      <dgm:prSet/>
      <dgm:spPr/>
      <dgm:t>
        <a:bodyPr/>
        <a:lstStyle/>
        <a:p>
          <a:endParaRPr lang="en-US"/>
        </a:p>
      </dgm:t>
    </dgm:pt>
    <dgm:pt modelId="{AFB6C4EA-3970-47EB-89B9-9FA2DB87174F}">
      <dgm:prSet custT="1"/>
      <dgm:spPr/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জড়িত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অন্য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বিষয়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58B12D6C-AC22-4029-A19E-DBBD6B17AA0A}" type="parTrans" cxnId="{F8561B8A-A08F-4B13-970F-17A5BBC1DB82}">
      <dgm:prSet/>
      <dgm:spPr/>
      <dgm:t>
        <a:bodyPr/>
        <a:lstStyle/>
        <a:p>
          <a:endParaRPr lang="en-US" sz="2000" b="1">
            <a:latin typeface="NikoshBAN" pitchFamily="2" charset="0"/>
            <a:cs typeface="NikoshBAN" pitchFamily="2" charset="0"/>
          </a:endParaRPr>
        </a:p>
      </dgm:t>
    </dgm:pt>
    <dgm:pt modelId="{89687EF7-6A17-46F0-9707-09AB3E18E8D5}" type="sibTrans" cxnId="{F8561B8A-A08F-4B13-970F-17A5BBC1DB82}">
      <dgm:prSet/>
      <dgm:spPr/>
      <dgm:t>
        <a:bodyPr/>
        <a:lstStyle/>
        <a:p>
          <a:endParaRPr lang="en-US"/>
        </a:p>
      </dgm:t>
    </dgm:pt>
    <dgm:pt modelId="{F162EF81-E834-43EF-A46A-9A8A55A435A0}" type="pres">
      <dgm:prSet presAssocID="{39FBF9CD-1465-4C8D-A4C0-0551BBC559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D8D514-7A3F-48CD-8C93-1587B26E1767}" type="pres">
      <dgm:prSet presAssocID="{70C4C15B-02F3-434A-ACE8-C3498752E48B}" presName="hierRoot1" presStyleCnt="0"/>
      <dgm:spPr/>
    </dgm:pt>
    <dgm:pt modelId="{FB9FA102-D30D-438E-8061-DD210BDC23A0}" type="pres">
      <dgm:prSet presAssocID="{70C4C15B-02F3-434A-ACE8-C3498752E48B}" presName="composite" presStyleCnt="0"/>
      <dgm:spPr/>
    </dgm:pt>
    <dgm:pt modelId="{C3075602-585B-41EA-AE52-FD2220BCAC83}" type="pres">
      <dgm:prSet presAssocID="{70C4C15B-02F3-434A-ACE8-C3498752E48B}" presName="background" presStyleLbl="node0" presStyleIdx="0" presStyleCnt="1"/>
      <dgm:spPr/>
    </dgm:pt>
    <dgm:pt modelId="{05237D83-CE7F-4851-8BDF-6D831E202D46}" type="pres">
      <dgm:prSet presAssocID="{70C4C15B-02F3-434A-ACE8-C3498752E48B}" presName="text" presStyleLbl="fgAcc0" presStyleIdx="0" presStyleCnt="1" custScaleX="1519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A96299-D7CD-499C-9761-34552B10C23F}" type="pres">
      <dgm:prSet presAssocID="{70C4C15B-02F3-434A-ACE8-C3498752E48B}" presName="hierChild2" presStyleCnt="0"/>
      <dgm:spPr/>
    </dgm:pt>
    <dgm:pt modelId="{FF036F67-DD9F-423D-88F6-26B0D4870C12}" type="pres">
      <dgm:prSet presAssocID="{5CF02B94-7943-4E9E-9980-2CDDA42C41C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93E1CEF9-0CF4-439D-A020-631F481F1EE2}" type="pres">
      <dgm:prSet presAssocID="{D032ED66-C9A2-4898-9EC3-5B860C90622A}" presName="hierRoot2" presStyleCnt="0"/>
      <dgm:spPr/>
    </dgm:pt>
    <dgm:pt modelId="{891852B7-7282-46B4-AB00-2A0A33F3E382}" type="pres">
      <dgm:prSet presAssocID="{D032ED66-C9A2-4898-9EC3-5B860C90622A}" presName="composite2" presStyleCnt="0"/>
      <dgm:spPr/>
    </dgm:pt>
    <dgm:pt modelId="{A2D8B321-EA27-4AC4-A315-E06DB05C3D91}" type="pres">
      <dgm:prSet presAssocID="{D032ED66-C9A2-4898-9EC3-5B860C90622A}" presName="background2" presStyleLbl="node2" presStyleIdx="0" presStyleCnt="4"/>
      <dgm:spPr/>
    </dgm:pt>
    <dgm:pt modelId="{67E4532D-9ACA-4899-B7B3-07176F101AFD}" type="pres">
      <dgm:prSet presAssocID="{D032ED66-C9A2-4898-9EC3-5B860C90622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86D5F-52E0-4962-8949-7C2699DA7319}" type="pres">
      <dgm:prSet presAssocID="{D032ED66-C9A2-4898-9EC3-5B860C90622A}" presName="hierChild3" presStyleCnt="0"/>
      <dgm:spPr/>
    </dgm:pt>
    <dgm:pt modelId="{BA942E6C-16BF-4DB0-9A76-6C29B809C817}" type="pres">
      <dgm:prSet presAssocID="{19657F24-7406-481F-90FD-B943BDBD75E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9E38D86-C857-445A-83E2-5CC936F121E4}" type="pres">
      <dgm:prSet presAssocID="{A06DEFA6-542F-48B9-B84C-7EBA7536E5A5}" presName="hierRoot3" presStyleCnt="0"/>
      <dgm:spPr/>
    </dgm:pt>
    <dgm:pt modelId="{EA6DB54D-BC0B-4B9C-B6D9-E32D53017169}" type="pres">
      <dgm:prSet presAssocID="{A06DEFA6-542F-48B9-B84C-7EBA7536E5A5}" presName="composite3" presStyleCnt="0"/>
      <dgm:spPr/>
    </dgm:pt>
    <dgm:pt modelId="{2E2C7EAC-8A05-4152-9276-BA0926E7E845}" type="pres">
      <dgm:prSet presAssocID="{A06DEFA6-542F-48B9-B84C-7EBA7536E5A5}" presName="background3" presStyleLbl="node3" presStyleIdx="0" presStyleCnt="4"/>
      <dgm:spPr/>
    </dgm:pt>
    <dgm:pt modelId="{029E3A8C-3AD6-482F-B596-AC93A79F7861}" type="pres">
      <dgm:prSet presAssocID="{A06DEFA6-542F-48B9-B84C-7EBA7536E5A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2D484F-A802-4A8A-B856-84350DE817CB}" type="pres">
      <dgm:prSet presAssocID="{A06DEFA6-542F-48B9-B84C-7EBA7536E5A5}" presName="hierChild4" presStyleCnt="0"/>
      <dgm:spPr/>
    </dgm:pt>
    <dgm:pt modelId="{E3DA52C6-B20B-45B5-A713-4560DA79BEB3}" type="pres">
      <dgm:prSet presAssocID="{68AD441F-2390-4226-BA27-6C04B84553AD}" presName="Name23" presStyleLbl="parChTrans1D4" presStyleIdx="0" presStyleCnt="5"/>
      <dgm:spPr/>
      <dgm:t>
        <a:bodyPr/>
        <a:lstStyle/>
        <a:p>
          <a:endParaRPr lang="en-US"/>
        </a:p>
      </dgm:t>
    </dgm:pt>
    <dgm:pt modelId="{65C36D1F-D256-467B-B476-C5CE92F6FF8F}" type="pres">
      <dgm:prSet presAssocID="{4F4881BB-D86A-461C-A6A7-C42BF27C0600}" presName="hierRoot4" presStyleCnt="0"/>
      <dgm:spPr/>
    </dgm:pt>
    <dgm:pt modelId="{7685E699-5024-4457-8EF4-AB2206101A81}" type="pres">
      <dgm:prSet presAssocID="{4F4881BB-D86A-461C-A6A7-C42BF27C0600}" presName="composite4" presStyleCnt="0"/>
      <dgm:spPr/>
    </dgm:pt>
    <dgm:pt modelId="{8769EE1B-FD72-4B8F-B301-122EBA0B2578}" type="pres">
      <dgm:prSet presAssocID="{4F4881BB-D86A-461C-A6A7-C42BF27C0600}" presName="background4" presStyleLbl="node4" presStyleIdx="0" presStyleCnt="5"/>
      <dgm:spPr/>
    </dgm:pt>
    <dgm:pt modelId="{F09B5137-B6D4-45F9-9966-6866435D23F4}" type="pres">
      <dgm:prSet presAssocID="{4F4881BB-D86A-461C-A6A7-C42BF27C0600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5BB13-2EEE-4693-B9BA-6888B1ECFE3F}" type="pres">
      <dgm:prSet presAssocID="{4F4881BB-D86A-461C-A6A7-C42BF27C0600}" presName="hierChild5" presStyleCnt="0"/>
      <dgm:spPr/>
    </dgm:pt>
    <dgm:pt modelId="{D6AF6CAA-9E03-48DF-AAE5-A5BD4E755EF0}" type="pres">
      <dgm:prSet presAssocID="{3E81DBC6-C068-495C-A709-A030249F67EC}" presName="Name23" presStyleLbl="parChTrans1D4" presStyleIdx="1" presStyleCnt="5"/>
      <dgm:spPr/>
      <dgm:t>
        <a:bodyPr/>
        <a:lstStyle/>
        <a:p>
          <a:endParaRPr lang="en-US"/>
        </a:p>
      </dgm:t>
    </dgm:pt>
    <dgm:pt modelId="{A9E4EA26-A600-4D25-9164-AE3168853CFD}" type="pres">
      <dgm:prSet presAssocID="{5ADD3BF1-28B2-4BE2-9C53-4035F9DEE5F4}" presName="hierRoot4" presStyleCnt="0"/>
      <dgm:spPr/>
    </dgm:pt>
    <dgm:pt modelId="{D814ADBB-A51A-4EB1-B007-4772F0853B8A}" type="pres">
      <dgm:prSet presAssocID="{5ADD3BF1-28B2-4BE2-9C53-4035F9DEE5F4}" presName="composite4" presStyleCnt="0"/>
      <dgm:spPr/>
    </dgm:pt>
    <dgm:pt modelId="{97DABF4A-B37A-4893-9FF3-462EDFF09334}" type="pres">
      <dgm:prSet presAssocID="{5ADD3BF1-28B2-4BE2-9C53-4035F9DEE5F4}" presName="background4" presStyleLbl="node4" presStyleIdx="1" presStyleCnt="5"/>
      <dgm:spPr/>
    </dgm:pt>
    <dgm:pt modelId="{BDBDE146-362C-483E-BE7F-11F91851785D}" type="pres">
      <dgm:prSet presAssocID="{5ADD3BF1-28B2-4BE2-9C53-4035F9DEE5F4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10ACA-4250-4168-8415-D20D865013BC}" type="pres">
      <dgm:prSet presAssocID="{5ADD3BF1-28B2-4BE2-9C53-4035F9DEE5F4}" presName="hierChild5" presStyleCnt="0"/>
      <dgm:spPr/>
    </dgm:pt>
    <dgm:pt modelId="{1946287F-2170-4E2B-8039-B45BE7656C04}" type="pres">
      <dgm:prSet presAssocID="{F99154A8-2076-40E6-A158-3AD1A542C838}" presName="Name23" presStyleLbl="parChTrans1D4" presStyleIdx="2" presStyleCnt="5"/>
      <dgm:spPr/>
      <dgm:t>
        <a:bodyPr/>
        <a:lstStyle/>
        <a:p>
          <a:endParaRPr lang="en-US"/>
        </a:p>
      </dgm:t>
    </dgm:pt>
    <dgm:pt modelId="{2A8EB949-0CDF-47AF-96E4-38E3C7CFD47F}" type="pres">
      <dgm:prSet presAssocID="{93829667-5249-4E5F-B548-39184DCCE6A1}" presName="hierRoot4" presStyleCnt="0"/>
      <dgm:spPr/>
    </dgm:pt>
    <dgm:pt modelId="{D29498CC-C16B-4270-8B52-CC56C083A8A0}" type="pres">
      <dgm:prSet presAssocID="{93829667-5249-4E5F-B548-39184DCCE6A1}" presName="composite4" presStyleCnt="0"/>
      <dgm:spPr/>
    </dgm:pt>
    <dgm:pt modelId="{CC5FB9AB-A367-40B5-AD35-9F1F5647E0B3}" type="pres">
      <dgm:prSet presAssocID="{93829667-5249-4E5F-B548-39184DCCE6A1}" presName="background4" presStyleLbl="node4" presStyleIdx="2" presStyleCnt="5"/>
      <dgm:spPr/>
    </dgm:pt>
    <dgm:pt modelId="{BFE5D9C2-40DF-4696-B18B-732A8694690A}" type="pres">
      <dgm:prSet presAssocID="{93829667-5249-4E5F-B548-39184DCCE6A1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92C801-6C1A-4252-A985-D8521766100F}" type="pres">
      <dgm:prSet presAssocID="{93829667-5249-4E5F-B548-39184DCCE6A1}" presName="hierChild5" presStyleCnt="0"/>
      <dgm:spPr/>
    </dgm:pt>
    <dgm:pt modelId="{08C6D9C1-AAD2-4996-B3D3-919B2C5BA43D}" type="pres">
      <dgm:prSet presAssocID="{B2AE29F0-E850-4597-8EE9-2483DC47B903}" presName="Name23" presStyleLbl="parChTrans1D4" presStyleIdx="3" presStyleCnt="5"/>
      <dgm:spPr/>
      <dgm:t>
        <a:bodyPr/>
        <a:lstStyle/>
        <a:p>
          <a:endParaRPr lang="en-US"/>
        </a:p>
      </dgm:t>
    </dgm:pt>
    <dgm:pt modelId="{81325812-187A-445C-86C8-6CB5F1F3B198}" type="pres">
      <dgm:prSet presAssocID="{A453ED2C-B0AE-476A-9A0E-66DF7EDB72F3}" presName="hierRoot4" presStyleCnt="0"/>
      <dgm:spPr/>
    </dgm:pt>
    <dgm:pt modelId="{ECCDCAE4-E9CB-4DC2-8FB3-453C770FD90D}" type="pres">
      <dgm:prSet presAssocID="{A453ED2C-B0AE-476A-9A0E-66DF7EDB72F3}" presName="composite4" presStyleCnt="0"/>
      <dgm:spPr/>
    </dgm:pt>
    <dgm:pt modelId="{051476CF-E00E-4D9A-8D88-745C92ADAD6E}" type="pres">
      <dgm:prSet presAssocID="{A453ED2C-B0AE-476A-9A0E-66DF7EDB72F3}" presName="background4" presStyleLbl="node4" presStyleIdx="3" presStyleCnt="5"/>
      <dgm:spPr/>
    </dgm:pt>
    <dgm:pt modelId="{0AC2E491-E22F-4B69-84F8-7C59ABD9868B}" type="pres">
      <dgm:prSet presAssocID="{A453ED2C-B0AE-476A-9A0E-66DF7EDB72F3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897D2-B315-4D4E-90B9-3F76C21A81DE}" type="pres">
      <dgm:prSet presAssocID="{A453ED2C-B0AE-476A-9A0E-66DF7EDB72F3}" presName="hierChild5" presStyleCnt="0"/>
      <dgm:spPr/>
    </dgm:pt>
    <dgm:pt modelId="{8A252FC6-A533-4255-8AA8-052E87D291CE}" type="pres">
      <dgm:prSet presAssocID="{B0BBC8C5-D9D0-4DDC-A51E-98F88F3C0ED2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83E59FC-24B5-4B2C-85FA-C51ACB275303}" type="pres">
      <dgm:prSet presAssocID="{F9134784-7498-4C58-9329-1A6BE858C433}" presName="hierRoot3" presStyleCnt="0"/>
      <dgm:spPr/>
    </dgm:pt>
    <dgm:pt modelId="{238C1F7F-1492-4481-AF92-D5A69FFB97A2}" type="pres">
      <dgm:prSet presAssocID="{F9134784-7498-4C58-9329-1A6BE858C433}" presName="composite3" presStyleCnt="0"/>
      <dgm:spPr/>
    </dgm:pt>
    <dgm:pt modelId="{1074709D-5AD6-42D2-8E40-A2B5CDC5AAF5}" type="pres">
      <dgm:prSet presAssocID="{F9134784-7498-4C58-9329-1A6BE858C433}" presName="background3" presStyleLbl="node3" presStyleIdx="1" presStyleCnt="4"/>
      <dgm:spPr/>
    </dgm:pt>
    <dgm:pt modelId="{7BDCC975-EE83-41DF-9017-4A75BC6E6B3C}" type="pres">
      <dgm:prSet presAssocID="{F9134784-7498-4C58-9329-1A6BE858C433}" presName="text3" presStyleLbl="fgAcc3" presStyleIdx="1" presStyleCnt="4" custScaleX="117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2406B-BF6F-4D66-A5C6-5EEE943FBAF0}" type="pres">
      <dgm:prSet presAssocID="{F9134784-7498-4C58-9329-1A6BE858C433}" presName="hierChild4" presStyleCnt="0"/>
      <dgm:spPr/>
    </dgm:pt>
    <dgm:pt modelId="{AF0D8C4D-F074-4836-B12B-0F0E96CE2BAC}" type="pres">
      <dgm:prSet presAssocID="{58B12D6C-AC22-4029-A19E-DBBD6B17AA0A}" presName="Name23" presStyleLbl="parChTrans1D4" presStyleIdx="4" presStyleCnt="5"/>
      <dgm:spPr/>
      <dgm:t>
        <a:bodyPr/>
        <a:lstStyle/>
        <a:p>
          <a:endParaRPr lang="en-US"/>
        </a:p>
      </dgm:t>
    </dgm:pt>
    <dgm:pt modelId="{DCB6B145-4D8F-45DF-9758-ECC9CB4EE35E}" type="pres">
      <dgm:prSet presAssocID="{AFB6C4EA-3970-47EB-89B9-9FA2DB87174F}" presName="hierRoot4" presStyleCnt="0"/>
      <dgm:spPr/>
    </dgm:pt>
    <dgm:pt modelId="{09B02EE0-ADA9-442E-9F9A-7AB83EC526F1}" type="pres">
      <dgm:prSet presAssocID="{AFB6C4EA-3970-47EB-89B9-9FA2DB87174F}" presName="composite4" presStyleCnt="0"/>
      <dgm:spPr/>
    </dgm:pt>
    <dgm:pt modelId="{131937F7-CEEB-48C4-AB41-65FE5D23EDA5}" type="pres">
      <dgm:prSet presAssocID="{AFB6C4EA-3970-47EB-89B9-9FA2DB87174F}" presName="background4" presStyleLbl="node4" presStyleIdx="4" presStyleCnt="5"/>
      <dgm:spPr/>
    </dgm:pt>
    <dgm:pt modelId="{17AFEF00-8E54-4847-9C9E-3F0A37627048}" type="pres">
      <dgm:prSet presAssocID="{AFB6C4EA-3970-47EB-89B9-9FA2DB87174F}" presName="text4" presStyleLbl="fgAcc4" presStyleIdx="4" presStyleCnt="5" custScaleY="226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A5FBE1-19B8-43CD-B88E-E5E8965AB9C6}" type="pres">
      <dgm:prSet presAssocID="{AFB6C4EA-3970-47EB-89B9-9FA2DB87174F}" presName="hierChild5" presStyleCnt="0"/>
      <dgm:spPr/>
    </dgm:pt>
    <dgm:pt modelId="{D5A36237-D4F9-4425-80B0-355CC156581F}" type="pres">
      <dgm:prSet presAssocID="{E3DF2395-85DC-48E4-ACB9-FF99B3A76859}" presName="Name10" presStyleLbl="parChTrans1D2" presStyleIdx="1" presStyleCnt="4"/>
      <dgm:spPr/>
      <dgm:t>
        <a:bodyPr/>
        <a:lstStyle/>
        <a:p>
          <a:endParaRPr lang="en-US"/>
        </a:p>
      </dgm:t>
    </dgm:pt>
    <dgm:pt modelId="{9DCD84E7-9DDD-4B08-968C-67E51E5E473E}" type="pres">
      <dgm:prSet presAssocID="{6BB899EB-2CA3-4F12-822C-21787AA8C054}" presName="hierRoot2" presStyleCnt="0"/>
      <dgm:spPr/>
    </dgm:pt>
    <dgm:pt modelId="{3EF6B9CE-37C3-4A75-A8A1-3642A9A88B98}" type="pres">
      <dgm:prSet presAssocID="{6BB899EB-2CA3-4F12-822C-21787AA8C054}" presName="composite2" presStyleCnt="0"/>
      <dgm:spPr/>
    </dgm:pt>
    <dgm:pt modelId="{EBEF24CE-E260-4A33-9F86-40188F3595B5}" type="pres">
      <dgm:prSet presAssocID="{6BB899EB-2CA3-4F12-822C-21787AA8C054}" presName="background2" presStyleLbl="node2" presStyleIdx="1" presStyleCnt="4"/>
      <dgm:spPr/>
    </dgm:pt>
    <dgm:pt modelId="{D8F5F226-0766-4F17-A49B-1546F1F83ED0}" type="pres">
      <dgm:prSet presAssocID="{6BB899EB-2CA3-4F12-822C-21787AA8C05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AA737F-C45A-4F39-BB83-82196A70E24B}" type="pres">
      <dgm:prSet presAssocID="{6BB899EB-2CA3-4F12-822C-21787AA8C054}" presName="hierChild3" presStyleCnt="0"/>
      <dgm:spPr/>
    </dgm:pt>
    <dgm:pt modelId="{29EE3554-9943-411A-BF84-B9A982EC9947}" type="pres">
      <dgm:prSet presAssocID="{1E97C35B-85B9-4385-92DF-49F278866E7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425B9ACF-A2C8-4266-948F-E0A815A75724}" type="pres">
      <dgm:prSet presAssocID="{60B887AC-536C-41D6-8346-5F7D5A2B892B}" presName="hierRoot3" presStyleCnt="0"/>
      <dgm:spPr/>
    </dgm:pt>
    <dgm:pt modelId="{F52666C9-38A4-4336-B2FD-B419A0DE50E0}" type="pres">
      <dgm:prSet presAssocID="{60B887AC-536C-41D6-8346-5F7D5A2B892B}" presName="composite3" presStyleCnt="0"/>
      <dgm:spPr/>
    </dgm:pt>
    <dgm:pt modelId="{82DC6FE6-41A7-496A-B025-B5DB8E8D14AC}" type="pres">
      <dgm:prSet presAssocID="{60B887AC-536C-41D6-8346-5F7D5A2B892B}" presName="background3" presStyleLbl="node3" presStyleIdx="2" presStyleCnt="4"/>
      <dgm:spPr/>
    </dgm:pt>
    <dgm:pt modelId="{BF7DB898-FE30-4F43-92B8-30A8BD54B10F}" type="pres">
      <dgm:prSet presAssocID="{60B887AC-536C-41D6-8346-5F7D5A2B892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C4A7-B379-40D8-A44C-D25E062E1258}" type="pres">
      <dgm:prSet presAssocID="{60B887AC-536C-41D6-8346-5F7D5A2B892B}" presName="hierChild4" presStyleCnt="0"/>
      <dgm:spPr/>
    </dgm:pt>
    <dgm:pt modelId="{4734C338-6D56-4255-9E90-9D792223FA0C}" type="pres">
      <dgm:prSet presAssocID="{009B62F4-A98C-45B8-8E00-6835715CF16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0AE897FD-5608-4AA7-8576-E04BCF3DBB0D}" type="pres">
      <dgm:prSet presAssocID="{B7F50845-F642-4EC0-8D7E-7453AFF20A8E}" presName="hierRoot2" presStyleCnt="0"/>
      <dgm:spPr/>
    </dgm:pt>
    <dgm:pt modelId="{10C0DF20-6172-4609-B310-E0403B070301}" type="pres">
      <dgm:prSet presAssocID="{B7F50845-F642-4EC0-8D7E-7453AFF20A8E}" presName="composite2" presStyleCnt="0"/>
      <dgm:spPr/>
    </dgm:pt>
    <dgm:pt modelId="{312A5D31-043A-4E63-BCF8-6D2C52BEE026}" type="pres">
      <dgm:prSet presAssocID="{B7F50845-F642-4EC0-8D7E-7453AFF20A8E}" presName="background2" presStyleLbl="node2" presStyleIdx="2" presStyleCnt="4"/>
      <dgm:spPr/>
    </dgm:pt>
    <dgm:pt modelId="{573A4A43-A9BA-4999-BA64-3350CD386259}" type="pres">
      <dgm:prSet presAssocID="{B7F50845-F642-4EC0-8D7E-7453AFF20A8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93068B-14F8-4901-B5E4-B98D188597E7}" type="pres">
      <dgm:prSet presAssocID="{B7F50845-F642-4EC0-8D7E-7453AFF20A8E}" presName="hierChild3" presStyleCnt="0"/>
      <dgm:spPr/>
    </dgm:pt>
    <dgm:pt modelId="{760E4A34-D22E-43F1-A6A6-CE7E407F6E8F}" type="pres">
      <dgm:prSet presAssocID="{8010E732-40F2-4AA5-A86C-79749CD4BDD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A10CC7D-470B-482E-A563-B71EF3842269}" type="pres">
      <dgm:prSet presAssocID="{121D5598-FD3B-4DDB-BBD3-2ABAB3EC18DF}" presName="hierRoot3" presStyleCnt="0"/>
      <dgm:spPr/>
    </dgm:pt>
    <dgm:pt modelId="{2F5A8FF6-0EA1-42A1-917C-31C40B5E5E47}" type="pres">
      <dgm:prSet presAssocID="{121D5598-FD3B-4DDB-BBD3-2ABAB3EC18DF}" presName="composite3" presStyleCnt="0"/>
      <dgm:spPr/>
    </dgm:pt>
    <dgm:pt modelId="{71D5FE1C-A18D-43F6-86D6-2BA6A68469C7}" type="pres">
      <dgm:prSet presAssocID="{121D5598-FD3B-4DDB-BBD3-2ABAB3EC18DF}" presName="background3" presStyleLbl="node3" presStyleIdx="3" presStyleCnt="4"/>
      <dgm:spPr/>
    </dgm:pt>
    <dgm:pt modelId="{7FE8B216-531B-4BA3-BFBF-B0F1987A01D7}" type="pres">
      <dgm:prSet presAssocID="{121D5598-FD3B-4DDB-BBD3-2ABAB3EC18D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46167F-755F-4BD4-A4C1-6F9D5DD67547}" type="pres">
      <dgm:prSet presAssocID="{121D5598-FD3B-4DDB-BBD3-2ABAB3EC18DF}" presName="hierChild4" presStyleCnt="0"/>
      <dgm:spPr/>
    </dgm:pt>
    <dgm:pt modelId="{3A93DD01-C420-47AC-B130-851088231669}" type="pres">
      <dgm:prSet presAssocID="{41541B53-8C1C-49A2-92C7-E8A82D87EF9E}" presName="Name10" presStyleLbl="parChTrans1D2" presStyleIdx="3" presStyleCnt="4"/>
      <dgm:spPr/>
      <dgm:t>
        <a:bodyPr/>
        <a:lstStyle/>
        <a:p>
          <a:endParaRPr lang="en-US"/>
        </a:p>
      </dgm:t>
    </dgm:pt>
    <dgm:pt modelId="{3A11B330-5CBF-4176-9083-BBAA20449CBE}" type="pres">
      <dgm:prSet presAssocID="{94DD4278-40DF-4C76-9473-6A8380859345}" presName="hierRoot2" presStyleCnt="0"/>
      <dgm:spPr/>
    </dgm:pt>
    <dgm:pt modelId="{A3EDFD0A-E021-4AC1-B138-C97A08F36442}" type="pres">
      <dgm:prSet presAssocID="{94DD4278-40DF-4C76-9473-6A8380859345}" presName="composite2" presStyleCnt="0"/>
      <dgm:spPr/>
    </dgm:pt>
    <dgm:pt modelId="{C90F3703-0AFF-4F38-BD89-1A0148612A8B}" type="pres">
      <dgm:prSet presAssocID="{94DD4278-40DF-4C76-9473-6A8380859345}" presName="background2" presStyleLbl="node2" presStyleIdx="3" presStyleCnt="4"/>
      <dgm:spPr/>
    </dgm:pt>
    <dgm:pt modelId="{5B90E75E-42B6-442E-8E72-F03A06E20471}" type="pres">
      <dgm:prSet presAssocID="{94DD4278-40DF-4C76-9473-6A838085934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1F0FB-0F0A-412C-B5FC-A9EA4D2253F9}" type="pres">
      <dgm:prSet presAssocID="{94DD4278-40DF-4C76-9473-6A8380859345}" presName="hierChild3" presStyleCnt="0"/>
      <dgm:spPr/>
    </dgm:pt>
  </dgm:ptLst>
  <dgm:cxnLst>
    <dgm:cxn modelId="{3BE622BF-754D-45E4-8EEA-0D9EC3B7C5B9}" type="presOf" srcId="{1E97C35B-85B9-4385-92DF-49F278866E7D}" destId="{29EE3554-9943-411A-BF84-B9A982EC9947}" srcOrd="0" destOrd="0" presId="urn:microsoft.com/office/officeart/2005/8/layout/hierarchy1"/>
    <dgm:cxn modelId="{8AA98A8C-1265-4C39-A6DD-74234AB975A6}" type="presOf" srcId="{5ADD3BF1-28B2-4BE2-9C53-4035F9DEE5F4}" destId="{BDBDE146-362C-483E-BE7F-11F91851785D}" srcOrd="0" destOrd="0" presId="urn:microsoft.com/office/officeart/2005/8/layout/hierarchy1"/>
    <dgm:cxn modelId="{A31804C7-F018-45DD-86BF-172DB01735CB}" srcId="{93829667-5249-4E5F-B548-39184DCCE6A1}" destId="{A453ED2C-B0AE-476A-9A0E-66DF7EDB72F3}" srcOrd="0" destOrd="0" parTransId="{B2AE29F0-E850-4597-8EE9-2483DC47B903}" sibTransId="{553A8C94-1472-4947-835C-A02E3F55D138}"/>
    <dgm:cxn modelId="{B2052DB6-9AA4-4A23-91CE-EBE1C61616AF}" srcId="{70C4C15B-02F3-434A-ACE8-C3498752E48B}" destId="{6BB899EB-2CA3-4F12-822C-21787AA8C054}" srcOrd="1" destOrd="0" parTransId="{E3DF2395-85DC-48E4-ACB9-FF99B3A76859}" sibTransId="{2B698CF7-647F-4D6D-92A2-CEC2B5F36953}"/>
    <dgm:cxn modelId="{90E4A63D-D1EC-45A7-9E63-CC83FB47C0C2}" type="presOf" srcId="{5CF02B94-7943-4E9E-9980-2CDDA42C41C5}" destId="{FF036F67-DD9F-423D-88F6-26B0D4870C12}" srcOrd="0" destOrd="0" presId="urn:microsoft.com/office/officeart/2005/8/layout/hierarchy1"/>
    <dgm:cxn modelId="{3B9AB3EF-77C2-4211-9F56-14404C83EABD}" type="presOf" srcId="{94DD4278-40DF-4C76-9473-6A8380859345}" destId="{5B90E75E-42B6-442E-8E72-F03A06E20471}" srcOrd="0" destOrd="0" presId="urn:microsoft.com/office/officeart/2005/8/layout/hierarchy1"/>
    <dgm:cxn modelId="{0FF7D0D2-CAC9-4EF4-A269-B1F275E26DC8}" srcId="{70C4C15B-02F3-434A-ACE8-C3498752E48B}" destId="{D032ED66-C9A2-4898-9EC3-5B860C90622A}" srcOrd="0" destOrd="0" parTransId="{5CF02B94-7943-4E9E-9980-2CDDA42C41C5}" sibTransId="{91F0EB94-7B5D-47E5-BECE-8876C44DED9D}"/>
    <dgm:cxn modelId="{CEAEF75F-C03D-4A60-AFDD-DF4876009443}" srcId="{B7F50845-F642-4EC0-8D7E-7453AFF20A8E}" destId="{121D5598-FD3B-4DDB-BBD3-2ABAB3EC18DF}" srcOrd="0" destOrd="0" parTransId="{8010E732-40F2-4AA5-A86C-79749CD4BDDE}" sibTransId="{04BB7F8A-2B5C-4A11-A57E-0E12307C4177}"/>
    <dgm:cxn modelId="{3B855495-F28B-44DF-9318-3984AB41937C}" srcId="{4F4881BB-D86A-461C-A6A7-C42BF27C0600}" destId="{5ADD3BF1-28B2-4BE2-9C53-4035F9DEE5F4}" srcOrd="0" destOrd="0" parTransId="{3E81DBC6-C068-495C-A709-A030249F67EC}" sibTransId="{BEE9BC1A-EAF9-4AA0-8240-8E9F797D8207}"/>
    <dgm:cxn modelId="{B2BD3B16-E04B-481B-8AFC-C04645AA0DE1}" type="presOf" srcId="{B2AE29F0-E850-4597-8EE9-2483DC47B903}" destId="{08C6D9C1-AAD2-4996-B3D3-919B2C5BA43D}" srcOrd="0" destOrd="0" presId="urn:microsoft.com/office/officeart/2005/8/layout/hierarchy1"/>
    <dgm:cxn modelId="{38E0788E-17B1-4207-A84A-A6CFF9CE6DB7}" type="presOf" srcId="{A453ED2C-B0AE-476A-9A0E-66DF7EDB72F3}" destId="{0AC2E491-E22F-4B69-84F8-7C59ABD9868B}" srcOrd="0" destOrd="0" presId="urn:microsoft.com/office/officeart/2005/8/layout/hierarchy1"/>
    <dgm:cxn modelId="{AB90FAFC-F409-43AF-8C53-6789EADDFF3F}" srcId="{D032ED66-C9A2-4898-9EC3-5B860C90622A}" destId="{A06DEFA6-542F-48B9-B84C-7EBA7536E5A5}" srcOrd="0" destOrd="0" parTransId="{19657F24-7406-481F-90FD-B943BDBD75E4}" sibTransId="{C858261E-4688-4CD1-BCB6-2F054C93876F}"/>
    <dgm:cxn modelId="{729D5BCE-334E-4DED-8785-A58798ED78F6}" type="presOf" srcId="{6BB899EB-2CA3-4F12-822C-21787AA8C054}" destId="{D8F5F226-0766-4F17-A49B-1546F1F83ED0}" srcOrd="0" destOrd="0" presId="urn:microsoft.com/office/officeart/2005/8/layout/hierarchy1"/>
    <dgm:cxn modelId="{399E64D2-1D79-4B60-8B18-875913582B8D}" type="presOf" srcId="{70C4C15B-02F3-434A-ACE8-C3498752E48B}" destId="{05237D83-CE7F-4851-8BDF-6D831E202D46}" srcOrd="0" destOrd="0" presId="urn:microsoft.com/office/officeart/2005/8/layout/hierarchy1"/>
    <dgm:cxn modelId="{F11C6F5A-7DF3-4D4E-AEC9-8FE4C302A90E}" type="presOf" srcId="{E3DF2395-85DC-48E4-ACB9-FF99B3A76859}" destId="{D5A36237-D4F9-4425-80B0-355CC156581F}" srcOrd="0" destOrd="0" presId="urn:microsoft.com/office/officeart/2005/8/layout/hierarchy1"/>
    <dgm:cxn modelId="{287B348C-4351-4807-9CCF-6D8098C489C1}" srcId="{A06DEFA6-542F-48B9-B84C-7EBA7536E5A5}" destId="{4F4881BB-D86A-461C-A6A7-C42BF27C0600}" srcOrd="0" destOrd="0" parTransId="{68AD441F-2390-4226-BA27-6C04B84553AD}" sibTransId="{F66D3486-FB26-48B7-A204-911D109B9F1C}"/>
    <dgm:cxn modelId="{AAC7F4FD-7933-467E-A8DD-7E0C4E997CCC}" type="presOf" srcId="{68AD441F-2390-4226-BA27-6C04B84553AD}" destId="{E3DA52C6-B20B-45B5-A713-4560DA79BEB3}" srcOrd="0" destOrd="0" presId="urn:microsoft.com/office/officeart/2005/8/layout/hierarchy1"/>
    <dgm:cxn modelId="{0315A782-19D5-43D0-9DC4-F99E30AEB52D}" type="presOf" srcId="{41541B53-8C1C-49A2-92C7-E8A82D87EF9E}" destId="{3A93DD01-C420-47AC-B130-851088231669}" srcOrd="0" destOrd="0" presId="urn:microsoft.com/office/officeart/2005/8/layout/hierarchy1"/>
    <dgm:cxn modelId="{0763C961-EEA3-4C03-994A-0FADFA14F3CA}" type="presOf" srcId="{4F4881BB-D86A-461C-A6A7-C42BF27C0600}" destId="{F09B5137-B6D4-45F9-9966-6866435D23F4}" srcOrd="0" destOrd="0" presId="urn:microsoft.com/office/officeart/2005/8/layout/hierarchy1"/>
    <dgm:cxn modelId="{CFCCD613-CD59-4A5F-BA1A-1CBE3275F6D8}" type="presOf" srcId="{B7F50845-F642-4EC0-8D7E-7453AFF20A8E}" destId="{573A4A43-A9BA-4999-BA64-3350CD386259}" srcOrd="0" destOrd="0" presId="urn:microsoft.com/office/officeart/2005/8/layout/hierarchy1"/>
    <dgm:cxn modelId="{71E38A45-157E-417F-94BB-7FD4AA5ACF9C}" srcId="{70C4C15B-02F3-434A-ACE8-C3498752E48B}" destId="{B7F50845-F642-4EC0-8D7E-7453AFF20A8E}" srcOrd="2" destOrd="0" parTransId="{009B62F4-A98C-45B8-8E00-6835715CF162}" sibTransId="{E55A82D1-F127-492B-9221-4B4205257D01}"/>
    <dgm:cxn modelId="{867554C1-98E4-4CEA-9CB9-C4397875DDB0}" srcId="{D032ED66-C9A2-4898-9EC3-5B860C90622A}" destId="{F9134784-7498-4C58-9329-1A6BE858C433}" srcOrd="1" destOrd="0" parTransId="{B0BBC8C5-D9D0-4DDC-A51E-98F88F3C0ED2}" sibTransId="{152547D1-0C35-43D2-925E-FD5EEB8FCF23}"/>
    <dgm:cxn modelId="{D5DE23A5-5C70-43F6-A3F8-913626F6742C}" type="presOf" srcId="{D032ED66-C9A2-4898-9EC3-5B860C90622A}" destId="{67E4532D-9ACA-4899-B7B3-07176F101AFD}" srcOrd="0" destOrd="0" presId="urn:microsoft.com/office/officeart/2005/8/layout/hierarchy1"/>
    <dgm:cxn modelId="{C393B720-EF7D-4583-9ABF-7F41B2CCA0DC}" type="presOf" srcId="{39FBF9CD-1465-4C8D-A4C0-0551BBC5595D}" destId="{F162EF81-E834-43EF-A46A-9A8A55A435A0}" srcOrd="0" destOrd="0" presId="urn:microsoft.com/office/officeart/2005/8/layout/hierarchy1"/>
    <dgm:cxn modelId="{6BFCE5B9-C248-4DF6-A0FA-115D250845D4}" srcId="{6BB899EB-2CA3-4F12-822C-21787AA8C054}" destId="{60B887AC-536C-41D6-8346-5F7D5A2B892B}" srcOrd="0" destOrd="0" parTransId="{1E97C35B-85B9-4385-92DF-49F278866E7D}" sibTransId="{03284CBD-D997-40C3-9729-1EA784568A45}"/>
    <dgm:cxn modelId="{D2426CF0-9C4A-4B37-9D8C-5E29F02335A3}" srcId="{39FBF9CD-1465-4C8D-A4C0-0551BBC5595D}" destId="{70C4C15B-02F3-434A-ACE8-C3498752E48B}" srcOrd="0" destOrd="0" parTransId="{16ACB764-84B6-4FE5-8B86-CEA230CAA949}" sibTransId="{44894054-C921-4D91-B313-ADE6D9590862}"/>
    <dgm:cxn modelId="{E80018C1-4A3C-4950-ADDF-342835960857}" type="presOf" srcId="{93829667-5249-4E5F-B548-39184DCCE6A1}" destId="{BFE5D9C2-40DF-4696-B18B-732A8694690A}" srcOrd="0" destOrd="0" presId="urn:microsoft.com/office/officeart/2005/8/layout/hierarchy1"/>
    <dgm:cxn modelId="{0D3FA9B5-BBFA-4CCA-A477-DAABCC3C097A}" srcId="{A06DEFA6-542F-48B9-B84C-7EBA7536E5A5}" destId="{93829667-5249-4E5F-B548-39184DCCE6A1}" srcOrd="1" destOrd="0" parTransId="{F99154A8-2076-40E6-A158-3AD1A542C838}" sibTransId="{3EC48637-EA5E-4A9B-83DB-EDCA40463A8C}"/>
    <dgm:cxn modelId="{4EF12D69-6823-46E0-80E1-8C2552804866}" type="presOf" srcId="{F99154A8-2076-40E6-A158-3AD1A542C838}" destId="{1946287F-2170-4E2B-8039-B45BE7656C04}" srcOrd="0" destOrd="0" presId="urn:microsoft.com/office/officeart/2005/8/layout/hierarchy1"/>
    <dgm:cxn modelId="{DB665729-B218-4F8E-8B57-C997483A2EB7}" type="presOf" srcId="{AFB6C4EA-3970-47EB-89B9-9FA2DB87174F}" destId="{17AFEF00-8E54-4847-9C9E-3F0A37627048}" srcOrd="0" destOrd="0" presId="urn:microsoft.com/office/officeart/2005/8/layout/hierarchy1"/>
    <dgm:cxn modelId="{B85040BE-1C03-43F1-BCCE-E3D49D8AB4A7}" type="presOf" srcId="{121D5598-FD3B-4DDB-BBD3-2ABAB3EC18DF}" destId="{7FE8B216-531B-4BA3-BFBF-B0F1987A01D7}" srcOrd="0" destOrd="0" presId="urn:microsoft.com/office/officeart/2005/8/layout/hierarchy1"/>
    <dgm:cxn modelId="{FD74F591-FD4A-42F6-9A0F-9D7103E82D83}" type="presOf" srcId="{A06DEFA6-542F-48B9-B84C-7EBA7536E5A5}" destId="{029E3A8C-3AD6-482F-B596-AC93A79F7861}" srcOrd="0" destOrd="0" presId="urn:microsoft.com/office/officeart/2005/8/layout/hierarchy1"/>
    <dgm:cxn modelId="{F8561B8A-A08F-4B13-970F-17A5BBC1DB82}" srcId="{F9134784-7498-4C58-9329-1A6BE858C433}" destId="{AFB6C4EA-3970-47EB-89B9-9FA2DB87174F}" srcOrd="0" destOrd="0" parTransId="{58B12D6C-AC22-4029-A19E-DBBD6B17AA0A}" sibTransId="{89687EF7-6A17-46F0-9707-09AB3E18E8D5}"/>
    <dgm:cxn modelId="{7BADDD6E-EAF1-49E7-BFAE-510FA4B329DB}" type="presOf" srcId="{009B62F4-A98C-45B8-8E00-6835715CF162}" destId="{4734C338-6D56-4255-9E90-9D792223FA0C}" srcOrd="0" destOrd="0" presId="urn:microsoft.com/office/officeart/2005/8/layout/hierarchy1"/>
    <dgm:cxn modelId="{5832A9BF-1B03-48C6-A033-4677CE460FD3}" type="presOf" srcId="{F9134784-7498-4C58-9329-1A6BE858C433}" destId="{7BDCC975-EE83-41DF-9017-4A75BC6E6B3C}" srcOrd="0" destOrd="0" presId="urn:microsoft.com/office/officeart/2005/8/layout/hierarchy1"/>
    <dgm:cxn modelId="{9BC87D6D-37F7-4406-B543-A654455A24D8}" type="presOf" srcId="{58B12D6C-AC22-4029-A19E-DBBD6B17AA0A}" destId="{AF0D8C4D-F074-4836-B12B-0F0E96CE2BAC}" srcOrd="0" destOrd="0" presId="urn:microsoft.com/office/officeart/2005/8/layout/hierarchy1"/>
    <dgm:cxn modelId="{B5104A4A-B3B1-4A4B-AE6D-823D53513C80}" type="presOf" srcId="{19657F24-7406-481F-90FD-B943BDBD75E4}" destId="{BA942E6C-16BF-4DB0-9A76-6C29B809C817}" srcOrd="0" destOrd="0" presId="urn:microsoft.com/office/officeart/2005/8/layout/hierarchy1"/>
    <dgm:cxn modelId="{17DDEB56-4E83-4BD7-9130-76757A409BF7}" srcId="{70C4C15B-02F3-434A-ACE8-C3498752E48B}" destId="{94DD4278-40DF-4C76-9473-6A8380859345}" srcOrd="3" destOrd="0" parTransId="{41541B53-8C1C-49A2-92C7-E8A82D87EF9E}" sibTransId="{A4F7C762-8188-426B-BDCB-95597D4E6E12}"/>
    <dgm:cxn modelId="{EE188F1A-5F7B-458B-B713-BC13D84FA247}" type="presOf" srcId="{8010E732-40F2-4AA5-A86C-79749CD4BDDE}" destId="{760E4A34-D22E-43F1-A6A6-CE7E407F6E8F}" srcOrd="0" destOrd="0" presId="urn:microsoft.com/office/officeart/2005/8/layout/hierarchy1"/>
    <dgm:cxn modelId="{D2F4D131-BADB-4CF9-84D7-0D847CE2C3A1}" type="presOf" srcId="{3E81DBC6-C068-495C-A709-A030249F67EC}" destId="{D6AF6CAA-9E03-48DF-AAE5-A5BD4E755EF0}" srcOrd="0" destOrd="0" presId="urn:microsoft.com/office/officeart/2005/8/layout/hierarchy1"/>
    <dgm:cxn modelId="{4A2D999E-3169-45D7-AD4B-83D63071C9B8}" type="presOf" srcId="{60B887AC-536C-41D6-8346-5F7D5A2B892B}" destId="{BF7DB898-FE30-4F43-92B8-30A8BD54B10F}" srcOrd="0" destOrd="0" presId="urn:microsoft.com/office/officeart/2005/8/layout/hierarchy1"/>
    <dgm:cxn modelId="{958D840F-29EF-479E-8015-28452539C5E7}" type="presOf" srcId="{B0BBC8C5-D9D0-4DDC-A51E-98F88F3C0ED2}" destId="{8A252FC6-A533-4255-8AA8-052E87D291CE}" srcOrd="0" destOrd="0" presId="urn:microsoft.com/office/officeart/2005/8/layout/hierarchy1"/>
    <dgm:cxn modelId="{25C69C8D-03B9-450A-A013-1EE511B702D6}" type="presParOf" srcId="{F162EF81-E834-43EF-A46A-9A8A55A435A0}" destId="{D7D8D514-7A3F-48CD-8C93-1587B26E1767}" srcOrd="0" destOrd="0" presId="urn:microsoft.com/office/officeart/2005/8/layout/hierarchy1"/>
    <dgm:cxn modelId="{1378EF2D-63F9-4BB7-83AC-984D09C8422E}" type="presParOf" srcId="{D7D8D514-7A3F-48CD-8C93-1587B26E1767}" destId="{FB9FA102-D30D-438E-8061-DD210BDC23A0}" srcOrd="0" destOrd="0" presId="urn:microsoft.com/office/officeart/2005/8/layout/hierarchy1"/>
    <dgm:cxn modelId="{46444F87-3379-41DD-B6CD-61CE51A32893}" type="presParOf" srcId="{FB9FA102-D30D-438E-8061-DD210BDC23A0}" destId="{C3075602-585B-41EA-AE52-FD2220BCAC83}" srcOrd="0" destOrd="0" presId="urn:microsoft.com/office/officeart/2005/8/layout/hierarchy1"/>
    <dgm:cxn modelId="{348D03F0-F1B8-43AF-9337-1EF0A12BF427}" type="presParOf" srcId="{FB9FA102-D30D-438E-8061-DD210BDC23A0}" destId="{05237D83-CE7F-4851-8BDF-6D831E202D46}" srcOrd="1" destOrd="0" presId="urn:microsoft.com/office/officeart/2005/8/layout/hierarchy1"/>
    <dgm:cxn modelId="{BE10877E-17C8-43F0-89C4-AF3FBA2F9E03}" type="presParOf" srcId="{D7D8D514-7A3F-48CD-8C93-1587B26E1767}" destId="{31A96299-D7CD-499C-9761-34552B10C23F}" srcOrd="1" destOrd="0" presId="urn:microsoft.com/office/officeart/2005/8/layout/hierarchy1"/>
    <dgm:cxn modelId="{90788D61-C352-4E01-BEC8-A188D7DBB0B2}" type="presParOf" srcId="{31A96299-D7CD-499C-9761-34552B10C23F}" destId="{FF036F67-DD9F-423D-88F6-26B0D4870C12}" srcOrd="0" destOrd="0" presId="urn:microsoft.com/office/officeart/2005/8/layout/hierarchy1"/>
    <dgm:cxn modelId="{E64C52A4-6960-439D-B71D-610BEC08F723}" type="presParOf" srcId="{31A96299-D7CD-499C-9761-34552B10C23F}" destId="{93E1CEF9-0CF4-439D-A020-631F481F1EE2}" srcOrd="1" destOrd="0" presId="urn:microsoft.com/office/officeart/2005/8/layout/hierarchy1"/>
    <dgm:cxn modelId="{DD7B1450-333C-45DA-8308-207DB3BE223D}" type="presParOf" srcId="{93E1CEF9-0CF4-439D-A020-631F481F1EE2}" destId="{891852B7-7282-46B4-AB00-2A0A33F3E382}" srcOrd="0" destOrd="0" presId="urn:microsoft.com/office/officeart/2005/8/layout/hierarchy1"/>
    <dgm:cxn modelId="{8470B477-8865-4D0B-BFA4-1F09F4D69321}" type="presParOf" srcId="{891852B7-7282-46B4-AB00-2A0A33F3E382}" destId="{A2D8B321-EA27-4AC4-A315-E06DB05C3D91}" srcOrd="0" destOrd="0" presId="urn:microsoft.com/office/officeart/2005/8/layout/hierarchy1"/>
    <dgm:cxn modelId="{F5734041-4F69-4C49-A766-A41EB76FA69E}" type="presParOf" srcId="{891852B7-7282-46B4-AB00-2A0A33F3E382}" destId="{67E4532D-9ACA-4899-B7B3-07176F101AFD}" srcOrd="1" destOrd="0" presId="urn:microsoft.com/office/officeart/2005/8/layout/hierarchy1"/>
    <dgm:cxn modelId="{8E535A69-CFC8-4FE9-9CBE-4C98622965D8}" type="presParOf" srcId="{93E1CEF9-0CF4-439D-A020-631F481F1EE2}" destId="{9C786D5F-52E0-4962-8949-7C2699DA7319}" srcOrd="1" destOrd="0" presId="urn:microsoft.com/office/officeart/2005/8/layout/hierarchy1"/>
    <dgm:cxn modelId="{B868551E-8F68-432D-A172-1AE079D9DA64}" type="presParOf" srcId="{9C786D5F-52E0-4962-8949-7C2699DA7319}" destId="{BA942E6C-16BF-4DB0-9A76-6C29B809C817}" srcOrd="0" destOrd="0" presId="urn:microsoft.com/office/officeart/2005/8/layout/hierarchy1"/>
    <dgm:cxn modelId="{272FB8DD-8CDB-4860-BCAA-834D381CC845}" type="presParOf" srcId="{9C786D5F-52E0-4962-8949-7C2699DA7319}" destId="{59E38D86-C857-445A-83E2-5CC936F121E4}" srcOrd="1" destOrd="0" presId="urn:microsoft.com/office/officeart/2005/8/layout/hierarchy1"/>
    <dgm:cxn modelId="{86400D2C-CE5D-4858-B1CE-D5D54AE3F95E}" type="presParOf" srcId="{59E38D86-C857-445A-83E2-5CC936F121E4}" destId="{EA6DB54D-BC0B-4B9C-B6D9-E32D53017169}" srcOrd="0" destOrd="0" presId="urn:microsoft.com/office/officeart/2005/8/layout/hierarchy1"/>
    <dgm:cxn modelId="{C4700CA6-633B-46F8-8D8F-1BEBDBDDF3D8}" type="presParOf" srcId="{EA6DB54D-BC0B-4B9C-B6D9-E32D53017169}" destId="{2E2C7EAC-8A05-4152-9276-BA0926E7E845}" srcOrd="0" destOrd="0" presId="urn:microsoft.com/office/officeart/2005/8/layout/hierarchy1"/>
    <dgm:cxn modelId="{7FBCF9B4-6632-4A8D-94FE-7D834BC19B6F}" type="presParOf" srcId="{EA6DB54D-BC0B-4B9C-B6D9-E32D53017169}" destId="{029E3A8C-3AD6-482F-B596-AC93A79F7861}" srcOrd="1" destOrd="0" presId="urn:microsoft.com/office/officeart/2005/8/layout/hierarchy1"/>
    <dgm:cxn modelId="{1193D84A-4116-4361-9D40-8C50C391A859}" type="presParOf" srcId="{59E38D86-C857-445A-83E2-5CC936F121E4}" destId="{E02D484F-A802-4A8A-B856-84350DE817CB}" srcOrd="1" destOrd="0" presId="urn:microsoft.com/office/officeart/2005/8/layout/hierarchy1"/>
    <dgm:cxn modelId="{028712F6-A2F3-4C8B-A914-B0B62C7505B0}" type="presParOf" srcId="{E02D484F-A802-4A8A-B856-84350DE817CB}" destId="{E3DA52C6-B20B-45B5-A713-4560DA79BEB3}" srcOrd="0" destOrd="0" presId="urn:microsoft.com/office/officeart/2005/8/layout/hierarchy1"/>
    <dgm:cxn modelId="{A8B3DE29-66B0-4D0F-8C49-F510353DC6FA}" type="presParOf" srcId="{E02D484F-A802-4A8A-B856-84350DE817CB}" destId="{65C36D1F-D256-467B-B476-C5CE92F6FF8F}" srcOrd="1" destOrd="0" presId="urn:microsoft.com/office/officeart/2005/8/layout/hierarchy1"/>
    <dgm:cxn modelId="{6C93F818-0873-4068-A49F-E202E7511B9F}" type="presParOf" srcId="{65C36D1F-D256-467B-B476-C5CE92F6FF8F}" destId="{7685E699-5024-4457-8EF4-AB2206101A81}" srcOrd="0" destOrd="0" presId="urn:microsoft.com/office/officeart/2005/8/layout/hierarchy1"/>
    <dgm:cxn modelId="{71CA7205-26F6-4C63-A2CF-59D4448F05C1}" type="presParOf" srcId="{7685E699-5024-4457-8EF4-AB2206101A81}" destId="{8769EE1B-FD72-4B8F-B301-122EBA0B2578}" srcOrd="0" destOrd="0" presId="urn:microsoft.com/office/officeart/2005/8/layout/hierarchy1"/>
    <dgm:cxn modelId="{757A9C36-AC04-4B8C-A566-8C1EDED93A12}" type="presParOf" srcId="{7685E699-5024-4457-8EF4-AB2206101A81}" destId="{F09B5137-B6D4-45F9-9966-6866435D23F4}" srcOrd="1" destOrd="0" presId="urn:microsoft.com/office/officeart/2005/8/layout/hierarchy1"/>
    <dgm:cxn modelId="{D0231D86-87E0-47C9-8910-08CE43AF9494}" type="presParOf" srcId="{65C36D1F-D256-467B-B476-C5CE92F6FF8F}" destId="{A905BB13-2EEE-4693-B9BA-6888B1ECFE3F}" srcOrd="1" destOrd="0" presId="urn:microsoft.com/office/officeart/2005/8/layout/hierarchy1"/>
    <dgm:cxn modelId="{D09E5ABD-6446-4E0B-AB8E-EDF5E4F06C73}" type="presParOf" srcId="{A905BB13-2EEE-4693-B9BA-6888B1ECFE3F}" destId="{D6AF6CAA-9E03-48DF-AAE5-A5BD4E755EF0}" srcOrd="0" destOrd="0" presId="urn:microsoft.com/office/officeart/2005/8/layout/hierarchy1"/>
    <dgm:cxn modelId="{9FE271F7-9484-44C6-B06C-73FF2EA0B19F}" type="presParOf" srcId="{A905BB13-2EEE-4693-B9BA-6888B1ECFE3F}" destId="{A9E4EA26-A600-4D25-9164-AE3168853CFD}" srcOrd="1" destOrd="0" presId="urn:microsoft.com/office/officeart/2005/8/layout/hierarchy1"/>
    <dgm:cxn modelId="{7D770B22-6C55-4045-B8FC-2BBCF497E6C6}" type="presParOf" srcId="{A9E4EA26-A600-4D25-9164-AE3168853CFD}" destId="{D814ADBB-A51A-4EB1-B007-4772F0853B8A}" srcOrd="0" destOrd="0" presId="urn:microsoft.com/office/officeart/2005/8/layout/hierarchy1"/>
    <dgm:cxn modelId="{AC552B24-A7DA-4396-9036-6AB8E5EB5161}" type="presParOf" srcId="{D814ADBB-A51A-4EB1-B007-4772F0853B8A}" destId="{97DABF4A-B37A-4893-9FF3-462EDFF09334}" srcOrd="0" destOrd="0" presId="urn:microsoft.com/office/officeart/2005/8/layout/hierarchy1"/>
    <dgm:cxn modelId="{C8D91A08-B06A-4FBB-8066-675B5BFAD9EE}" type="presParOf" srcId="{D814ADBB-A51A-4EB1-B007-4772F0853B8A}" destId="{BDBDE146-362C-483E-BE7F-11F91851785D}" srcOrd="1" destOrd="0" presId="urn:microsoft.com/office/officeart/2005/8/layout/hierarchy1"/>
    <dgm:cxn modelId="{C18452F1-5C7F-4B50-B737-44B63D01E770}" type="presParOf" srcId="{A9E4EA26-A600-4D25-9164-AE3168853CFD}" destId="{A1E10ACA-4250-4168-8415-D20D865013BC}" srcOrd="1" destOrd="0" presId="urn:microsoft.com/office/officeart/2005/8/layout/hierarchy1"/>
    <dgm:cxn modelId="{E2DB86DC-38D6-4009-B875-A5BFD62CC020}" type="presParOf" srcId="{E02D484F-A802-4A8A-B856-84350DE817CB}" destId="{1946287F-2170-4E2B-8039-B45BE7656C04}" srcOrd="2" destOrd="0" presId="urn:microsoft.com/office/officeart/2005/8/layout/hierarchy1"/>
    <dgm:cxn modelId="{EC26073D-A6A1-4EDE-B279-DF54FA9B571C}" type="presParOf" srcId="{E02D484F-A802-4A8A-B856-84350DE817CB}" destId="{2A8EB949-0CDF-47AF-96E4-38E3C7CFD47F}" srcOrd="3" destOrd="0" presId="urn:microsoft.com/office/officeart/2005/8/layout/hierarchy1"/>
    <dgm:cxn modelId="{40CC50C0-C416-433A-B8B1-9C4EADE51544}" type="presParOf" srcId="{2A8EB949-0CDF-47AF-96E4-38E3C7CFD47F}" destId="{D29498CC-C16B-4270-8B52-CC56C083A8A0}" srcOrd="0" destOrd="0" presId="urn:microsoft.com/office/officeart/2005/8/layout/hierarchy1"/>
    <dgm:cxn modelId="{DB72ECA7-B728-443D-849D-09DF76F7B5AC}" type="presParOf" srcId="{D29498CC-C16B-4270-8B52-CC56C083A8A0}" destId="{CC5FB9AB-A367-40B5-AD35-9F1F5647E0B3}" srcOrd="0" destOrd="0" presId="urn:microsoft.com/office/officeart/2005/8/layout/hierarchy1"/>
    <dgm:cxn modelId="{841C3302-519C-4296-A32D-061A47E79CAC}" type="presParOf" srcId="{D29498CC-C16B-4270-8B52-CC56C083A8A0}" destId="{BFE5D9C2-40DF-4696-B18B-732A8694690A}" srcOrd="1" destOrd="0" presId="urn:microsoft.com/office/officeart/2005/8/layout/hierarchy1"/>
    <dgm:cxn modelId="{52B3E45F-0037-45C7-B75E-829CA4AD845E}" type="presParOf" srcId="{2A8EB949-0CDF-47AF-96E4-38E3C7CFD47F}" destId="{3F92C801-6C1A-4252-A985-D8521766100F}" srcOrd="1" destOrd="0" presId="urn:microsoft.com/office/officeart/2005/8/layout/hierarchy1"/>
    <dgm:cxn modelId="{4ED6E32D-619E-439E-A566-30DC79948352}" type="presParOf" srcId="{3F92C801-6C1A-4252-A985-D8521766100F}" destId="{08C6D9C1-AAD2-4996-B3D3-919B2C5BA43D}" srcOrd="0" destOrd="0" presId="urn:microsoft.com/office/officeart/2005/8/layout/hierarchy1"/>
    <dgm:cxn modelId="{754BBECD-8800-47C0-94D6-6486DA62BF0B}" type="presParOf" srcId="{3F92C801-6C1A-4252-A985-D8521766100F}" destId="{81325812-187A-445C-86C8-6CB5F1F3B198}" srcOrd="1" destOrd="0" presId="urn:microsoft.com/office/officeart/2005/8/layout/hierarchy1"/>
    <dgm:cxn modelId="{FAEBE6D7-3C64-4106-8027-9BF2B9E24811}" type="presParOf" srcId="{81325812-187A-445C-86C8-6CB5F1F3B198}" destId="{ECCDCAE4-E9CB-4DC2-8FB3-453C770FD90D}" srcOrd="0" destOrd="0" presId="urn:microsoft.com/office/officeart/2005/8/layout/hierarchy1"/>
    <dgm:cxn modelId="{5FF95554-8DFD-49E7-952E-0096970897C9}" type="presParOf" srcId="{ECCDCAE4-E9CB-4DC2-8FB3-453C770FD90D}" destId="{051476CF-E00E-4D9A-8D88-745C92ADAD6E}" srcOrd="0" destOrd="0" presId="urn:microsoft.com/office/officeart/2005/8/layout/hierarchy1"/>
    <dgm:cxn modelId="{6FD5CC4C-8EFF-434A-8B7B-9E655001357C}" type="presParOf" srcId="{ECCDCAE4-E9CB-4DC2-8FB3-453C770FD90D}" destId="{0AC2E491-E22F-4B69-84F8-7C59ABD9868B}" srcOrd="1" destOrd="0" presId="urn:microsoft.com/office/officeart/2005/8/layout/hierarchy1"/>
    <dgm:cxn modelId="{96482A40-E94D-4F6D-BEC3-26FF6F51DE43}" type="presParOf" srcId="{81325812-187A-445C-86C8-6CB5F1F3B198}" destId="{D0A897D2-B315-4D4E-90B9-3F76C21A81DE}" srcOrd="1" destOrd="0" presId="urn:microsoft.com/office/officeart/2005/8/layout/hierarchy1"/>
    <dgm:cxn modelId="{D37FE505-40B6-4B49-A2FC-447D972B50A3}" type="presParOf" srcId="{9C786D5F-52E0-4962-8949-7C2699DA7319}" destId="{8A252FC6-A533-4255-8AA8-052E87D291CE}" srcOrd="2" destOrd="0" presId="urn:microsoft.com/office/officeart/2005/8/layout/hierarchy1"/>
    <dgm:cxn modelId="{3F3679A2-9818-4518-BC59-176C2807448E}" type="presParOf" srcId="{9C786D5F-52E0-4962-8949-7C2699DA7319}" destId="{583E59FC-24B5-4B2C-85FA-C51ACB275303}" srcOrd="3" destOrd="0" presId="urn:microsoft.com/office/officeart/2005/8/layout/hierarchy1"/>
    <dgm:cxn modelId="{4FEEC267-E62A-466F-8BBD-905A442201EA}" type="presParOf" srcId="{583E59FC-24B5-4B2C-85FA-C51ACB275303}" destId="{238C1F7F-1492-4481-AF92-D5A69FFB97A2}" srcOrd="0" destOrd="0" presId="urn:microsoft.com/office/officeart/2005/8/layout/hierarchy1"/>
    <dgm:cxn modelId="{6488D9F1-7FCE-4EA7-9A12-6B865715EB62}" type="presParOf" srcId="{238C1F7F-1492-4481-AF92-D5A69FFB97A2}" destId="{1074709D-5AD6-42D2-8E40-A2B5CDC5AAF5}" srcOrd="0" destOrd="0" presId="urn:microsoft.com/office/officeart/2005/8/layout/hierarchy1"/>
    <dgm:cxn modelId="{39D23C40-0DC1-463F-8D16-8939CD6B3AAB}" type="presParOf" srcId="{238C1F7F-1492-4481-AF92-D5A69FFB97A2}" destId="{7BDCC975-EE83-41DF-9017-4A75BC6E6B3C}" srcOrd="1" destOrd="0" presId="urn:microsoft.com/office/officeart/2005/8/layout/hierarchy1"/>
    <dgm:cxn modelId="{EEE873E0-E9D4-4E06-BFC7-1580EECF04E5}" type="presParOf" srcId="{583E59FC-24B5-4B2C-85FA-C51ACB275303}" destId="{53C2406B-BF6F-4D66-A5C6-5EEE943FBAF0}" srcOrd="1" destOrd="0" presId="urn:microsoft.com/office/officeart/2005/8/layout/hierarchy1"/>
    <dgm:cxn modelId="{E7736909-7BB2-4DC7-AE4B-DF941A5DCF02}" type="presParOf" srcId="{53C2406B-BF6F-4D66-A5C6-5EEE943FBAF0}" destId="{AF0D8C4D-F074-4836-B12B-0F0E96CE2BAC}" srcOrd="0" destOrd="0" presId="urn:microsoft.com/office/officeart/2005/8/layout/hierarchy1"/>
    <dgm:cxn modelId="{6D0108C7-2FCC-4A97-BD9D-3075B0AE8BE8}" type="presParOf" srcId="{53C2406B-BF6F-4D66-A5C6-5EEE943FBAF0}" destId="{DCB6B145-4D8F-45DF-9758-ECC9CB4EE35E}" srcOrd="1" destOrd="0" presId="urn:microsoft.com/office/officeart/2005/8/layout/hierarchy1"/>
    <dgm:cxn modelId="{9DF5EC20-0350-40C1-9DED-51B3ACA7AC29}" type="presParOf" srcId="{DCB6B145-4D8F-45DF-9758-ECC9CB4EE35E}" destId="{09B02EE0-ADA9-442E-9F9A-7AB83EC526F1}" srcOrd="0" destOrd="0" presId="urn:microsoft.com/office/officeart/2005/8/layout/hierarchy1"/>
    <dgm:cxn modelId="{22AA5BBB-A42B-4213-91ED-3C9DC696B078}" type="presParOf" srcId="{09B02EE0-ADA9-442E-9F9A-7AB83EC526F1}" destId="{131937F7-CEEB-48C4-AB41-65FE5D23EDA5}" srcOrd="0" destOrd="0" presId="urn:microsoft.com/office/officeart/2005/8/layout/hierarchy1"/>
    <dgm:cxn modelId="{DD018C94-575A-44E5-8A4E-FCFE5277FF09}" type="presParOf" srcId="{09B02EE0-ADA9-442E-9F9A-7AB83EC526F1}" destId="{17AFEF00-8E54-4847-9C9E-3F0A37627048}" srcOrd="1" destOrd="0" presId="urn:microsoft.com/office/officeart/2005/8/layout/hierarchy1"/>
    <dgm:cxn modelId="{A79421BC-9DBA-4BAB-9557-8BA385DDBE44}" type="presParOf" srcId="{DCB6B145-4D8F-45DF-9758-ECC9CB4EE35E}" destId="{59A5FBE1-19B8-43CD-B88E-E5E8965AB9C6}" srcOrd="1" destOrd="0" presId="urn:microsoft.com/office/officeart/2005/8/layout/hierarchy1"/>
    <dgm:cxn modelId="{2A551EAB-2135-4ABC-B390-7FF3D2B35C6D}" type="presParOf" srcId="{31A96299-D7CD-499C-9761-34552B10C23F}" destId="{D5A36237-D4F9-4425-80B0-355CC156581F}" srcOrd="2" destOrd="0" presId="urn:microsoft.com/office/officeart/2005/8/layout/hierarchy1"/>
    <dgm:cxn modelId="{B82D117E-06AB-4FB1-9A5C-3382EA8EF601}" type="presParOf" srcId="{31A96299-D7CD-499C-9761-34552B10C23F}" destId="{9DCD84E7-9DDD-4B08-968C-67E51E5E473E}" srcOrd="3" destOrd="0" presId="urn:microsoft.com/office/officeart/2005/8/layout/hierarchy1"/>
    <dgm:cxn modelId="{6688973C-1AB3-4382-9CD8-6CEA5452134E}" type="presParOf" srcId="{9DCD84E7-9DDD-4B08-968C-67E51E5E473E}" destId="{3EF6B9CE-37C3-4A75-A8A1-3642A9A88B98}" srcOrd="0" destOrd="0" presId="urn:microsoft.com/office/officeart/2005/8/layout/hierarchy1"/>
    <dgm:cxn modelId="{42B200BB-6111-4944-B1C5-9335DEBCBED2}" type="presParOf" srcId="{3EF6B9CE-37C3-4A75-A8A1-3642A9A88B98}" destId="{EBEF24CE-E260-4A33-9F86-40188F3595B5}" srcOrd="0" destOrd="0" presId="urn:microsoft.com/office/officeart/2005/8/layout/hierarchy1"/>
    <dgm:cxn modelId="{DFD4A84F-5228-4822-AD4A-8CCC481CC6EC}" type="presParOf" srcId="{3EF6B9CE-37C3-4A75-A8A1-3642A9A88B98}" destId="{D8F5F226-0766-4F17-A49B-1546F1F83ED0}" srcOrd="1" destOrd="0" presId="urn:microsoft.com/office/officeart/2005/8/layout/hierarchy1"/>
    <dgm:cxn modelId="{ECB7D0C2-6C91-4DE3-BD59-7DB40D4A677F}" type="presParOf" srcId="{9DCD84E7-9DDD-4B08-968C-67E51E5E473E}" destId="{05AA737F-C45A-4F39-BB83-82196A70E24B}" srcOrd="1" destOrd="0" presId="urn:microsoft.com/office/officeart/2005/8/layout/hierarchy1"/>
    <dgm:cxn modelId="{2ABCB6DC-C0E2-487C-9B1D-CC61515AF581}" type="presParOf" srcId="{05AA737F-C45A-4F39-BB83-82196A70E24B}" destId="{29EE3554-9943-411A-BF84-B9A982EC9947}" srcOrd="0" destOrd="0" presId="urn:microsoft.com/office/officeart/2005/8/layout/hierarchy1"/>
    <dgm:cxn modelId="{A39A3CED-2E5C-4205-B05F-58E4B615172D}" type="presParOf" srcId="{05AA737F-C45A-4F39-BB83-82196A70E24B}" destId="{425B9ACF-A2C8-4266-948F-E0A815A75724}" srcOrd="1" destOrd="0" presId="urn:microsoft.com/office/officeart/2005/8/layout/hierarchy1"/>
    <dgm:cxn modelId="{EEEDE42A-7D00-4552-BB19-34D7FCADEA45}" type="presParOf" srcId="{425B9ACF-A2C8-4266-948F-E0A815A75724}" destId="{F52666C9-38A4-4336-B2FD-B419A0DE50E0}" srcOrd="0" destOrd="0" presId="urn:microsoft.com/office/officeart/2005/8/layout/hierarchy1"/>
    <dgm:cxn modelId="{CC449D61-5904-4CDE-A2DC-755B782FF175}" type="presParOf" srcId="{F52666C9-38A4-4336-B2FD-B419A0DE50E0}" destId="{82DC6FE6-41A7-496A-B025-B5DB8E8D14AC}" srcOrd="0" destOrd="0" presId="urn:microsoft.com/office/officeart/2005/8/layout/hierarchy1"/>
    <dgm:cxn modelId="{26560790-A5CC-4E1A-9CF2-0810F57E2876}" type="presParOf" srcId="{F52666C9-38A4-4336-B2FD-B419A0DE50E0}" destId="{BF7DB898-FE30-4F43-92B8-30A8BD54B10F}" srcOrd="1" destOrd="0" presId="urn:microsoft.com/office/officeart/2005/8/layout/hierarchy1"/>
    <dgm:cxn modelId="{205B1753-385F-4F76-A94E-799D012FE483}" type="presParOf" srcId="{425B9ACF-A2C8-4266-948F-E0A815A75724}" destId="{396AC4A7-B379-40D8-A44C-D25E062E1258}" srcOrd="1" destOrd="0" presId="urn:microsoft.com/office/officeart/2005/8/layout/hierarchy1"/>
    <dgm:cxn modelId="{65A26D32-5CC9-4ABC-9566-CC942E9251F1}" type="presParOf" srcId="{31A96299-D7CD-499C-9761-34552B10C23F}" destId="{4734C338-6D56-4255-9E90-9D792223FA0C}" srcOrd="4" destOrd="0" presId="urn:microsoft.com/office/officeart/2005/8/layout/hierarchy1"/>
    <dgm:cxn modelId="{7A9C28ED-2980-41A6-8DF5-E3FCF143C33D}" type="presParOf" srcId="{31A96299-D7CD-499C-9761-34552B10C23F}" destId="{0AE897FD-5608-4AA7-8576-E04BCF3DBB0D}" srcOrd="5" destOrd="0" presId="urn:microsoft.com/office/officeart/2005/8/layout/hierarchy1"/>
    <dgm:cxn modelId="{B11DF8D1-75BC-4069-BD62-9D9A96C852C5}" type="presParOf" srcId="{0AE897FD-5608-4AA7-8576-E04BCF3DBB0D}" destId="{10C0DF20-6172-4609-B310-E0403B070301}" srcOrd="0" destOrd="0" presId="urn:microsoft.com/office/officeart/2005/8/layout/hierarchy1"/>
    <dgm:cxn modelId="{A85FC5D0-ADE5-4B2A-A939-EB56F5AAD722}" type="presParOf" srcId="{10C0DF20-6172-4609-B310-E0403B070301}" destId="{312A5D31-043A-4E63-BCF8-6D2C52BEE026}" srcOrd="0" destOrd="0" presId="urn:microsoft.com/office/officeart/2005/8/layout/hierarchy1"/>
    <dgm:cxn modelId="{18B40EAD-31CF-4A54-977D-CD09087842C1}" type="presParOf" srcId="{10C0DF20-6172-4609-B310-E0403B070301}" destId="{573A4A43-A9BA-4999-BA64-3350CD386259}" srcOrd="1" destOrd="0" presId="urn:microsoft.com/office/officeart/2005/8/layout/hierarchy1"/>
    <dgm:cxn modelId="{CE13948A-DDEE-4BD0-B222-A687ABAFECFD}" type="presParOf" srcId="{0AE897FD-5608-4AA7-8576-E04BCF3DBB0D}" destId="{7293068B-14F8-4901-B5E4-B98D188597E7}" srcOrd="1" destOrd="0" presId="urn:microsoft.com/office/officeart/2005/8/layout/hierarchy1"/>
    <dgm:cxn modelId="{C7488F70-236A-4B10-BC8F-5852CC7A6AC5}" type="presParOf" srcId="{7293068B-14F8-4901-B5E4-B98D188597E7}" destId="{760E4A34-D22E-43F1-A6A6-CE7E407F6E8F}" srcOrd="0" destOrd="0" presId="urn:microsoft.com/office/officeart/2005/8/layout/hierarchy1"/>
    <dgm:cxn modelId="{92EC8F61-DA0F-4B56-B91D-CFC092582971}" type="presParOf" srcId="{7293068B-14F8-4901-B5E4-B98D188597E7}" destId="{DA10CC7D-470B-482E-A563-B71EF3842269}" srcOrd="1" destOrd="0" presId="urn:microsoft.com/office/officeart/2005/8/layout/hierarchy1"/>
    <dgm:cxn modelId="{E0506D33-E39D-4654-99E5-4E570E954FB6}" type="presParOf" srcId="{DA10CC7D-470B-482E-A563-B71EF3842269}" destId="{2F5A8FF6-0EA1-42A1-917C-31C40B5E5E47}" srcOrd="0" destOrd="0" presId="urn:microsoft.com/office/officeart/2005/8/layout/hierarchy1"/>
    <dgm:cxn modelId="{288122BE-20FD-4886-8AE4-68EFBDC5A557}" type="presParOf" srcId="{2F5A8FF6-0EA1-42A1-917C-31C40B5E5E47}" destId="{71D5FE1C-A18D-43F6-86D6-2BA6A68469C7}" srcOrd="0" destOrd="0" presId="urn:microsoft.com/office/officeart/2005/8/layout/hierarchy1"/>
    <dgm:cxn modelId="{A44C94A1-EA77-4347-8283-67F115837DA7}" type="presParOf" srcId="{2F5A8FF6-0EA1-42A1-917C-31C40B5E5E47}" destId="{7FE8B216-531B-4BA3-BFBF-B0F1987A01D7}" srcOrd="1" destOrd="0" presId="urn:microsoft.com/office/officeart/2005/8/layout/hierarchy1"/>
    <dgm:cxn modelId="{DFCF3921-1255-42E5-A597-74D89E710C8C}" type="presParOf" srcId="{DA10CC7D-470B-482E-A563-B71EF3842269}" destId="{EE46167F-755F-4BD4-A4C1-6F9D5DD67547}" srcOrd="1" destOrd="0" presId="urn:microsoft.com/office/officeart/2005/8/layout/hierarchy1"/>
    <dgm:cxn modelId="{0281A067-1351-420B-84B0-7F1B56011A81}" type="presParOf" srcId="{31A96299-D7CD-499C-9761-34552B10C23F}" destId="{3A93DD01-C420-47AC-B130-851088231669}" srcOrd="6" destOrd="0" presId="urn:microsoft.com/office/officeart/2005/8/layout/hierarchy1"/>
    <dgm:cxn modelId="{F364018A-BFFA-4161-AB30-4BA8D1DAA2D2}" type="presParOf" srcId="{31A96299-D7CD-499C-9761-34552B10C23F}" destId="{3A11B330-5CBF-4176-9083-BBAA20449CBE}" srcOrd="7" destOrd="0" presId="urn:microsoft.com/office/officeart/2005/8/layout/hierarchy1"/>
    <dgm:cxn modelId="{B1F19761-03D4-4259-BA0A-A37BCC270752}" type="presParOf" srcId="{3A11B330-5CBF-4176-9083-BBAA20449CBE}" destId="{A3EDFD0A-E021-4AC1-B138-C97A08F36442}" srcOrd="0" destOrd="0" presId="urn:microsoft.com/office/officeart/2005/8/layout/hierarchy1"/>
    <dgm:cxn modelId="{C56D23EB-2607-499B-972D-15945DA0432F}" type="presParOf" srcId="{A3EDFD0A-E021-4AC1-B138-C97A08F36442}" destId="{C90F3703-0AFF-4F38-BD89-1A0148612A8B}" srcOrd="0" destOrd="0" presId="urn:microsoft.com/office/officeart/2005/8/layout/hierarchy1"/>
    <dgm:cxn modelId="{6944E3BB-3BF3-4689-8402-07DE5625451D}" type="presParOf" srcId="{A3EDFD0A-E021-4AC1-B138-C97A08F36442}" destId="{5B90E75E-42B6-442E-8E72-F03A06E20471}" srcOrd="1" destOrd="0" presId="urn:microsoft.com/office/officeart/2005/8/layout/hierarchy1"/>
    <dgm:cxn modelId="{94074709-F6DB-4C8B-96AA-2F796C87762A}" type="presParOf" srcId="{3A11B330-5CBF-4176-9083-BBAA20449CBE}" destId="{85D1F0FB-0F0A-412C-B5FC-A9EA4D2253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13CE-1667-4AF4-8252-570CED6CA73C}">
      <dsp:nvSpPr>
        <dsp:cNvPr id="0" name=""/>
        <dsp:cNvSpPr/>
      </dsp:nvSpPr>
      <dsp:spPr>
        <a:xfrm>
          <a:off x="3838575" y="1436012"/>
          <a:ext cx="2625434" cy="609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319"/>
              </a:lnTo>
              <a:lnTo>
                <a:pt x="2625434" y="403319"/>
              </a:lnTo>
              <a:lnTo>
                <a:pt x="2625434" y="60979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762BA-85EF-47A5-B15E-F6E63460B5DC}">
      <dsp:nvSpPr>
        <dsp:cNvPr id="0" name=""/>
        <dsp:cNvSpPr/>
      </dsp:nvSpPr>
      <dsp:spPr>
        <a:xfrm>
          <a:off x="3739859" y="2899870"/>
          <a:ext cx="98715" cy="686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171"/>
              </a:lnTo>
              <a:lnTo>
                <a:pt x="98715" y="480171"/>
              </a:lnTo>
              <a:lnTo>
                <a:pt x="98715" y="68664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3B4F6-01B6-458D-BB62-DA14837CD3BB}">
      <dsp:nvSpPr>
        <dsp:cNvPr id="0" name=""/>
        <dsp:cNvSpPr/>
      </dsp:nvSpPr>
      <dsp:spPr>
        <a:xfrm>
          <a:off x="3739859" y="1436012"/>
          <a:ext cx="98715" cy="609797"/>
        </a:xfrm>
        <a:custGeom>
          <a:avLst/>
          <a:gdLst/>
          <a:ahLst/>
          <a:cxnLst/>
          <a:rect l="0" t="0" r="0" b="0"/>
          <a:pathLst>
            <a:path>
              <a:moveTo>
                <a:pt x="98715" y="0"/>
              </a:moveTo>
              <a:lnTo>
                <a:pt x="98715" y="403319"/>
              </a:lnTo>
              <a:lnTo>
                <a:pt x="0" y="403319"/>
              </a:lnTo>
              <a:lnTo>
                <a:pt x="0" y="60979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B89D8-0FD7-420C-AF35-40A38AA96B88}">
      <dsp:nvSpPr>
        <dsp:cNvPr id="0" name=""/>
        <dsp:cNvSpPr/>
      </dsp:nvSpPr>
      <dsp:spPr>
        <a:xfrm>
          <a:off x="1114425" y="1436012"/>
          <a:ext cx="2724149" cy="648223"/>
        </a:xfrm>
        <a:custGeom>
          <a:avLst/>
          <a:gdLst/>
          <a:ahLst/>
          <a:cxnLst/>
          <a:rect l="0" t="0" r="0" b="0"/>
          <a:pathLst>
            <a:path>
              <a:moveTo>
                <a:pt x="2724149" y="0"/>
              </a:moveTo>
              <a:lnTo>
                <a:pt x="2724149" y="441745"/>
              </a:lnTo>
              <a:lnTo>
                <a:pt x="0" y="441745"/>
              </a:lnTo>
              <a:lnTo>
                <a:pt x="0" y="6482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F9CE-7B38-49BF-8185-4D56F981EA19}">
      <dsp:nvSpPr>
        <dsp:cNvPr id="0" name=""/>
        <dsp:cNvSpPr/>
      </dsp:nvSpPr>
      <dsp:spPr>
        <a:xfrm>
          <a:off x="2724150" y="20692"/>
          <a:ext cx="2228849" cy="141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07A443-9027-4C8B-8422-8E461C844700}">
      <dsp:nvSpPr>
        <dsp:cNvPr id="0" name=""/>
        <dsp:cNvSpPr/>
      </dsp:nvSpPr>
      <dsp:spPr>
        <a:xfrm>
          <a:off x="2971800" y="255959"/>
          <a:ext cx="2228849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ব্যবসায়ের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ধরন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013253" y="297412"/>
        <a:ext cx="2145943" cy="1332413"/>
      </dsp:txXfrm>
    </dsp:sp>
    <dsp:sp modelId="{2F1B673F-4C8E-4247-B157-5F0B8CE8BC7A}">
      <dsp:nvSpPr>
        <dsp:cNvPr id="0" name=""/>
        <dsp:cNvSpPr/>
      </dsp:nvSpPr>
      <dsp:spPr>
        <a:xfrm>
          <a:off x="0" y="2084235"/>
          <a:ext cx="2228849" cy="854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21290E-980D-4BEF-A369-053C40143706}">
      <dsp:nvSpPr>
        <dsp:cNvPr id="0" name=""/>
        <dsp:cNvSpPr/>
      </dsp:nvSpPr>
      <dsp:spPr>
        <a:xfrm>
          <a:off x="247650" y="2319503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এক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72665" y="2344518"/>
        <a:ext cx="2178819" cy="804030"/>
      </dsp:txXfrm>
    </dsp:sp>
    <dsp:sp modelId="{3C091FC3-6134-4952-8A06-313F3848F11E}">
      <dsp:nvSpPr>
        <dsp:cNvPr id="0" name=""/>
        <dsp:cNvSpPr/>
      </dsp:nvSpPr>
      <dsp:spPr>
        <a:xfrm>
          <a:off x="2625434" y="2045810"/>
          <a:ext cx="2228849" cy="854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C51076-B5DE-4D94-BC74-F9BB8BE4BA49}">
      <dsp:nvSpPr>
        <dsp:cNvPr id="0" name=""/>
        <dsp:cNvSpPr/>
      </dsp:nvSpPr>
      <dsp:spPr>
        <a:xfrm>
          <a:off x="2873084" y="2281077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অংশিদারী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98099" y="2306092"/>
        <a:ext cx="2178819" cy="804030"/>
      </dsp:txXfrm>
    </dsp:sp>
    <dsp:sp modelId="{A276F2CC-A71B-4B4F-94D4-5B5E7C4A8FD2}">
      <dsp:nvSpPr>
        <dsp:cNvPr id="0" name=""/>
        <dsp:cNvSpPr/>
      </dsp:nvSpPr>
      <dsp:spPr>
        <a:xfrm>
          <a:off x="2041397" y="3586520"/>
          <a:ext cx="3594354" cy="1415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4CF6EF-D562-4298-B45E-BC0A9F992150}">
      <dsp:nvSpPr>
        <dsp:cNvPr id="0" name=""/>
        <dsp:cNvSpPr/>
      </dsp:nvSpPr>
      <dsp:spPr>
        <a:xfrm>
          <a:off x="2289047" y="3821787"/>
          <a:ext cx="3594354" cy="1415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২ -২০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ব্যবসায়িক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2330500" y="3863240"/>
        <a:ext cx="3511448" cy="1332413"/>
      </dsp:txXfrm>
    </dsp:sp>
    <dsp:sp modelId="{D7246A81-03E6-4050-B3DF-E32269D94BDC}">
      <dsp:nvSpPr>
        <dsp:cNvPr id="0" name=""/>
        <dsp:cNvSpPr/>
      </dsp:nvSpPr>
      <dsp:spPr>
        <a:xfrm>
          <a:off x="5349584" y="2045810"/>
          <a:ext cx="2228849" cy="8540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E7A8B-C23B-4549-8DAD-7F4EA525FFD5}">
      <dsp:nvSpPr>
        <dsp:cNvPr id="0" name=""/>
        <dsp:cNvSpPr/>
      </dsp:nvSpPr>
      <dsp:spPr>
        <a:xfrm>
          <a:off x="5597234" y="2281077"/>
          <a:ext cx="2228849" cy="854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যৌথ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মূলধনী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622249" y="2306092"/>
        <a:ext cx="2178819" cy="804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C6B7E-F0C3-45A9-8EFB-D9CD1DE62504}">
      <dsp:nvSpPr>
        <dsp:cNvPr id="0" name=""/>
        <dsp:cNvSpPr/>
      </dsp:nvSpPr>
      <dsp:spPr>
        <a:xfrm>
          <a:off x="3396338" y="2620308"/>
          <a:ext cx="2122722" cy="18081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itchFamily="2" charset="0"/>
              <a:cs typeface="NikoshBAN" pitchFamily="2" charset="0"/>
            </a:rPr>
            <a:t>অংশীদারি গঠন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707203" y="2885100"/>
        <a:ext cx="1500992" cy="1278527"/>
      </dsp:txXfrm>
    </dsp:sp>
    <dsp:sp modelId="{3D4FFBE9-D67C-4DB2-BFE1-30833BC70E7B}">
      <dsp:nvSpPr>
        <dsp:cNvPr id="0" name=""/>
        <dsp:cNvSpPr/>
      </dsp:nvSpPr>
      <dsp:spPr>
        <a:xfrm rot="16200000">
          <a:off x="4195506" y="1825183"/>
          <a:ext cx="524387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274164" y="2029945"/>
        <a:ext cx="367071" cy="378312"/>
      </dsp:txXfrm>
    </dsp:sp>
    <dsp:sp modelId="{92CE2C60-73B5-415E-8574-5E19D62B28A7}">
      <dsp:nvSpPr>
        <dsp:cNvPr id="0" name=""/>
        <dsp:cNvSpPr/>
      </dsp:nvSpPr>
      <dsp:spPr>
        <a:xfrm>
          <a:off x="3200395" y="228600"/>
          <a:ext cx="2514609" cy="14022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>
              <a:latin typeface="NikoshBAN" pitchFamily="2" charset="0"/>
              <a:cs typeface="NikoshBAN" pitchFamily="2" charset="0"/>
            </a:rPr>
            <a:t>১.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দুয়ের অধিক ব্যক্তির সম্মিলন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568651" y="433961"/>
        <a:ext cx="1778097" cy="991574"/>
      </dsp:txXfrm>
    </dsp:sp>
    <dsp:sp modelId="{77F1596D-68CF-4EC6-9249-1CACE091E0FC}">
      <dsp:nvSpPr>
        <dsp:cNvPr id="0" name=""/>
        <dsp:cNvSpPr/>
      </dsp:nvSpPr>
      <dsp:spPr>
        <a:xfrm rot="20520000">
          <a:off x="5529762" y="2825496"/>
          <a:ext cx="217117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531356" y="2961664"/>
        <a:ext cx="151982" cy="378312"/>
      </dsp:txXfrm>
    </dsp:sp>
    <dsp:sp modelId="{485A3E0D-14C8-4A6F-8631-E1C4921EF1BC}">
      <dsp:nvSpPr>
        <dsp:cNvPr id="0" name=""/>
        <dsp:cNvSpPr/>
      </dsp:nvSpPr>
      <dsp:spPr>
        <a:xfrm>
          <a:off x="5668020" y="2021435"/>
          <a:ext cx="2514609" cy="1402296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>
              <a:latin typeface="NikoshBAN" pitchFamily="2" charset="0"/>
              <a:cs typeface="NikoshBAN" pitchFamily="2" charset="0"/>
            </a:rPr>
            <a:t>২.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চুক্তি সম্পাদন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036276" y="2226796"/>
        <a:ext cx="1778097" cy="991574"/>
      </dsp:txXfrm>
    </dsp:sp>
    <dsp:sp modelId="{740A466C-99FA-4B3F-80D2-8D7C3F984897}">
      <dsp:nvSpPr>
        <dsp:cNvPr id="0" name=""/>
        <dsp:cNvSpPr/>
      </dsp:nvSpPr>
      <dsp:spPr>
        <a:xfrm rot="3240000">
          <a:off x="5033117" y="4307896"/>
          <a:ext cx="445806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060682" y="4379900"/>
        <a:ext cx="312064" cy="378312"/>
      </dsp:txXfrm>
    </dsp:sp>
    <dsp:sp modelId="{12101E6A-53D0-4025-A29E-0CBFDF44DB17}">
      <dsp:nvSpPr>
        <dsp:cNvPr id="0" name=""/>
        <dsp:cNvSpPr/>
      </dsp:nvSpPr>
      <dsp:spPr>
        <a:xfrm>
          <a:off x="4725471" y="4922302"/>
          <a:ext cx="2514609" cy="1402296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>
              <a:latin typeface="NikoshBAN" pitchFamily="2" charset="0"/>
              <a:cs typeface="NikoshBAN" pitchFamily="2" charset="0"/>
            </a:rPr>
            <a:t>৩.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চুক্তি নিবন্ধন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093727" y="5127663"/>
        <a:ext cx="1778097" cy="991574"/>
      </dsp:txXfrm>
    </dsp:sp>
    <dsp:sp modelId="{1E152FB8-AD6C-4B2C-AEDB-A662F34F4EC7}">
      <dsp:nvSpPr>
        <dsp:cNvPr id="0" name=""/>
        <dsp:cNvSpPr/>
      </dsp:nvSpPr>
      <dsp:spPr>
        <a:xfrm rot="7560000">
          <a:off x="3436476" y="4307896"/>
          <a:ext cx="445806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3542653" y="4379900"/>
        <a:ext cx="312064" cy="378312"/>
      </dsp:txXfrm>
    </dsp:sp>
    <dsp:sp modelId="{752FE45F-D49A-4430-8796-326326907461}">
      <dsp:nvSpPr>
        <dsp:cNvPr id="0" name=""/>
        <dsp:cNvSpPr/>
      </dsp:nvSpPr>
      <dsp:spPr>
        <a:xfrm>
          <a:off x="1675319" y="4922302"/>
          <a:ext cx="2514609" cy="1402296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>
              <a:latin typeface="NikoshBAN" pitchFamily="2" charset="0"/>
              <a:cs typeface="NikoshBAN" pitchFamily="2" charset="0"/>
            </a:rPr>
            <a:t>৪.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ট্রেড় লাইসেন্স যোগাড়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043575" y="5127663"/>
        <a:ext cx="1778097" cy="991574"/>
      </dsp:txXfrm>
    </dsp:sp>
    <dsp:sp modelId="{0C9B60F8-22C8-4D97-8D61-F5D2DE3514C0}">
      <dsp:nvSpPr>
        <dsp:cNvPr id="0" name=""/>
        <dsp:cNvSpPr/>
      </dsp:nvSpPr>
      <dsp:spPr>
        <a:xfrm rot="11880000">
          <a:off x="3168519" y="2825496"/>
          <a:ext cx="217117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3232060" y="2961664"/>
        <a:ext cx="151982" cy="378312"/>
      </dsp:txXfrm>
    </dsp:sp>
    <dsp:sp modelId="{5F07FFFB-B1CF-4658-B521-E818B0ED34CE}">
      <dsp:nvSpPr>
        <dsp:cNvPr id="0" name=""/>
        <dsp:cNvSpPr/>
      </dsp:nvSpPr>
      <dsp:spPr>
        <a:xfrm>
          <a:off x="732770" y="2021435"/>
          <a:ext cx="2514609" cy="1402296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>
              <a:latin typeface="NikoshBAN" pitchFamily="2" charset="0"/>
              <a:cs typeface="NikoshBAN" pitchFamily="2" charset="0"/>
            </a:rPr>
            <a:t>৫.</a:t>
          </a:r>
          <a:r>
            <a:rPr lang="en-US" sz="2800" b="1" kern="1200">
              <a:latin typeface="NikoshBAN" pitchFamily="2" charset="0"/>
              <a:cs typeface="NikoshBAN" pitchFamily="2" charset="0"/>
            </a:rPr>
            <a:t>কার্যারম্ভ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101026" y="2226796"/>
        <a:ext cx="1778097" cy="991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9FE68-1DF7-49C7-9562-E4EC00382C70}">
      <dsp:nvSpPr>
        <dsp:cNvPr id="0" name=""/>
        <dsp:cNvSpPr/>
      </dsp:nvSpPr>
      <dsp:spPr>
        <a:xfrm>
          <a:off x="3829050" y="1743871"/>
          <a:ext cx="91440" cy="22538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38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01CF1-7F10-4B70-AFFA-621AA228D32A}">
      <dsp:nvSpPr>
        <dsp:cNvPr id="0" name=""/>
        <dsp:cNvSpPr/>
      </dsp:nvSpPr>
      <dsp:spPr>
        <a:xfrm>
          <a:off x="2434246" y="536956"/>
          <a:ext cx="2881046" cy="1206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5E66F4-2A34-416C-A152-AE64239189C4}">
      <dsp:nvSpPr>
        <dsp:cNvPr id="0" name=""/>
        <dsp:cNvSpPr/>
      </dsp:nvSpPr>
      <dsp:spPr>
        <a:xfrm>
          <a:off x="3295306" y="1354963"/>
          <a:ext cx="2881046" cy="1206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চুক্তিপত্র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0655" y="1390312"/>
        <a:ext cx="2810348" cy="1136216"/>
      </dsp:txXfrm>
    </dsp:sp>
    <dsp:sp modelId="{772E724A-DA06-45A0-A91D-8CD9C946A931}">
      <dsp:nvSpPr>
        <dsp:cNvPr id="0" name=""/>
        <dsp:cNvSpPr/>
      </dsp:nvSpPr>
      <dsp:spPr>
        <a:xfrm>
          <a:off x="890732" y="3997695"/>
          <a:ext cx="5968075" cy="11243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90B4E6-74DB-4632-AF14-B4948892872D}">
      <dsp:nvSpPr>
        <dsp:cNvPr id="0" name=""/>
        <dsp:cNvSpPr/>
      </dsp:nvSpPr>
      <dsp:spPr>
        <a:xfrm>
          <a:off x="1751792" y="4815702"/>
          <a:ext cx="5968075" cy="1124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২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ততোধিক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ব্যক্তির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ব্যবসায়িক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বোঝাপড়া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784723" y="4848633"/>
        <a:ext cx="5902213" cy="1058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D7CB4-1F96-4482-9F76-182DEF2F76D3}">
      <dsp:nvSpPr>
        <dsp:cNvPr id="0" name=""/>
        <dsp:cNvSpPr/>
      </dsp:nvSpPr>
      <dsp:spPr>
        <a:xfrm>
          <a:off x="6324793" y="2787807"/>
          <a:ext cx="91440" cy="981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141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10287-A2B1-405A-866F-7DA23B5A414F}">
      <dsp:nvSpPr>
        <dsp:cNvPr id="0" name=""/>
        <dsp:cNvSpPr/>
      </dsp:nvSpPr>
      <dsp:spPr>
        <a:xfrm>
          <a:off x="4308328" y="1032394"/>
          <a:ext cx="2062184" cy="98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8804"/>
              </a:lnTo>
              <a:lnTo>
                <a:pt x="2062184" y="668804"/>
              </a:lnTo>
              <a:lnTo>
                <a:pt x="2062184" y="98141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45DAD-57EE-40B0-9843-7E2A1E74D9C4}">
      <dsp:nvSpPr>
        <dsp:cNvPr id="0" name=""/>
        <dsp:cNvSpPr/>
      </dsp:nvSpPr>
      <dsp:spPr>
        <a:xfrm>
          <a:off x="1692002" y="1032394"/>
          <a:ext cx="2616325" cy="981412"/>
        </a:xfrm>
        <a:custGeom>
          <a:avLst/>
          <a:gdLst/>
          <a:ahLst/>
          <a:cxnLst/>
          <a:rect l="0" t="0" r="0" b="0"/>
          <a:pathLst>
            <a:path>
              <a:moveTo>
                <a:pt x="2616325" y="0"/>
              </a:moveTo>
              <a:lnTo>
                <a:pt x="2616325" y="668804"/>
              </a:lnTo>
              <a:lnTo>
                <a:pt x="0" y="668804"/>
              </a:lnTo>
              <a:lnTo>
                <a:pt x="0" y="98141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E5A5D-F914-438A-8163-AB533E56C57E}">
      <dsp:nvSpPr>
        <dsp:cNvPr id="0" name=""/>
        <dsp:cNvSpPr/>
      </dsp:nvSpPr>
      <dsp:spPr>
        <a:xfrm>
          <a:off x="2621086" y="150376"/>
          <a:ext cx="3374484" cy="882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9DB5CDB-9B97-4B73-8D57-9F2A0F3646BD}">
      <dsp:nvSpPr>
        <dsp:cNvPr id="0" name=""/>
        <dsp:cNvSpPr/>
      </dsp:nvSpPr>
      <dsp:spPr>
        <a:xfrm>
          <a:off x="2996029" y="506572"/>
          <a:ext cx="3374484" cy="882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চুক্তির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বিধান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21862" y="532405"/>
        <a:ext cx="3322818" cy="830352"/>
      </dsp:txXfrm>
    </dsp:sp>
    <dsp:sp modelId="{B2D11204-2F39-4BCD-9F6E-1A1B468DEE0F}">
      <dsp:nvSpPr>
        <dsp:cNvPr id="0" name=""/>
        <dsp:cNvSpPr/>
      </dsp:nvSpPr>
      <dsp:spPr>
        <a:xfrm>
          <a:off x="4760" y="2013807"/>
          <a:ext cx="3374484" cy="773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9EA7A1-C473-4C9E-8E1C-C0921C8D00C6}">
      <dsp:nvSpPr>
        <dsp:cNvPr id="0" name=""/>
        <dsp:cNvSpPr/>
      </dsp:nvSpPr>
      <dsp:spPr>
        <a:xfrm>
          <a:off x="379703" y="2370002"/>
          <a:ext cx="3374484" cy="77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লিখিত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বিষয়বস্তু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2373" y="2392672"/>
        <a:ext cx="3329144" cy="728659"/>
      </dsp:txXfrm>
    </dsp:sp>
    <dsp:sp modelId="{AFEA3489-33B9-46C5-B230-778B0C5FC735}">
      <dsp:nvSpPr>
        <dsp:cNvPr id="0" name=""/>
        <dsp:cNvSpPr/>
      </dsp:nvSpPr>
      <dsp:spPr>
        <a:xfrm>
          <a:off x="4129130" y="2013807"/>
          <a:ext cx="4482766" cy="773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36BAD4-C2A7-454B-AF6B-A90DA50B4B96}">
      <dsp:nvSpPr>
        <dsp:cNvPr id="0" name=""/>
        <dsp:cNvSpPr/>
      </dsp:nvSpPr>
      <dsp:spPr>
        <a:xfrm>
          <a:off x="4504073" y="2370002"/>
          <a:ext cx="4482766" cy="773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অলিখিত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বিষয়বস্তু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26743" y="2392672"/>
        <a:ext cx="4437426" cy="728659"/>
      </dsp:txXfrm>
    </dsp:sp>
    <dsp:sp modelId="{006DA614-0F41-46FE-92AD-0A3AA0D720A5}">
      <dsp:nvSpPr>
        <dsp:cNvPr id="0" name=""/>
        <dsp:cNvSpPr/>
      </dsp:nvSpPr>
      <dsp:spPr>
        <a:xfrm>
          <a:off x="4592497" y="3769219"/>
          <a:ext cx="3556031" cy="2277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EAFC96-62B8-44D2-B063-6F9A330CFEF2}">
      <dsp:nvSpPr>
        <dsp:cNvPr id="0" name=""/>
        <dsp:cNvSpPr/>
      </dsp:nvSpPr>
      <dsp:spPr>
        <a:xfrm>
          <a:off x="4967440" y="4125415"/>
          <a:ext cx="3556031" cy="2277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১.মূলধনের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২.উত্তোলনের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৩.ঋনের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সুদ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৬%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৪.লাভলোকসান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সমান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হারে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বন্টিত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৫.বেতন,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ভাতা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কমিশন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পাবে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34143" y="4192118"/>
        <a:ext cx="3422625" cy="2144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CD0CE-ECBD-4EC7-94FC-D74408BF29FD}">
      <dsp:nvSpPr>
        <dsp:cNvPr id="0" name=""/>
        <dsp:cNvSpPr/>
      </dsp:nvSpPr>
      <dsp:spPr>
        <a:xfrm>
          <a:off x="3969197" y="1299966"/>
          <a:ext cx="91440" cy="826480"/>
        </a:xfrm>
        <a:custGeom>
          <a:avLst/>
          <a:gdLst/>
          <a:ahLst/>
          <a:cxnLst/>
          <a:rect l="0" t="0" r="0" b="0"/>
          <a:pathLst>
            <a:path>
              <a:moveTo>
                <a:pt x="85698" y="0"/>
              </a:moveTo>
              <a:lnTo>
                <a:pt x="85698" y="218337"/>
              </a:lnTo>
              <a:lnTo>
                <a:pt x="45720" y="218337"/>
              </a:lnTo>
              <a:lnTo>
                <a:pt x="45720" y="82648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E3FC2-1F27-47D9-BA2C-060D21EBB647}">
      <dsp:nvSpPr>
        <dsp:cNvPr id="0" name=""/>
        <dsp:cNvSpPr/>
      </dsp:nvSpPr>
      <dsp:spPr>
        <a:xfrm>
          <a:off x="2666996" y="1209"/>
          <a:ext cx="2775800" cy="129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2C38AEB-0F58-495E-AAAE-9F895F35F610}">
      <dsp:nvSpPr>
        <dsp:cNvPr id="0" name=""/>
        <dsp:cNvSpPr/>
      </dsp:nvSpPr>
      <dsp:spPr>
        <a:xfrm>
          <a:off x="3396402" y="694146"/>
          <a:ext cx="2775800" cy="129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অংশীদারি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কারবারের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সমূহ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441" y="732185"/>
        <a:ext cx="2699722" cy="1222678"/>
      </dsp:txXfrm>
    </dsp:sp>
    <dsp:sp modelId="{89A54EF3-2237-4F26-B55E-521AF8B55D00}">
      <dsp:nvSpPr>
        <dsp:cNvPr id="0" name=""/>
        <dsp:cNvSpPr/>
      </dsp:nvSpPr>
      <dsp:spPr>
        <a:xfrm>
          <a:off x="1785198" y="2126446"/>
          <a:ext cx="4459439" cy="24212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8CA9D2-CADD-4BA5-81A3-22B273C84B40}">
      <dsp:nvSpPr>
        <dsp:cNvPr id="0" name=""/>
        <dsp:cNvSpPr/>
      </dsp:nvSpPr>
      <dsp:spPr>
        <a:xfrm>
          <a:off x="2514605" y="2819382"/>
          <a:ext cx="4459439" cy="2421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১.ক্রয়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২.লাভ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লোকসান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৩.লাভ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লোকসান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আবন্টন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৪.উদ্বর্ত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পত্র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85521" y="2890298"/>
        <a:ext cx="4317607" cy="22794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BAE1A-44EE-4100-A6F6-C4ABBF42F874}">
      <dsp:nvSpPr>
        <dsp:cNvPr id="0" name=""/>
        <dsp:cNvSpPr/>
      </dsp:nvSpPr>
      <dsp:spPr>
        <a:xfrm>
          <a:off x="5058455" y="2187511"/>
          <a:ext cx="2491885" cy="39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7"/>
              </a:lnTo>
              <a:lnTo>
                <a:pt x="2491885" y="269387"/>
              </a:lnTo>
              <a:lnTo>
                <a:pt x="2491885" y="39530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89A26-623E-4EBB-B398-25EE37D6D702}">
      <dsp:nvSpPr>
        <dsp:cNvPr id="0" name=""/>
        <dsp:cNvSpPr/>
      </dsp:nvSpPr>
      <dsp:spPr>
        <a:xfrm>
          <a:off x="5058455" y="2187511"/>
          <a:ext cx="830628" cy="39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7"/>
              </a:lnTo>
              <a:lnTo>
                <a:pt x="830628" y="269387"/>
              </a:lnTo>
              <a:lnTo>
                <a:pt x="830628" y="39530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F4C7C-DD6E-4307-A12C-FC527D468E68}">
      <dsp:nvSpPr>
        <dsp:cNvPr id="0" name=""/>
        <dsp:cNvSpPr/>
      </dsp:nvSpPr>
      <dsp:spPr>
        <a:xfrm>
          <a:off x="4227827" y="2187511"/>
          <a:ext cx="830628" cy="395303"/>
        </a:xfrm>
        <a:custGeom>
          <a:avLst/>
          <a:gdLst/>
          <a:ahLst/>
          <a:cxnLst/>
          <a:rect l="0" t="0" r="0" b="0"/>
          <a:pathLst>
            <a:path>
              <a:moveTo>
                <a:pt x="830628" y="0"/>
              </a:moveTo>
              <a:lnTo>
                <a:pt x="830628" y="269387"/>
              </a:lnTo>
              <a:lnTo>
                <a:pt x="0" y="269387"/>
              </a:lnTo>
              <a:lnTo>
                <a:pt x="0" y="39530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3DAE8-B564-466B-9D97-EBB53A4DFD29}">
      <dsp:nvSpPr>
        <dsp:cNvPr id="0" name=""/>
        <dsp:cNvSpPr/>
      </dsp:nvSpPr>
      <dsp:spPr>
        <a:xfrm>
          <a:off x="2651194" y="3406478"/>
          <a:ext cx="746003" cy="43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22"/>
              </a:lnTo>
              <a:lnTo>
                <a:pt x="746003" y="308822"/>
              </a:lnTo>
              <a:lnTo>
                <a:pt x="746003" y="4347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16711-6825-474A-99EB-23F7D2320B4D}">
      <dsp:nvSpPr>
        <dsp:cNvPr id="0" name=""/>
        <dsp:cNvSpPr/>
      </dsp:nvSpPr>
      <dsp:spPr>
        <a:xfrm>
          <a:off x="1511264" y="4704315"/>
          <a:ext cx="830628" cy="39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7"/>
              </a:lnTo>
              <a:lnTo>
                <a:pt x="830628" y="269387"/>
              </a:lnTo>
              <a:lnTo>
                <a:pt x="830628" y="39530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D83B8-EC78-448F-A603-ED9B129547F6}">
      <dsp:nvSpPr>
        <dsp:cNvPr id="0" name=""/>
        <dsp:cNvSpPr/>
      </dsp:nvSpPr>
      <dsp:spPr>
        <a:xfrm>
          <a:off x="680636" y="4704315"/>
          <a:ext cx="830628" cy="395303"/>
        </a:xfrm>
        <a:custGeom>
          <a:avLst/>
          <a:gdLst/>
          <a:ahLst/>
          <a:cxnLst/>
          <a:rect l="0" t="0" r="0" b="0"/>
          <a:pathLst>
            <a:path>
              <a:moveTo>
                <a:pt x="830628" y="0"/>
              </a:moveTo>
              <a:lnTo>
                <a:pt x="830628" y="269387"/>
              </a:lnTo>
              <a:lnTo>
                <a:pt x="0" y="269387"/>
              </a:lnTo>
              <a:lnTo>
                <a:pt x="0" y="39530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60057-1F83-4235-9EAD-074E8550D590}">
      <dsp:nvSpPr>
        <dsp:cNvPr id="0" name=""/>
        <dsp:cNvSpPr/>
      </dsp:nvSpPr>
      <dsp:spPr>
        <a:xfrm>
          <a:off x="1511264" y="3406478"/>
          <a:ext cx="1139930" cy="434738"/>
        </a:xfrm>
        <a:custGeom>
          <a:avLst/>
          <a:gdLst/>
          <a:ahLst/>
          <a:cxnLst/>
          <a:rect l="0" t="0" r="0" b="0"/>
          <a:pathLst>
            <a:path>
              <a:moveTo>
                <a:pt x="1139930" y="0"/>
              </a:moveTo>
              <a:lnTo>
                <a:pt x="1139930" y="308822"/>
              </a:lnTo>
              <a:lnTo>
                <a:pt x="0" y="308822"/>
              </a:lnTo>
              <a:lnTo>
                <a:pt x="0" y="43473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AD068-7A34-425A-A972-4473C9A2B136}">
      <dsp:nvSpPr>
        <dsp:cNvPr id="0" name=""/>
        <dsp:cNvSpPr/>
      </dsp:nvSpPr>
      <dsp:spPr>
        <a:xfrm>
          <a:off x="2651194" y="2187511"/>
          <a:ext cx="2407260" cy="355868"/>
        </a:xfrm>
        <a:custGeom>
          <a:avLst/>
          <a:gdLst/>
          <a:ahLst/>
          <a:cxnLst/>
          <a:rect l="0" t="0" r="0" b="0"/>
          <a:pathLst>
            <a:path>
              <a:moveTo>
                <a:pt x="2407260" y="0"/>
              </a:moveTo>
              <a:lnTo>
                <a:pt x="2407260" y="229952"/>
              </a:lnTo>
              <a:lnTo>
                <a:pt x="0" y="229952"/>
              </a:lnTo>
              <a:lnTo>
                <a:pt x="0" y="3558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D872E6-8238-4DE0-8A56-569243AB84DC}">
      <dsp:nvSpPr>
        <dsp:cNvPr id="0" name=""/>
        <dsp:cNvSpPr/>
      </dsp:nvSpPr>
      <dsp:spPr>
        <a:xfrm>
          <a:off x="3725245" y="929109"/>
          <a:ext cx="1333209" cy="395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7"/>
              </a:lnTo>
              <a:lnTo>
                <a:pt x="1333209" y="269387"/>
              </a:lnTo>
              <a:lnTo>
                <a:pt x="1333209" y="39530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83E2B-8E2E-4446-99C2-808281594088}">
      <dsp:nvSpPr>
        <dsp:cNvPr id="0" name=""/>
        <dsp:cNvSpPr/>
      </dsp:nvSpPr>
      <dsp:spPr>
        <a:xfrm>
          <a:off x="2230500" y="929109"/>
          <a:ext cx="1494745" cy="395303"/>
        </a:xfrm>
        <a:custGeom>
          <a:avLst/>
          <a:gdLst/>
          <a:ahLst/>
          <a:cxnLst/>
          <a:rect l="0" t="0" r="0" b="0"/>
          <a:pathLst>
            <a:path>
              <a:moveTo>
                <a:pt x="1494745" y="0"/>
              </a:moveTo>
              <a:lnTo>
                <a:pt x="1494745" y="269387"/>
              </a:lnTo>
              <a:lnTo>
                <a:pt x="0" y="269387"/>
              </a:lnTo>
              <a:lnTo>
                <a:pt x="0" y="39530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DD057-6EF1-4EC0-8B42-3171E7487E95}">
      <dsp:nvSpPr>
        <dsp:cNvPr id="0" name=""/>
        <dsp:cNvSpPr/>
      </dsp:nvSpPr>
      <dsp:spPr>
        <a:xfrm>
          <a:off x="2778562" y="66010"/>
          <a:ext cx="1893366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6F23CB-B689-4D3B-A627-B2979306C614}">
      <dsp:nvSpPr>
        <dsp:cNvPr id="0" name=""/>
        <dsp:cNvSpPr/>
      </dsp:nvSpPr>
      <dsp:spPr>
        <a:xfrm>
          <a:off x="2929585" y="209482"/>
          <a:ext cx="1893366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আলোচ্য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বিষয়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954864" y="234761"/>
        <a:ext cx="1842808" cy="812540"/>
      </dsp:txXfrm>
    </dsp:sp>
    <dsp:sp modelId="{1E0C629B-952F-4EB9-928F-B8C9D277D686}">
      <dsp:nvSpPr>
        <dsp:cNvPr id="0" name=""/>
        <dsp:cNvSpPr/>
      </dsp:nvSpPr>
      <dsp:spPr>
        <a:xfrm>
          <a:off x="1048313" y="1324412"/>
          <a:ext cx="2364373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02DD7F-5685-491E-A435-B933B7C56875}">
      <dsp:nvSpPr>
        <dsp:cNvPr id="0" name=""/>
        <dsp:cNvSpPr/>
      </dsp:nvSpPr>
      <dsp:spPr>
        <a:xfrm>
          <a:off x="1199337" y="1467884"/>
          <a:ext cx="2364373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আবন্টন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224616" y="1493163"/>
        <a:ext cx="2313815" cy="812540"/>
      </dsp:txXfrm>
    </dsp:sp>
    <dsp:sp modelId="{C26EFF4E-BAE8-4307-B7FD-6088F6FB7DFF}">
      <dsp:nvSpPr>
        <dsp:cNvPr id="0" name=""/>
        <dsp:cNvSpPr/>
      </dsp:nvSpPr>
      <dsp:spPr>
        <a:xfrm>
          <a:off x="3714733" y="1324412"/>
          <a:ext cx="2687443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678840-C6DD-4BC0-9059-1AEECD1D15A9}">
      <dsp:nvSpPr>
        <dsp:cNvPr id="0" name=""/>
        <dsp:cNvSpPr/>
      </dsp:nvSpPr>
      <dsp:spPr>
        <a:xfrm>
          <a:off x="3865756" y="1467884"/>
          <a:ext cx="2687443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অংশীদার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সম্পর্কিত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891035" y="1493163"/>
        <a:ext cx="2636885" cy="812540"/>
      </dsp:txXfrm>
    </dsp:sp>
    <dsp:sp modelId="{76A9ACAB-B564-47BB-BEAC-30A3CFB67FA4}">
      <dsp:nvSpPr>
        <dsp:cNvPr id="0" name=""/>
        <dsp:cNvSpPr/>
      </dsp:nvSpPr>
      <dsp:spPr>
        <a:xfrm>
          <a:off x="1971589" y="2543379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8864F78-C329-48AC-8E4C-C9979DEDBD90}">
      <dsp:nvSpPr>
        <dsp:cNvPr id="0" name=""/>
        <dsp:cNvSpPr/>
      </dsp:nvSpPr>
      <dsp:spPr>
        <a:xfrm>
          <a:off x="2122613" y="2686851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147892" y="2712130"/>
        <a:ext cx="1308652" cy="812540"/>
      </dsp:txXfrm>
    </dsp:sp>
    <dsp:sp modelId="{C40A5174-E41B-4FF6-AAB6-6AA749B87B45}">
      <dsp:nvSpPr>
        <dsp:cNvPr id="0" name=""/>
        <dsp:cNvSpPr/>
      </dsp:nvSpPr>
      <dsp:spPr>
        <a:xfrm>
          <a:off x="831659" y="3841216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FEC8B1-35E8-401B-9D63-E7E6338C914F}">
      <dsp:nvSpPr>
        <dsp:cNvPr id="0" name=""/>
        <dsp:cNvSpPr/>
      </dsp:nvSpPr>
      <dsp:spPr>
        <a:xfrm>
          <a:off x="982682" y="3984688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স্থায়ী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07961" y="4009967"/>
        <a:ext cx="1308652" cy="812540"/>
      </dsp:txXfrm>
    </dsp:sp>
    <dsp:sp modelId="{26E70390-ACE7-49B8-8218-E134A6A847A9}">
      <dsp:nvSpPr>
        <dsp:cNvPr id="0" name=""/>
        <dsp:cNvSpPr/>
      </dsp:nvSpPr>
      <dsp:spPr>
        <a:xfrm>
          <a:off x="1031" y="5099618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6D7873-4D20-461D-8181-6F24D61E273E}">
      <dsp:nvSpPr>
        <dsp:cNvPr id="0" name=""/>
        <dsp:cNvSpPr/>
      </dsp:nvSpPr>
      <dsp:spPr>
        <a:xfrm>
          <a:off x="152054" y="5243090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77333" y="5268369"/>
        <a:ext cx="1308652" cy="812540"/>
      </dsp:txXfrm>
    </dsp:sp>
    <dsp:sp modelId="{BE6D9C67-7E57-4825-920B-97F060B58A09}">
      <dsp:nvSpPr>
        <dsp:cNvPr id="0" name=""/>
        <dsp:cNvSpPr/>
      </dsp:nvSpPr>
      <dsp:spPr>
        <a:xfrm>
          <a:off x="1662287" y="5099618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3FEAC0-947C-4E65-AA8E-2D049EBE935B}">
      <dsp:nvSpPr>
        <dsp:cNvPr id="0" name=""/>
        <dsp:cNvSpPr/>
      </dsp:nvSpPr>
      <dsp:spPr>
        <a:xfrm>
          <a:off x="1813311" y="5243090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838590" y="5268369"/>
        <a:ext cx="1308652" cy="812540"/>
      </dsp:txXfrm>
    </dsp:sp>
    <dsp:sp modelId="{35CF4FFB-8884-4446-8F43-942B2E718B8F}">
      <dsp:nvSpPr>
        <dsp:cNvPr id="0" name=""/>
        <dsp:cNvSpPr/>
      </dsp:nvSpPr>
      <dsp:spPr>
        <a:xfrm>
          <a:off x="2492916" y="3841216"/>
          <a:ext cx="1808564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EABCFA-D448-4424-A25B-C81CF4E80EC9}">
      <dsp:nvSpPr>
        <dsp:cNvPr id="0" name=""/>
        <dsp:cNvSpPr/>
      </dsp:nvSpPr>
      <dsp:spPr>
        <a:xfrm>
          <a:off x="2643939" y="3984688"/>
          <a:ext cx="1808564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পরিবর্তনশীল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669218" y="4009967"/>
        <a:ext cx="1758006" cy="812540"/>
      </dsp:txXfrm>
    </dsp:sp>
    <dsp:sp modelId="{12F44989-6B1E-4C71-90F9-A24530ED80E5}">
      <dsp:nvSpPr>
        <dsp:cNvPr id="0" name=""/>
        <dsp:cNvSpPr/>
      </dsp:nvSpPr>
      <dsp:spPr>
        <a:xfrm>
          <a:off x="3548222" y="2582814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FD3B2D-3520-41D4-BE24-40A7916E549B}">
      <dsp:nvSpPr>
        <dsp:cNvPr id="0" name=""/>
        <dsp:cNvSpPr/>
      </dsp:nvSpPr>
      <dsp:spPr>
        <a:xfrm>
          <a:off x="3699245" y="2726286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724524" y="2751565"/>
        <a:ext cx="1308652" cy="812540"/>
      </dsp:txXfrm>
    </dsp:sp>
    <dsp:sp modelId="{1DF5C855-03CC-4F45-9A31-5CB86B1DC6EE}">
      <dsp:nvSpPr>
        <dsp:cNvPr id="0" name=""/>
        <dsp:cNvSpPr/>
      </dsp:nvSpPr>
      <dsp:spPr>
        <a:xfrm>
          <a:off x="5209478" y="2582814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14E685-A4C8-4838-B710-4FF74CC592F6}">
      <dsp:nvSpPr>
        <dsp:cNvPr id="0" name=""/>
        <dsp:cNvSpPr/>
      </dsp:nvSpPr>
      <dsp:spPr>
        <a:xfrm>
          <a:off x="5360502" y="2726286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ঋন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385781" y="2751565"/>
        <a:ext cx="1308652" cy="812540"/>
      </dsp:txXfrm>
    </dsp:sp>
    <dsp:sp modelId="{EC2D6D48-214C-475B-8D12-049D68C2EB43}">
      <dsp:nvSpPr>
        <dsp:cNvPr id="0" name=""/>
        <dsp:cNvSpPr/>
      </dsp:nvSpPr>
      <dsp:spPr>
        <a:xfrm>
          <a:off x="6870735" y="2582814"/>
          <a:ext cx="1359210" cy="863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8D755D-B2C1-449F-B041-A447F03BA826}">
      <dsp:nvSpPr>
        <dsp:cNvPr id="0" name=""/>
        <dsp:cNvSpPr/>
      </dsp:nvSpPr>
      <dsp:spPr>
        <a:xfrm>
          <a:off x="7021758" y="2726286"/>
          <a:ext cx="1359210" cy="863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7047037" y="2751565"/>
        <a:ext cx="1308652" cy="812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ED473-C7F8-43FB-B51D-A921459F218E}">
      <dsp:nvSpPr>
        <dsp:cNvPr id="0" name=""/>
        <dsp:cNvSpPr/>
      </dsp:nvSpPr>
      <dsp:spPr>
        <a:xfrm>
          <a:off x="8149319" y="223986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FFF4E-6B56-43C8-87F1-675E5D5F454C}">
      <dsp:nvSpPr>
        <dsp:cNvPr id="0" name=""/>
        <dsp:cNvSpPr/>
      </dsp:nvSpPr>
      <dsp:spPr>
        <a:xfrm>
          <a:off x="4299128" y="760116"/>
          <a:ext cx="3895911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3895911" y="157939"/>
              </a:lnTo>
              <a:lnTo>
                <a:pt x="3895911" y="23176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C2BDB-528A-4E39-B3FE-761188BFE795}">
      <dsp:nvSpPr>
        <dsp:cNvPr id="0" name=""/>
        <dsp:cNvSpPr/>
      </dsp:nvSpPr>
      <dsp:spPr>
        <a:xfrm>
          <a:off x="7175341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F0A03-FAFD-49F7-8F7F-08B3BB2A3016}">
      <dsp:nvSpPr>
        <dsp:cNvPr id="0" name=""/>
        <dsp:cNvSpPr/>
      </dsp:nvSpPr>
      <dsp:spPr>
        <a:xfrm>
          <a:off x="6734072" y="2246918"/>
          <a:ext cx="486988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486988" y="157939"/>
              </a:lnTo>
              <a:lnTo>
                <a:pt x="486988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9FA24-D9D7-44BF-A058-63D69C996701}">
      <dsp:nvSpPr>
        <dsp:cNvPr id="0" name=""/>
        <dsp:cNvSpPr/>
      </dsp:nvSpPr>
      <dsp:spPr>
        <a:xfrm>
          <a:off x="6201363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74C3-0AD3-4147-A418-AE4D5647F039}">
      <dsp:nvSpPr>
        <dsp:cNvPr id="0" name=""/>
        <dsp:cNvSpPr/>
      </dsp:nvSpPr>
      <dsp:spPr>
        <a:xfrm>
          <a:off x="6247083" y="2246918"/>
          <a:ext cx="486988" cy="231762"/>
        </a:xfrm>
        <a:custGeom>
          <a:avLst/>
          <a:gdLst/>
          <a:ahLst/>
          <a:cxnLst/>
          <a:rect l="0" t="0" r="0" b="0"/>
          <a:pathLst>
            <a:path>
              <a:moveTo>
                <a:pt x="486988" y="0"/>
              </a:moveTo>
              <a:lnTo>
                <a:pt x="486988" y="157939"/>
              </a:lnTo>
              <a:lnTo>
                <a:pt x="0" y="157939"/>
              </a:lnTo>
              <a:lnTo>
                <a:pt x="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D9716-97B4-489B-B50C-68D6EAE01CFE}">
      <dsp:nvSpPr>
        <dsp:cNvPr id="0" name=""/>
        <dsp:cNvSpPr/>
      </dsp:nvSpPr>
      <dsp:spPr>
        <a:xfrm>
          <a:off x="4299128" y="760116"/>
          <a:ext cx="2434944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2434944" y="157939"/>
              </a:lnTo>
              <a:lnTo>
                <a:pt x="2434944" y="23176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567B6-CA93-47CA-B90E-8988954E7D52}">
      <dsp:nvSpPr>
        <dsp:cNvPr id="0" name=""/>
        <dsp:cNvSpPr/>
      </dsp:nvSpPr>
      <dsp:spPr>
        <a:xfrm>
          <a:off x="5227386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EEDE6-F0AF-4516-A5C9-ABD1170E87E3}">
      <dsp:nvSpPr>
        <dsp:cNvPr id="0" name=""/>
        <dsp:cNvSpPr/>
      </dsp:nvSpPr>
      <dsp:spPr>
        <a:xfrm>
          <a:off x="4786117" y="2246918"/>
          <a:ext cx="486988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486988" y="157939"/>
              </a:lnTo>
              <a:lnTo>
                <a:pt x="486988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9CCCB-9733-4CEE-84C1-F50E35CD5338}">
      <dsp:nvSpPr>
        <dsp:cNvPr id="0" name=""/>
        <dsp:cNvSpPr/>
      </dsp:nvSpPr>
      <dsp:spPr>
        <a:xfrm>
          <a:off x="4253408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01030-734B-4B15-BA5A-6EC8138CDC5C}">
      <dsp:nvSpPr>
        <dsp:cNvPr id="0" name=""/>
        <dsp:cNvSpPr/>
      </dsp:nvSpPr>
      <dsp:spPr>
        <a:xfrm>
          <a:off x="4299128" y="2246918"/>
          <a:ext cx="486988" cy="231762"/>
        </a:xfrm>
        <a:custGeom>
          <a:avLst/>
          <a:gdLst/>
          <a:ahLst/>
          <a:cxnLst/>
          <a:rect l="0" t="0" r="0" b="0"/>
          <a:pathLst>
            <a:path>
              <a:moveTo>
                <a:pt x="486988" y="0"/>
              </a:moveTo>
              <a:lnTo>
                <a:pt x="486988" y="157939"/>
              </a:lnTo>
              <a:lnTo>
                <a:pt x="0" y="157939"/>
              </a:lnTo>
              <a:lnTo>
                <a:pt x="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9A4E8-11CB-4087-A838-97CF37DC9B6D}">
      <dsp:nvSpPr>
        <dsp:cNvPr id="0" name=""/>
        <dsp:cNvSpPr/>
      </dsp:nvSpPr>
      <dsp:spPr>
        <a:xfrm>
          <a:off x="4299128" y="760116"/>
          <a:ext cx="486988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486988" y="157939"/>
              </a:lnTo>
              <a:lnTo>
                <a:pt x="486988" y="23176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FA427-BEBF-42BE-93FB-CFA95B3CE93A}">
      <dsp:nvSpPr>
        <dsp:cNvPr id="0" name=""/>
        <dsp:cNvSpPr/>
      </dsp:nvSpPr>
      <dsp:spPr>
        <a:xfrm>
          <a:off x="3279430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B0AF5-C7F9-4F67-9A22-4B22795B37BA}">
      <dsp:nvSpPr>
        <dsp:cNvPr id="0" name=""/>
        <dsp:cNvSpPr/>
      </dsp:nvSpPr>
      <dsp:spPr>
        <a:xfrm>
          <a:off x="2351172" y="2246918"/>
          <a:ext cx="973977" cy="231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39"/>
              </a:lnTo>
              <a:lnTo>
                <a:pt x="973977" y="157939"/>
              </a:lnTo>
              <a:lnTo>
                <a:pt x="973977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D90B7-C2E3-4D2D-90FB-C0047BBF3413}">
      <dsp:nvSpPr>
        <dsp:cNvPr id="0" name=""/>
        <dsp:cNvSpPr/>
      </dsp:nvSpPr>
      <dsp:spPr>
        <a:xfrm>
          <a:off x="2305452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9A403-8B2E-48B9-9A43-A9E242FC886C}">
      <dsp:nvSpPr>
        <dsp:cNvPr id="0" name=""/>
        <dsp:cNvSpPr/>
      </dsp:nvSpPr>
      <dsp:spPr>
        <a:xfrm>
          <a:off x="2305452" y="2246918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34A261-2E94-43A0-A961-8D84DC3FD43E}">
      <dsp:nvSpPr>
        <dsp:cNvPr id="0" name=""/>
        <dsp:cNvSpPr/>
      </dsp:nvSpPr>
      <dsp:spPr>
        <a:xfrm>
          <a:off x="1331475" y="3874709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2D1D6-0339-4469-A9D8-90A60FB69FE8}">
      <dsp:nvSpPr>
        <dsp:cNvPr id="0" name=""/>
        <dsp:cNvSpPr/>
      </dsp:nvSpPr>
      <dsp:spPr>
        <a:xfrm>
          <a:off x="1377195" y="2246918"/>
          <a:ext cx="973977" cy="231762"/>
        </a:xfrm>
        <a:custGeom>
          <a:avLst/>
          <a:gdLst/>
          <a:ahLst/>
          <a:cxnLst/>
          <a:rect l="0" t="0" r="0" b="0"/>
          <a:pathLst>
            <a:path>
              <a:moveTo>
                <a:pt x="973977" y="0"/>
              </a:moveTo>
              <a:lnTo>
                <a:pt x="973977" y="157939"/>
              </a:lnTo>
              <a:lnTo>
                <a:pt x="0" y="157939"/>
              </a:lnTo>
              <a:lnTo>
                <a:pt x="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9069-0E1D-4ABE-8D2C-141B923111FC}">
      <dsp:nvSpPr>
        <dsp:cNvPr id="0" name=""/>
        <dsp:cNvSpPr/>
      </dsp:nvSpPr>
      <dsp:spPr>
        <a:xfrm>
          <a:off x="2351172" y="760116"/>
          <a:ext cx="1947955" cy="231762"/>
        </a:xfrm>
        <a:custGeom>
          <a:avLst/>
          <a:gdLst/>
          <a:ahLst/>
          <a:cxnLst/>
          <a:rect l="0" t="0" r="0" b="0"/>
          <a:pathLst>
            <a:path>
              <a:moveTo>
                <a:pt x="1947955" y="0"/>
              </a:moveTo>
              <a:lnTo>
                <a:pt x="1947955" y="157939"/>
              </a:lnTo>
              <a:lnTo>
                <a:pt x="0" y="157939"/>
              </a:lnTo>
              <a:lnTo>
                <a:pt x="0" y="23176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0521BA-E0EE-45CF-A3FF-9347A78229A3}">
      <dsp:nvSpPr>
        <dsp:cNvPr id="0" name=""/>
        <dsp:cNvSpPr/>
      </dsp:nvSpPr>
      <dsp:spPr>
        <a:xfrm>
          <a:off x="357497" y="2246918"/>
          <a:ext cx="91440" cy="231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76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C2C6F-28F3-46AA-8218-FED3694FD906}">
      <dsp:nvSpPr>
        <dsp:cNvPr id="0" name=""/>
        <dsp:cNvSpPr/>
      </dsp:nvSpPr>
      <dsp:spPr>
        <a:xfrm>
          <a:off x="403217" y="760116"/>
          <a:ext cx="3895911" cy="231762"/>
        </a:xfrm>
        <a:custGeom>
          <a:avLst/>
          <a:gdLst/>
          <a:ahLst/>
          <a:cxnLst/>
          <a:rect l="0" t="0" r="0" b="0"/>
          <a:pathLst>
            <a:path>
              <a:moveTo>
                <a:pt x="3895911" y="0"/>
              </a:moveTo>
              <a:lnTo>
                <a:pt x="3895911" y="157939"/>
              </a:lnTo>
              <a:lnTo>
                <a:pt x="0" y="157939"/>
              </a:lnTo>
              <a:lnTo>
                <a:pt x="0" y="23176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AB18A-F414-4834-8E96-56C580B9D012}">
      <dsp:nvSpPr>
        <dsp:cNvPr id="0" name=""/>
        <dsp:cNvSpPr/>
      </dsp:nvSpPr>
      <dsp:spPr>
        <a:xfrm>
          <a:off x="3386174" y="11010"/>
          <a:ext cx="1825908" cy="7491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908A47-DE1B-4F45-939F-F4168F51E996}">
      <dsp:nvSpPr>
        <dsp:cNvPr id="0" name=""/>
        <dsp:cNvSpPr/>
      </dsp:nvSpPr>
      <dsp:spPr>
        <a:xfrm>
          <a:off x="3474717" y="95127"/>
          <a:ext cx="1825908" cy="749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আবন্টন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496658" y="117068"/>
        <a:ext cx="1782026" cy="705223"/>
      </dsp:txXfrm>
    </dsp:sp>
    <dsp:sp modelId="{94322612-872F-4D9B-83CD-2393239E01DE}">
      <dsp:nvSpPr>
        <dsp:cNvPr id="0" name=""/>
        <dsp:cNvSpPr/>
      </dsp:nvSpPr>
      <dsp:spPr>
        <a:xfrm>
          <a:off x="4771" y="991878"/>
          <a:ext cx="796890" cy="125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32EDE7-A10F-4744-A3E6-07E319CF13E2}">
      <dsp:nvSpPr>
        <dsp:cNvPr id="0" name=""/>
        <dsp:cNvSpPr/>
      </dsp:nvSpPr>
      <dsp:spPr>
        <a:xfrm>
          <a:off x="93315" y="1075994"/>
          <a:ext cx="796890" cy="1255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6655" y="1099334"/>
        <a:ext cx="750210" cy="1208359"/>
      </dsp:txXfrm>
    </dsp:sp>
    <dsp:sp modelId="{1963880C-C7FE-4D83-A3CA-49CDDF364E2E}">
      <dsp:nvSpPr>
        <dsp:cNvPr id="0" name=""/>
        <dsp:cNvSpPr/>
      </dsp:nvSpPr>
      <dsp:spPr>
        <a:xfrm>
          <a:off x="4771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C0EED9-B148-4B47-A5D7-68487877EF85}">
      <dsp:nvSpPr>
        <dsp:cNvPr id="0" name=""/>
        <dsp:cNvSpPr/>
      </dsp:nvSpPr>
      <dsp:spPr>
        <a:xfrm>
          <a:off x="93315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থাকবে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16655" y="2586137"/>
        <a:ext cx="750210" cy="1349348"/>
      </dsp:txXfrm>
    </dsp:sp>
    <dsp:sp modelId="{14626896-D290-4574-B1D5-FCE3BBD50C92}">
      <dsp:nvSpPr>
        <dsp:cNvPr id="0" name=""/>
        <dsp:cNvSpPr/>
      </dsp:nvSpPr>
      <dsp:spPr>
        <a:xfrm>
          <a:off x="1952727" y="991878"/>
          <a:ext cx="796890" cy="125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67522FB-6834-483D-A6CC-57E05AD9912B}">
      <dsp:nvSpPr>
        <dsp:cNvPr id="0" name=""/>
        <dsp:cNvSpPr/>
      </dsp:nvSpPr>
      <dsp:spPr>
        <a:xfrm>
          <a:off x="2041270" y="1075994"/>
          <a:ext cx="796890" cy="1255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উত্তোলনের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064610" y="1099334"/>
        <a:ext cx="750210" cy="1208359"/>
      </dsp:txXfrm>
    </dsp:sp>
    <dsp:sp modelId="{3089BE16-A002-4A8A-90E9-1BCEE0852120}">
      <dsp:nvSpPr>
        <dsp:cNvPr id="0" name=""/>
        <dsp:cNvSpPr/>
      </dsp:nvSpPr>
      <dsp:spPr>
        <a:xfrm>
          <a:off x="978749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484BEB-84A6-4C42-844B-8A1810B315DD}">
      <dsp:nvSpPr>
        <dsp:cNvPr id="0" name=""/>
        <dsp:cNvSpPr/>
      </dsp:nvSpPr>
      <dsp:spPr>
        <a:xfrm>
          <a:off x="1067292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১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1090632" y="2586137"/>
        <a:ext cx="750210" cy="1349348"/>
      </dsp:txXfrm>
    </dsp:sp>
    <dsp:sp modelId="{C20CF3FC-FBBF-4A04-85DA-D41AEDC272BC}">
      <dsp:nvSpPr>
        <dsp:cNvPr id="0" name=""/>
        <dsp:cNvSpPr/>
      </dsp:nvSpPr>
      <dsp:spPr>
        <a:xfrm>
          <a:off x="978749" y="4106472"/>
          <a:ext cx="796890" cy="19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8AB53B-4011-42C8-A07E-ED388F5130B8}">
      <dsp:nvSpPr>
        <dsp:cNvPr id="0" name=""/>
        <dsp:cNvSpPr/>
      </dsp:nvSpPr>
      <dsp:spPr>
        <a:xfrm>
          <a:off x="1067292" y="4190588"/>
          <a:ext cx="796890" cy="19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=A*R/100*13/2</a:t>
          </a:r>
        </a:p>
      </dsp:txBody>
      <dsp:txXfrm>
        <a:off x="1090632" y="4213928"/>
        <a:ext cx="750210" cy="1923920"/>
      </dsp:txXfrm>
    </dsp:sp>
    <dsp:sp modelId="{AE1FF6DD-E155-4BE1-8ACB-050FB26A05E1}">
      <dsp:nvSpPr>
        <dsp:cNvPr id="0" name=""/>
        <dsp:cNvSpPr/>
      </dsp:nvSpPr>
      <dsp:spPr>
        <a:xfrm>
          <a:off x="1952727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A97CD0-BA66-4BDA-B2A4-E26B69E165A0}">
      <dsp:nvSpPr>
        <dsp:cNvPr id="0" name=""/>
        <dsp:cNvSpPr/>
      </dsp:nvSpPr>
      <dsp:spPr>
        <a:xfrm>
          <a:off x="2041270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১৫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064610" y="2586137"/>
        <a:ext cx="750210" cy="1349348"/>
      </dsp:txXfrm>
    </dsp:sp>
    <dsp:sp modelId="{23B24D71-05F0-4195-A2FE-CB9820FAB6C2}">
      <dsp:nvSpPr>
        <dsp:cNvPr id="0" name=""/>
        <dsp:cNvSpPr/>
      </dsp:nvSpPr>
      <dsp:spPr>
        <a:xfrm>
          <a:off x="1952727" y="4106472"/>
          <a:ext cx="796890" cy="19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F27AA0-DCF9-4793-B59E-080CD4213031}">
      <dsp:nvSpPr>
        <dsp:cNvPr id="0" name=""/>
        <dsp:cNvSpPr/>
      </dsp:nvSpPr>
      <dsp:spPr>
        <a:xfrm>
          <a:off x="2041270" y="4190588"/>
          <a:ext cx="796890" cy="19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=A*R/100*12/2</a:t>
          </a:r>
        </a:p>
      </dsp:txBody>
      <dsp:txXfrm>
        <a:off x="2064610" y="4213928"/>
        <a:ext cx="750210" cy="1923920"/>
      </dsp:txXfrm>
    </dsp:sp>
    <dsp:sp modelId="{9697E355-6822-419E-8E94-BF64FD6EAAE5}">
      <dsp:nvSpPr>
        <dsp:cNvPr id="0" name=""/>
        <dsp:cNvSpPr/>
      </dsp:nvSpPr>
      <dsp:spPr>
        <a:xfrm>
          <a:off x="2926705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FDA809-C212-4C23-B6B6-C4E760D87A21}">
      <dsp:nvSpPr>
        <dsp:cNvPr id="0" name=""/>
        <dsp:cNvSpPr/>
      </dsp:nvSpPr>
      <dsp:spPr>
        <a:xfrm>
          <a:off x="3015248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মাসেরব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৩০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তারিখে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038588" y="2586137"/>
        <a:ext cx="750210" cy="1349348"/>
      </dsp:txXfrm>
    </dsp:sp>
    <dsp:sp modelId="{ACA25D3D-4EEE-4D9E-84AC-10D07918D82E}">
      <dsp:nvSpPr>
        <dsp:cNvPr id="0" name=""/>
        <dsp:cNvSpPr/>
      </dsp:nvSpPr>
      <dsp:spPr>
        <a:xfrm>
          <a:off x="2926705" y="4106472"/>
          <a:ext cx="796890" cy="1970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A918E5B-52F6-4EF4-B0DA-09C8D9DC853F}">
      <dsp:nvSpPr>
        <dsp:cNvPr id="0" name=""/>
        <dsp:cNvSpPr/>
      </dsp:nvSpPr>
      <dsp:spPr>
        <a:xfrm>
          <a:off x="3015248" y="4190588"/>
          <a:ext cx="796890" cy="1970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=A*R/100*11/2</a:t>
          </a:r>
        </a:p>
      </dsp:txBody>
      <dsp:txXfrm>
        <a:off x="3038588" y="4213928"/>
        <a:ext cx="750210" cy="1923920"/>
      </dsp:txXfrm>
    </dsp:sp>
    <dsp:sp modelId="{CB3145C7-A0E5-42FE-868B-FF93475B0A01}">
      <dsp:nvSpPr>
        <dsp:cNvPr id="0" name=""/>
        <dsp:cNvSpPr/>
      </dsp:nvSpPr>
      <dsp:spPr>
        <a:xfrm>
          <a:off x="4387671" y="991878"/>
          <a:ext cx="796890" cy="125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24A5DA-0729-4FD0-B3B7-60A7E30FF11A}">
      <dsp:nvSpPr>
        <dsp:cNvPr id="0" name=""/>
        <dsp:cNvSpPr/>
      </dsp:nvSpPr>
      <dsp:spPr>
        <a:xfrm>
          <a:off x="4476215" y="1075994"/>
          <a:ext cx="796890" cy="1255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499555" y="1099334"/>
        <a:ext cx="750210" cy="1208359"/>
      </dsp:txXfrm>
    </dsp:sp>
    <dsp:sp modelId="{0533AAC6-BA13-42ED-8157-426AD9204CDA}">
      <dsp:nvSpPr>
        <dsp:cNvPr id="0" name=""/>
        <dsp:cNvSpPr/>
      </dsp:nvSpPr>
      <dsp:spPr>
        <a:xfrm>
          <a:off x="3900682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F2AAD-6D0A-4946-8D73-906DBBD4F44A}">
      <dsp:nvSpPr>
        <dsp:cNvPr id="0" name=""/>
        <dsp:cNvSpPr/>
      </dsp:nvSpPr>
      <dsp:spPr>
        <a:xfrm>
          <a:off x="3989226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থাকলে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012566" y="2586137"/>
        <a:ext cx="750210" cy="1349348"/>
      </dsp:txXfrm>
    </dsp:sp>
    <dsp:sp modelId="{70342BCC-3899-48A2-B62C-D33E7EA03FF5}">
      <dsp:nvSpPr>
        <dsp:cNvPr id="0" name=""/>
        <dsp:cNvSpPr/>
      </dsp:nvSpPr>
      <dsp:spPr>
        <a:xfrm>
          <a:off x="3900682" y="4106472"/>
          <a:ext cx="796890" cy="1947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44AE55-FE33-406A-A8D8-4057E32A572B}">
      <dsp:nvSpPr>
        <dsp:cNvPr id="0" name=""/>
        <dsp:cNvSpPr/>
      </dsp:nvSpPr>
      <dsp:spPr>
        <a:xfrm>
          <a:off x="3989226" y="4190588"/>
          <a:ext cx="796890" cy="1947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হারে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012566" y="4213928"/>
        <a:ext cx="750210" cy="1901271"/>
      </dsp:txXfrm>
    </dsp:sp>
    <dsp:sp modelId="{09BB76A9-A916-4818-ADE1-344552FBAA9C}">
      <dsp:nvSpPr>
        <dsp:cNvPr id="0" name=""/>
        <dsp:cNvSpPr/>
      </dsp:nvSpPr>
      <dsp:spPr>
        <a:xfrm>
          <a:off x="4874660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CD5C5E-C0E7-493B-8F41-C4E445B3E156}">
      <dsp:nvSpPr>
        <dsp:cNvPr id="0" name=""/>
        <dsp:cNvSpPr/>
      </dsp:nvSpPr>
      <dsp:spPr>
        <a:xfrm>
          <a:off x="4963204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বলা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থাকলে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4986544" y="2586137"/>
        <a:ext cx="750210" cy="1349348"/>
      </dsp:txXfrm>
    </dsp:sp>
    <dsp:sp modelId="{10742F96-3C5D-4425-8228-DB6BE52B259D}">
      <dsp:nvSpPr>
        <dsp:cNvPr id="0" name=""/>
        <dsp:cNvSpPr/>
      </dsp:nvSpPr>
      <dsp:spPr>
        <a:xfrm>
          <a:off x="4874660" y="4106472"/>
          <a:ext cx="796890" cy="1947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116197-CE86-4E07-8325-A7C0837B7CD4}">
      <dsp:nvSpPr>
        <dsp:cNvPr id="0" name=""/>
        <dsp:cNvSpPr/>
      </dsp:nvSpPr>
      <dsp:spPr>
        <a:xfrm>
          <a:off x="4963204" y="4190588"/>
          <a:ext cx="796890" cy="1947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৬%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হারে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986544" y="4213928"/>
        <a:ext cx="750210" cy="1901271"/>
      </dsp:txXfrm>
    </dsp:sp>
    <dsp:sp modelId="{E06F3792-39B6-4F2B-94D6-6BF998D00BA8}">
      <dsp:nvSpPr>
        <dsp:cNvPr id="0" name=""/>
        <dsp:cNvSpPr/>
      </dsp:nvSpPr>
      <dsp:spPr>
        <a:xfrm>
          <a:off x="6335627" y="991878"/>
          <a:ext cx="796890" cy="1255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78E653-FB20-45AC-B647-8BE91E46C356}">
      <dsp:nvSpPr>
        <dsp:cNvPr id="0" name=""/>
        <dsp:cNvSpPr/>
      </dsp:nvSpPr>
      <dsp:spPr>
        <a:xfrm>
          <a:off x="6424170" y="1075994"/>
          <a:ext cx="796890" cy="1255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কমিশন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47510" y="1099334"/>
        <a:ext cx="750210" cy="1208359"/>
      </dsp:txXfrm>
    </dsp:sp>
    <dsp:sp modelId="{57646038-A2E7-4F67-8831-756D97CBA82E}">
      <dsp:nvSpPr>
        <dsp:cNvPr id="0" name=""/>
        <dsp:cNvSpPr/>
      </dsp:nvSpPr>
      <dsp:spPr>
        <a:xfrm>
          <a:off x="5848638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C4364-40BF-4EF5-9B84-41F86A5EB94B}">
      <dsp:nvSpPr>
        <dsp:cNvPr id="0" name=""/>
        <dsp:cNvSpPr/>
      </dsp:nvSpPr>
      <dsp:spPr>
        <a:xfrm>
          <a:off x="5937181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কমিশন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ধার্যের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আগে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5960521" y="2586137"/>
        <a:ext cx="750210" cy="1349348"/>
      </dsp:txXfrm>
    </dsp:sp>
    <dsp:sp modelId="{C146F5CA-3D9E-4610-80F8-96E75A4CFA75}">
      <dsp:nvSpPr>
        <dsp:cNvPr id="0" name=""/>
        <dsp:cNvSpPr/>
      </dsp:nvSpPr>
      <dsp:spPr>
        <a:xfrm>
          <a:off x="5848638" y="4106472"/>
          <a:ext cx="796890" cy="1895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6FF160-8EA7-49D4-8BB5-284E7C667F6B}">
      <dsp:nvSpPr>
        <dsp:cNvPr id="0" name=""/>
        <dsp:cNvSpPr/>
      </dsp:nvSpPr>
      <dsp:spPr>
        <a:xfrm>
          <a:off x="5937181" y="4190588"/>
          <a:ext cx="796890" cy="189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=P*R/100</a:t>
          </a:r>
        </a:p>
      </dsp:txBody>
      <dsp:txXfrm>
        <a:off x="5960521" y="4213928"/>
        <a:ext cx="750210" cy="1849221"/>
      </dsp:txXfrm>
    </dsp:sp>
    <dsp:sp modelId="{AC96A4C4-7A1F-4FD1-8940-383AE2205FFC}">
      <dsp:nvSpPr>
        <dsp:cNvPr id="0" name=""/>
        <dsp:cNvSpPr/>
      </dsp:nvSpPr>
      <dsp:spPr>
        <a:xfrm>
          <a:off x="6822616" y="2478680"/>
          <a:ext cx="796890" cy="1396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E52BFD-503E-4618-981C-AFE226D3BD32}">
      <dsp:nvSpPr>
        <dsp:cNvPr id="0" name=""/>
        <dsp:cNvSpPr/>
      </dsp:nvSpPr>
      <dsp:spPr>
        <a:xfrm>
          <a:off x="6911159" y="2562797"/>
          <a:ext cx="796890" cy="1396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কমিশন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ধার্যের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পরে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934499" y="2586137"/>
        <a:ext cx="750210" cy="1349348"/>
      </dsp:txXfrm>
    </dsp:sp>
    <dsp:sp modelId="{3176BEC2-03B4-4495-A1D3-95A4A15E5015}">
      <dsp:nvSpPr>
        <dsp:cNvPr id="0" name=""/>
        <dsp:cNvSpPr/>
      </dsp:nvSpPr>
      <dsp:spPr>
        <a:xfrm>
          <a:off x="6822616" y="4106472"/>
          <a:ext cx="796890" cy="1895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3E577C-8DD7-44C7-A196-1FD72C157875}">
      <dsp:nvSpPr>
        <dsp:cNvPr id="0" name=""/>
        <dsp:cNvSpPr/>
      </dsp:nvSpPr>
      <dsp:spPr>
        <a:xfrm>
          <a:off x="6911159" y="4190588"/>
          <a:ext cx="796890" cy="189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latin typeface="NikoshBAN" pitchFamily="2" charset="0"/>
              <a:cs typeface="NikoshBAN" pitchFamily="2" charset="0"/>
            </a:rPr>
            <a:t>=P*R/100+R</a:t>
          </a:r>
        </a:p>
      </dsp:txBody>
      <dsp:txXfrm>
        <a:off x="6934499" y="4213928"/>
        <a:ext cx="750210" cy="1849221"/>
      </dsp:txXfrm>
    </dsp:sp>
    <dsp:sp modelId="{C4E051D0-4A03-47F5-8216-6DE225A74622}">
      <dsp:nvSpPr>
        <dsp:cNvPr id="0" name=""/>
        <dsp:cNvSpPr/>
      </dsp:nvSpPr>
      <dsp:spPr>
        <a:xfrm>
          <a:off x="7796593" y="991878"/>
          <a:ext cx="796890" cy="1247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E693C-8527-431D-8C96-73E92D1700C4}">
      <dsp:nvSpPr>
        <dsp:cNvPr id="0" name=""/>
        <dsp:cNvSpPr/>
      </dsp:nvSpPr>
      <dsp:spPr>
        <a:xfrm>
          <a:off x="7885137" y="1075994"/>
          <a:ext cx="796890" cy="1247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অসমন্বিত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7908477" y="1099334"/>
        <a:ext cx="750210" cy="1201310"/>
      </dsp:txXfrm>
    </dsp:sp>
    <dsp:sp modelId="{DC40B064-6F2F-4B5B-A2A2-D819446C760D}">
      <dsp:nvSpPr>
        <dsp:cNvPr id="0" name=""/>
        <dsp:cNvSpPr/>
      </dsp:nvSpPr>
      <dsp:spPr>
        <a:xfrm>
          <a:off x="7796593" y="2471631"/>
          <a:ext cx="796890" cy="3491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E80D04-39CB-4856-A78B-80CE7EDF8859}">
      <dsp:nvSpPr>
        <dsp:cNvPr id="0" name=""/>
        <dsp:cNvSpPr/>
      </dsp:nvSpPr>
      <dsp:spPr>
        <a:xfrm>
          <a:off x="7885137" y="2555748"/>
          <a:ext cx="796890" cy="3491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আয় ক্রেডিট ও ব্যয় ডেবিট</a:t>
          </a:r>
          <a:endParaRPr lang="en-US" sz="31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08477" y="2579088"/>
        <a:ext cx="750210" cy="34451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3DD01-C420-47AC-B130-851088231669}">
      <dsp:nvSpPr>
        <dsp:cNvPr id="0" name=""/>
        <dsp:cNvSpPr/>
      </dsp:nvSpPr>
      <dsp:spPr>
        <a:xfrm>
          <a:off x="4981944" y="1246575"/>
          <a:ext cx="2626370" cy="33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81"/>
              </a:lnTo>
              <a:lnTo>
                <a:pt x="2626370" y="224981"/>
              </a:lnTo>
              <a:lnTo>
                <a:pt x="2626370" y="3301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E4A34-D22E-43F1-A6A6-CE7E407F6E8F}">
      <dsp:nvSpPr>
        <dsp:cNvPr id="0" name=""/>
        <dsp:cNvSpPr/>
      </dsp:nvSpPr>
      <dsp:spPr>
        <a:xfrm>
          <a:off x="6175185" y="2297537"/>
          <a:ext cx="91440" cy="330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1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4C338-6D56-4255-9E90-9D792223FA0C}">
      <dsp:nvSpPr>
        <dsp:cNvPr id="0" name=""/>
        <dsp:cNvSpPr/>
      </dsp:nvSpPr>
      <dsp:spPr>
        <a:xfrm>
          <a:off x="4981944" y="1246575"/>
          <a:ext cx="1238960" cy="33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81"/>
              </a:lnTo>
              <a:lnTo>
                <a:pt x="1238960" y="224981"/>
              </a:lnTo>
              <a:lnTo>
                <a:pt x="1238960" y="3301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E3554-9943-411A-BF84-B9A982EC9947}">
      <dsp:nvSpPr>
        <dsp:cNvPr id="0" name=""/>
        <dsp:cNvSpPr/>
      </dsp:nvSpPr>
      <dsp:spPr>
        <a:xfrm>
          <a:off x="4787775" y="2297537"/>
          <a:ext cx="91440" cy="330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1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36237-D4F9-4425-80B0-355CC156581F}">
      <dsp:nvSpPr>
        <dsp:cNvPr id="0" name=""/>
        <dsp:cNvSpPr/>
      </dsp:nvSpPr>
      <dsp:spPr>
        <a:xfrm>
          <a:off x="4833495" y="1246575"/>
          <a:ext cx="148448" cy="330140"/>
        </a:xfrm>
        <a:custGeom>
          <a:avLst/>
          <a:gdLst/>
          <a:ahLst/>
          <a:cxnLst/>
          <a:rect l="0" t="0" r="0" b="0"/>
          <a:pathLst>
            <a:path>
              <a:moveTo>
                <a:pt x="148448" y="0"/>
              </a:moveTo>
              <a:lnTo>
                <a:pt x="148448" y="224981"/>
              </a:lnTo>
              <a:lnTo>
                <a:pt x="0" y="224981"/>
              </a:lnTo>
              <a:lnTo>
                <a:pt x="0" y="3301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D8C4D-F074-4836-B12B-0F0E96CE2BAC}">
      <dsp:nvSpPr>
        <dsp:cNvPr id="0" name=""/>
        <dsp:cNvSpPr/>
      </dsp:nvSpPr>
      <dsp:spPr>
        <a:xfrm>
          <a:off x="3300456" y="3348500"/>
          <a:ext cx="91440" cy="330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1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52FC6-A533-4255-8AA8-052E87D291CE}">
      <dsp:nvSpPr>
        <dsp:cNvPr id="0" name=""/>
        <dsp:cNvSpPr/>
      </dsp:nvSpPr>
      <dsp:spPr>
        <a:xfrm>
          <a:off x="2355574" y="2297537"/>
          <a:ext cx="990601" cy="33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81"/>
              </a:lnTo>
              <a:lnTo>
                <a:pt x="990601" y="224981"/>
              </a:lnTo>
              <a:lnTo>
                <a:pt x="990601" y="3301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6D9C1-AAD2-4996-B3D3-919B2C5BA43D}">
      <dsp:nvSpPr>
        <dsp:cNvPr id="0" name=""/>
        <dsp:cNvSpPr/>
      </dsp:nvSpPr>
      <dsp:spPr>
        <a:xfrm>
          <a:off x="1913046" y="4399462"/>
          <a:ext cx="91440" cy="330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1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6287F-2170-4E2B-8039-B45BE7656C04}">
      <dsp:nvSpPr>
        <dsp:cNvPr id="0" name=""/>
        <dsp:cNvSpPr/>
      </dsp:nvSpPr>
      <dsp:spPr>
        <a:xfrm>
          <a:off x="1265062" y="3348500"/>
          <a:ext cx="693704" cy="33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81"/>
              </a:lnTo>
              <a:lnTo>
                <a:pt x="693704" y="224981"/>
              </a:lnTo>
              <a:lnTo>
                <a:pt x="693704" y="3301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F6CAA-9E03-48DF-AAE5-A5BD4E755EF0}">
      <dsp:nvSpPr>
        <dsp:cNvPr id="0" name=""/>
        <dsp:cNvSpPr/>
      </dsp:nvSpPr>
      <dsp:spPr>
        <a:xfrm>
          <a:off x="525637" y="4399462"/>
          <a:ext cx="91440" cy="330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1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A52C6-B20B-45B5-A713-4560DA79BEB3}">
      <dsp:nvSpPr>
        <dsp:cNvPr id="0" name=""/>
        <dsp:cNvSpPr/>
      </dsp:nvSpPr>
      <dsp:spPr>
        <a:xfrm>
          <a:off x="571357" y="3348500"/>
          <a:ext cx="693704" cy="330140"/>
        </a:xfrm>
        <a:custGeom>
          <a:avLst/>
          <a:gdLst/>
          <a:ahLst/>
          <a:cxnLst/>
          <a:rect l="0" t="0" r="0" b="0"/>
          <a:pathLst>
            <a:path>
              <a:moveTo>
                <a:pt x="693704" y="0"/>
              </a:moveTo>
              <a:lnTo>
                <a:pt x="693704" y="224981"/>
              </a:lnTo>
              <a:lnTo>
                <a:pt x="0" y="224981"/>
              </a:lnTo>
              <a:lnTo>
                <a:pt x="0" y="3301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42E6C-16BF-4DB0-9A76-6C29B809C817}">
      <dsp:nvSpPr>
        <dsp:cNvPr id="0" name=""/>
        <dsp:cNvSpPr/>
      </dsp:nvSpPr>
      <dsp:spPr>
        <a:xfrm>
          <a:off x="1265062" y="2297537"/>
          <a:ext cx="1090512" cy="330140"/>
        </a:xfrm>
        <a:custGeom>
          <a:avLst/>
          <a:gdLst/>
          <a:ahLst/>
          <a:cxnLst/>
          <a:rect l="0" t="0" r="0" b="0"/>
          <a:pathLst>
            <a:path>
              <a:moveTo>
                <a:pt x="1090512" y="0"/>
              </a:moveTo>
              <a:lnTo>
                <a:pt x="1090512" y="224981"/>
              </a:lnTo>
              <a:lnTo>
                <a:pt x="0" y="224981"/>
              </a:lnTo>
              <a:lnTo>
                <a:pt x="0" y="3301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36F67-DD9F-423D-88F6-26B0D4870C12}">
      <dsp:nvSpPr>
        <dsp:cNvPr id="0" name=""/>
        <dsp:cNvSpPr/>
      </dsp:nvSpPr>
      <dsp:spPr>
        <a:xfrm>
          <a:off x="2355574" y="1246575"/>
          <a:ext cx="2626370" cy="330140"/>
        </a:xfrm>
        <a:custGeom>
          <a:avLst/>
          <a:gdLst/>
          <a:ahLst/>
          <a:cxnLst/>
          <a:rect l="0" t="0" r="0" b="0"/>
          <a:pathLst>
            <a:path>
              <a:moveTo>
                <a:pt x="2626370" y="0"/>
              </a:moveTo>
              <a:lnTo>
                <a:pt x="2626370" y="224981"/>
              </a:lnTo>
              <a:lnTo>
                <a:pt x="0" y="224981"/>
              </a:lnTo>
              <a:lnTo>
                <a:pt x="0" y="3301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5602-585B-41EA-AE52-FD2220BCAC83}">
      <dsp:nvSpPr>
        <dsp:cNvPr id="0" name=""/>
        <dsp:cNvSpPr/>
      </dsp:nvSpPr>
      <dsp:spPr>
        <a:xfrm>
          <a:off x="4119795" y="525753"/>
          <a:ext cx="1724297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237D83-CE7F-4851-8BDF-6D831E202D46}">
      <dsp:nvSpPr>
        <dsp:cNvPr id="0" name=""/>
        <dsp:cNvSpPr/>
      </dsp:nvSpPr>
      <dsp:spPr>
        <a:xfrm>
          <a:off x="4245923" y="645574"/>
          <a:ext cx="1724297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অংশীদার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সম্পর্কিত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267035" y="666686"/>
        <a:ext cx="1682073" cy="678598"/>
      </dsp:txXfrm>
    </dsp:sp>
    <dsp:sp modelId="{A2D8B321-EA27-4AC4-A315-E06DB05C3D91}">
      <dsp:nvSpPr>
        <dsp:cNvPr id="0" name=""/>
        <dsp:cNvSpPr/>
      </dsp:nvSpPr>
      <dsp:spPr>
        <a:xfrm>
          <a:off x="1787997" y="1576715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E4532D-9ACA-4899-B7B3-07176F101AFD}">
      <dsp:nvSpPr>
        <dsp:cNvPr id="0" name=""/>
        <dsp:cNvSpPr/>
      </dsp:nvSpPr>
      <dsp:spPr>
        <a:xfrm>
          <a:off x="1914125" y="1696537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1935237" y="1717649"/>
        <a:ext cx="1092929" cy="678598"/>
      </dsp:txXfrm>
    </dsp:sp>
    <dsp:sp modelId="{2E2C7EAC-8A05-4152-9276-BA0926E7E845}">
      <dsp:nvSpPr>
        <dsp:cNvPr id="0" name=""/>
        <dsp:cNvSpPr/>
      </dsp:nvSpPr>
      <dsp:spPr>
        <a:xfrm>
          <a:off x="697485" y="2627678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9E3A8C-3AD6-482F-B596-AC93A79F7861}">
      <dsp:nvSpPr>
        <dsp:cNvPr id="0" name=""/>
        <dsp:cNvSpPr/>
      </dsp:nvSpPr>
      <dsp:spPr>
        <a:xfrm>
          <a:off x="823613" y="2747499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স্থায়ী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844725" y="2768611"/>
        <a:ext cx="1092929" cy="678598"/>
      </dsp:txXfrm>
    </dsp:sp>
    <dsp:sp modelId="{8769EE1B-FD72-4B8F-B301-122EBA0B2578}">
      <dsp:nvSpPr>
        <dsp:cNvPr id="0" name=""/>
        <dsp:cNvSpPr/>
      </dsp:nvSpPr>
      <dsp:spPr>
        <a:xfrm>
          <a:off x="3781" y="3678640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9B5137-B6D4-45F9-9966-6866435D23F4}">
      <dsp:nvSpPr>
        <dsp:cNvPr id="0" name=""/>
        <dsp:cNvSpPr/>
      </dsp:nvSpPr>
      <dsp:spPr>
        <a:xfrm>
          <a:off x="129909" y="3798462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51021" y="3819574"/>
        <a:ext cx="1092929" cy="678598"/>
      </dsp:txXfrm>
    </dsp:sp>
    <dsp:sp modelId="{97DABF4A-B37A-4893-9FF3-462EDFF09334}">
      <dsp:nvSpPr>
        <dsp:cNvPr id="0" name=""/>
        <dsp:cNvSpPr/>
      </dsp:nvSpPr>
      <dsp:spPr>
        <a:xfrm>
          <a:off x="3781" y="4729603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BDE146-362C-483E-BE7F-11F91851785D}">
      <dsp:nvSpPr>
        <dsp:cNvPr id="0" name=""/>
        <dsp:cNvSpPr/>
      </dsp:nvSpPr>
      <dsp:spPr>
        <a:xfrm>
          <a:off x="129909" y="4849424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শুধু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151021" y="4870536"/>
        <a:ext cx="1092929" cy="678598"/>
      </dsp:txXfrm>
    </dsp:sp>
    <dsp:sp modelId="{CC5FB9AB-A367-40B5-AD35-9F1F5647E0B3}">
      <dsp:nvSpPr>
        <dsp:cNvPr id="0" name=""/>
        <dsp:cNvSpPr/>
      </dsp:nvSpPr>
      <dsp:spPr>
        <a:xfrm>
          <a:off x="1391190" y="3678640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E5D9C2-40DF-4696-B18B-732A8694690A}">
      <dsp:nvSpPr>
        <dsp:cNvPr id="0" name=""/>
        <dsp:cNvSpPr/>
      </dsp:nvSpPr>
      <dsp:spPr>
        <a:xfrm>
          <a:off x="1517318" y="3798462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538430" y="3819574"/>
        <a:ext cx="1092929" cy="678598"/>
      </dsp:txXfrm>
    </dsp:sp>
    <dsp:sp modelId="{051476CF-E00E-4D9A-8D88-745C92ADAD6E}">
      <dsp:nvSpPr>
        <dsp:cNvPr id="0" name=""/>
        <dsp:cNvSpPr/>
      </dsp:nvSpPr>
      <dsp:spPr>
        <a:xfrm>
          <a:off x="1391190" y="4729603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AC2E491-E22F-4B69-84F8-7C59ABD9868B}">
      <dsp:nvSpPr>
        <dsp:cNvPr id="0" name=""/>
        <dsp:cNvSpPr/>
      </dsp:nvSpPr>
      <dsp:spPr>
        <a:xfrm>
          <a:off x="1517318" y="4849424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জড়িত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অন্য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বিষয়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1538430" y="4870536"/>
        <a:ext cx="1092929" cy="678598"/>
      </dsp:txXfrm>
    </dsp:sp>
    <dsp:sp modelId="{1074709D-5AD6-42D2-8E40-A2B5CDC5AAF5}">
      <dsp:nvSpPr>
        <dsp:cNvPr id="0" name=""/>
        <dsp:cNvSpPr/>
      </dsp:nvSpPr>
      <dsp:spPr>
        <a:xfrm>
          <a:off x="2678689" y="2627678"/>
          <a:ext cx="1334974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DCC975-EE83-41DF-9017-4A75BC6E6B3C}">
      <dsp:nvSpPr>
        <dsp:cNvPr id="0" name=""/>
        <dsp:cNvSpPr/>
      </dsp:nvSpPr>
      <dsp:spPr>
        <a:xfrm>
          <a:off x="2804817" y="2747499"/>
          <a:ext cx="1334974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পরিবর্তনশীল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মূলশন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825929" y="2768611"/>
        <a:ext cx="1292750" cy="678598"/>
      </dsp:txXfrm>
    </dsp:sp>
    <dsp:sp modelId="{131937F7-CEEB-48C4-AB41-65FE5D23EDA5}">
      <dsp:nvSpPr>
        <dsp:cNvPr id="0" name=""/>
        <dsp:cNvSpPr/>
      </dsp:nvSpPr>
      <dsp:spPr>
        <a:xfrm>
          <a:off x="2778599" y="3678640"/>
          <a:ext cx="1135153" cy="1635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AFEF00-8E54-4847-9C9E-3F0A37627048}">
      <dsp:nvSpPr>
        <dsp:cNvPr id="0" name=""/>
        <dsp:cNvSpPr/>
      </dsp:nvSpPr>
      <dsp:spPr>
        <a:xfrm>
          <a:off x="2904727" y="3798462"/>
          <a:ext cx="1135153" cy="1635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মূলধনের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জড়িত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অন্য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বিষয়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937974" y="3831709"/>
        <a:ext cx="1068659" cy="1568727"/>
      </dsp:txXfrm>
    </dsp:sp>
    <dsp:sp modelId="{EBEF24CE-E260-4A33-9F86-40188F3595B5}">
      <dsp:nvSpPr>
        <dsp:cNvPr id="0" name=""/>
        <dsp:cNvSpPr/>
      </dsp:nvSpPr>
      <dsp:spPr>
        <a:xfrm>
          <a:off x="4265919" y="1576715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F5F226-0766-4F17-A49B-1546F1F83ED0}">
      <dsp:nvSpPr>
        <dsp:cNvPr id="0" name=""/>
        <dsp:cNvSpPr/>
      </dsp:nvSpPr>
      <dsp:spPr>
        <a:xfrm>
          <a:off x="4392047" y="1696537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413159" y="1717649"/>
        <a:ext cx="1092929" cy="678598"/>
      </dsp:txXfrm>
    </dsp:sp>
    <dsp:sp modelId="{82DC6FE6-41A7-496A-B025-B5DB8E8D14AC}">
      <dsp:nvSpPr>
        <dsp:cNvPr id="0" name=""/>
        <dsp:cNvSpPr/>
      </dsp:nvSpPr>
      <dsp:spPr>
        <a:xfrm>
          <a:off x="4265919" y="2627678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7DB898-FE30-4F43-92B8-30A8BD54B10F}">
      <dsp:nvSpPr>
        <dsp:cNvPr id="0" name=""/>
        <dsp:cNvSpPr/>
      </dsp:nvSpPr>
      <dsp:spPr>
        <a:xfrm>
          <a:off x="4392047" y="2747499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নগদ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পন্য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উত্তোলন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413159" y="2768611"/>
        <a:ext cx="1092929" cy="678598"/>
      </dsp:txXfrm>
    </dsp:sp>
    <dsp:sp modelId="{312A5D31-043A-4E63-BCF8-6D2C52BEE026}">
      <dsp:nvSpPr>
        <dsp:cNvPr id="0" name=""/>
        <dsp:cNvSpPr/>
      </dsp:nvSpPr>
      <dsp:spPr>
        <a:xfrm>
          <a:off x="5653328" y="1576715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3A4A43-A9BA-4999-BA64-3350CD386259}">
      <dsp:nvSpPr>
        <dsp:cNvPr id="0" name=""/>
        <dsp:cNvSpPr/>
      </dsp:nvSpPr>
      <dsp:spPr>
        <a:xfrm>
          <a:off x="5779456" y="1696537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ঋন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800568" y="1717649"/>
        <a:ext cx="1092929" cy="678598"/>
      </dsp:txXfrm>
    </dsp:sp>
    <dsp:sp modelId="{71D5FE1C-A18D-43F6-86D6-2BA6A68469C7}">
      <dsp:nvSpPr>
        <dsp:cNvPr id="0" name=""/>
        <dsp:cNvSpPr/>
      </dsp:nvSpPr>
      <dsp:spPr>
        <a:xfrm>
          <a:off x="5653328" y="2627678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E8B216-531B-4BA3-BFBF-B0F1987A01D7}">
      <dsp:nvSpPr>
        <dsp:cNvPr id="0" name=""/>
        <dsp:cNvSpPr/>
      </dsp:nvSpPr>
      <dsp:spPr>
        <a:xfrm>
          <a:off x="5779456" y="2747499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ঋন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ঋনের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সুদ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5800568" y="2768611"/>
        <a:ext cx="1092929" cy="678598"/>
      </dsp:txXfrm>
    </dsp:sp>
    <dsp:sp modelId="{C90F3703-0AFF-4F38-BD89-1A0148612A8B}">
      <dsp:nvSpPr>
        <dsp:cNvPr id="0" name=""/>
        <dsp:cNvSpPr/>
      </dsp:nvSpPr>
      <dsp:spPr>
        <a:xfrm>
          <a:off x="7040737" y="1576715"/>
          <a:ext cx="1135153" cy="720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90E75E-42B6-442E-8E72-F03A06E20471}">
      <dsp:nvSpPr>
        <dsp:cNvPr id="0" name=""/>
        <dsp:cNvSpPr/>
      </dsp:nvSpPr>
      <dsp:spPr>
        <a:xfrm>
          <a:off x="7166865" y="1696537"/>
          <a:ext cx="1135153" cy="72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সমন্বিত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মূলধন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7187977" y="1717649"/>
        <a:ext cx="1092929" cy="678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E8A70-7FD4-4669-9288-42E20A57659F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F2E88-5B3B-4B39-A4AB-E77268181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1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5DBBA6-D615-4E27-9F79-B51D2A0F9BC7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F826-0C3A-46BA-965F-2AE3A765DC0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F3C4-63BC-46AB-AC7B-904EF02796F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30D5-3041-4472-AC3A-D3BFB09BBF7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070A-D370-4695-8079-F1E06AC549AC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7B8D-D5C3-45C2-947A-47DF0963C178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AC93-24D8-4818-81A9-CAE2F445C39B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37ED-DEF0-447B-BC9D-669D1F07E0A9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FD51-0614-4BF2-B952-7BE8EDEB913F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7D18-82A6-4FBD-8AC5-775A21C60121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E9F9-3033-46D5-BF78-BD94DE8A39A7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8B7AE9-3A29-4D66-AF2A-4DDEBBAF862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795C75-D657-4026-9112-1C7F3749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8334-8EB8-4E73-9112-FA3831480CC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16F66D-C39F-4948-9E3A-C8B9BED6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6B4C0E-D4CA-45FC-9B97-25B86C4A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6283264"/>
              </p:ext>
            </p:extLst>
          </p:nvPr>
        </p:nvGraphicFramePr>
        <p:xfrm>
          <a:off x="152400" y="533400"/>
          <a:ext cx="8839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43BC36F-2C6A-4DE3-B1D0-AAE5B458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7673-DB6B-4317-83A5-416A4D2D3BE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CE0FA6-D57C-47DB-A32B-43F3EAB5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843C9A1-3FCE-4572-9011-0A10D5AE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29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D68E3FC2-1F27-47D9-BA2C-060D21EBB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C2C38AEB-0F58-495E-AAAE-9F895F35F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2E1CD0CE-ECBD-4EC7-94FC-D74408BF2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89A54EF3-2237-4F26-B55E-521AF8B55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B58CA9D2-CADD-4BA5-81A3-22B273C84B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1382028"/>
              </p:ext>
            </p:extLst>
          </p:nvPr>
        </p:nvGraphicFramePr>
        <p:xfrm>
          <a:off x="3810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D96C98C-D616-49D9-B224-1B7EA5DE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6566-6831-42EA-8AAC-88D02DBC22B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6E880CB-82B0-4933-8418-14F96FE6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D4CDCE-67DC-4AAC-B3E5-F0930140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5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7DD057-6EF1-4EC0-8B42-3171E7487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87DD057-6EF1-4EC0-8B42-3171E7487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6F23CB-B689-4D3B-A627-B2979306C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66F23CB-B689-4D3B-A627-B2979306C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683E2B-8E2E-4446-99C2-808281594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5683E2B-8E2E-4446-99C2-808281594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0C629B-952F-4EB9-928F-B8C9D277D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E0C629B-952F-4EB9-928F-B8C9D277D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02DD7F-5685-491E-A435-B933B7C56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702DD7F-5685-491E-A435-B933B7C56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D872E6-8238-4DE0-8A56-569243AB8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D5D872E6-8238-4DE0-8A56-569243AB8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6EFF4E-BAE8-4307-B7FD-6088F6FB7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C26EFF4E-BAE8-4307-B7FD-6088F6FB7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678840-C6DD-4BC0-9059-1AEECD1D1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EA678840-C6DD-4BC0-9059-1AEECD1D1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EAD068-7A34-425A-A972-4473C9A2B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A8EAD068-7A34-425A-A972-4473C9A2B1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A9ACAB-B564-47BB-BEAC-30A3CFB67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76A9ACAB-B564-47BB-BEAC-30A3CFB67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864F78-C329-48AC-8E4C-C9979DEDB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B8864F78-C329-48AC-8E4C-C9979DEDB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3F4C7C-DD6E-4307-A12C-FC527D468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B73F4C7C-DD6E-4307-A12C-FC527D468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F44989-6B1E-4C71-90F9-A24530ED8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12F44989-6B1E-4C71-90F9-A24530ED8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FD3B2D-3520-41D4-BE24-40A7916E5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9CFD3B2D-3520-41D4-BE24-40A7916E5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889A26-623E-4EBB-B398-25EE37D6D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EF889A26-623E-4EBB-B398-25EE37D6D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F5C855-03CC-4F45-9A31-5CB86B1DC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1DF5C855-03CC-4F45-9A31-5CB86B1DC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4E685-A4C8-4838-B710-4FF74CC59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3114E685-A4C8-4838-B710-4FF74CC59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0BAE1A-44EE-4100-A6F6-C4ABBF42F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870BAE1A-44EE-4100-A6F6-C4ABBF42F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2D6D48-214C-475B-8D12-049D68C2E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EC2D6D48-214C-475B-8D12-049D68C2E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D755D-B2C1-449F-B041-A447F03BA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158D755D-B2C1-449F-B041-A447F03BA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760057-1F83-4235-9EAD-074E8550D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87760057-1F83-4235-9EAD-074E8550D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0A5174-E41B-4FF6-AAB6-6AA749B8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C40A5174-E41B-4FF6-AAB6-6AA749B8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FEC8B1-35E8-401B-9D63-E7E6338C9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7FFEC8B1-35E8-401B-9D63-E7E6338C9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C3DAE8-B564-466B-9D97-EBB53A4DFD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D6C3DAE8-B564-466B-9D97-EBB53A4DFD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CF4FFB-8884-4446-8F43-942B2E718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35CF4FFB-8884-4446-8F43-942B2E718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EABCFA-D448-4424-A25B-C81CF4E80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41EABCFA-D448-4424-A25B-C81CF4E80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FD83B8-EC78-448F-A603-ED9B12954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B8FD83B8-EC78-448F-A603-ED9B129547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E70390-ACE7-49B8-8218-E134A6A84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">
                                            <p:graphicEl>
                                              <a:dgm id="{26E70390-ACE7-49B8-8218-E134A6A84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6D7873-4D20-461D-8181-6F24D61E2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">
                                            <p:graphicEl>
                                              <a:dgm id="{176D7873-4D20-461D-8181-6F24D61E27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C16711-6825-474A-99EB-23F7D2320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">
                                            <p:graphicEl>
                                              <a:dgm id="{73C16711-6825-474A-99EB-23F7D2320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6D9C67-7E57-4825-920B-97F060B58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BE6D9C67-7E57-4825-920B-97F060B58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3FEAC0-947C-4E65-AA8E-2D049EBE9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">
                                            <p:graphicEl>
                                              <a:dgm id="{DA3FEAC0-947C-4E65-AA8E-2D049EBE9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0773798"/>
              </p:ext>
            </p:extLst>
          </p:nvPr>
        </p:nvGraphicFramePr>
        <p:xfrm>
          <a:off x="228600" y="391813"/>
          <a:ext cx="8686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4DA675E-6FC9-4206-BD0C-C39001365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29B3-F554-4C55-9F06-348902EC48CC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BC26BCB-151C-4B60-8266-5AF517AC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98CAFA-37DC-4468-8393-AC3326CC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8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BAB18A-F414-4834-8E96-56C580B9D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CBAB18A-F414-4834-8E96-56C580B9D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908A47-DE1B-4F45-939F-F4168F51E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60908A47-DE1B-4F45-939F-F4168F51E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7C2C6F-28F3-46AA-8218-FED3694FD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B7C2C6F-28F3-46AA-8218-FED3694FD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322612-872F-4D9B-83CD-2393239E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94322612-872F-4D9B-83CD-2393239E0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32EDE7-A10F-4744-A3E6-07E319CF1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8232EDE7-A10F-4744-A3E6-07E319CF13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D9069-0E1D-4ABE-8D2C-141B92311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499D9069-0E1D-4ABE-8D2C-141B92311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626896-D290-4574-B1D5-FCE3BBD50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14626896-D290-4574-B1D5-FCE3BBD50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7522FB-6834-483D-A6CC-57E05AD99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C67522FB-6834-483D-A6CC-57E05AD99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A9A4E8-11CB-4087-A838-97CF37DC9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B5A9A4E8-11CB-4087-A838-97CF37DC9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3145C7-A0E5-42FE-868B-FF93475B0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B3145C7-A0E5-42FE-868B-FF93475B0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24A5DA-0729-4FD0-B3B7-60A7E30FF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D324A5DA-0729-4FD0-B3B7-60A7E30FF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8D9716-97B4-489B-B50C-68D6EAE01C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938D9716-97B4-489B-B50C-68D6EAE01C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6F3792-39B6-4F2B-94D6-6BF998D00B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E06F3792-39B6-4F2B-94D6-6BF998D00B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78E653-FB20-45AC-B647-8BE91E46C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E578E653-FB20-45AC-B647-8BE91E46C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6FFF4E-6B56-43C8-87F1-675E5D5F4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AD6FFF4E-6B56-43C8-87F1-675E5D5F4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E051D0-4A03-47F5-8216-6DE225A74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C4E051D0-4A03-47F5-8216-6DE225A74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4E693C-8527-431D-8C96-73E92D170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2B4E693C-8527-431D-8C96-73E92D1700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0521BA-E0EE-45CF-A3FF-9347A7822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460521BA-E0EE-45CF-A3FF-9347A7822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63880C-C7FE-4D83-A3CA-49CDDF364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1963880C-C7FE-4D83-A3CA-49CDDF364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C0EED9-B148-4B47-A5D7-68487877E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A6C0EED9-B148-4B47-A5D7-68487877E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72D1D6-0339-4469-A9D8-90A60FB69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7772D1D6-0339-4469-A9D8-90A60FB69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89BE16-A002-4A8A-90E9-1BCEE0852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">
                                            <p:graphicEl>
                                              <a:dgm id="{3089BE16-A002-4A8A-90E9-1BCEE0852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484BEB-84A6-4C42-844B-8A1810B31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">
                                            <p:graphicEl>
                                              <a:dgm id="{33484BEB-84A6-4C42-844B-8A1810B31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19A403-8B2E-48B9-9A43-A9E242FC8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">
                                            <p:graphicEl>
                                              <a:dgm id="{9B19A403-8B2E-48B9-9A43-A9E242FC88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1FF6DD-E155-4BE1-8ACB-050FB26A0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">
                                            <p:graphicEl>
                                              <a:dgm id="{AE1FF6DD-E155-4BE1-8ACB-050FB26A0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97CD0-BA66-4BDA-B2A4-E26B69E165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">
                                            <p:graphicEl>
                                              <a:dgm id="{02A97CD0-BA66-4BDA-B2A4-E26B69E165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0B0AF5-C7F9-4F67-9A22-4B22795B3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">
                                            <p:graphicEl>
                                              <a:dgm id="{430B0AF5-C7F9-4F67-9A22-4B22795B3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97E355-6822-419E-8E94-BF64FD6EA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graphicEl>
                                              <a:dgm id="{9697E355-6822-419E-8E94-BF64FD6EA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FDA809-C212-4C23-B6B6-C4E760D87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graphicEl>
                                              <a:dgm id="{01FDA809-C212-4C23-B6B6-C4E760D87A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F01030-734B-4B15-BA5A-6EC8138CD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18F01030-734B-4B15-BA5A-6EC8138CD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3AAC6-BA13-42ED-8157-426AD9204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">
                                            <p:graphicEl>
                                              <a:dgm id="{0533AAC6-BA13-42ED-8157-426AD9204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4F2AAD-6D0A-4946-8D73-906DBBD4F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">
                                            <p:graphicEl>
                                              <a:dgm id="{2B4F2AAD-6D0A-4946-8D73-906DBBD4F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CEEDE6-F0AF-4516-A5C9-ABD1170E8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">
                                            <p:graphicEl>
                                              <a:dgm id="{06CEEDE6-F0AF-4516-A5C9-ABD1170E87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BB76A9-A916-4818-ADE1-344552FBAA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">
                                            <p:graphicEl>
                                              <a:dgm id="{09BB76A9-A916-4818-ADE1-344552FBAA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CD5C5E-C0E7-493B-8F41-C4E445B3E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">
                                            <p:graphicEl>
                                              <a:dgm id="{6BCD5C5E-C0E7-493B-8F41-C4E445B3E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9674C3-0AD3-4147-A418-AE4D5647F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">
                                            <p:graphicEl>
                                              <a:dgm id="{759674C3-0AD3-4147-A418-AE4D5647F0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646038-A2E7-4F67-8831-756D97CBA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2">
                                            <p:graphicEl>
                                              <a:dgm id="{57646038-A2E7-4F67-8831-756D97CBA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8C4364-40BF-4EF5-9B84-41F86A5EB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">
                                            <p:graphicEl>
                                              <a:dgm id="{CF8C4364-40BF-4EF5-9B84-41F86A5EB9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F0A03-FAFD-49F7-8F7F-08B3BB2A3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2">
                                            <p:graphicEl>
                                              <a:dgm id="{2DBF0A03-FAFD-49F7-8F7F-08B3BB2A30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96A4C4-7A1F-4FD1-8940-383AE2205F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2">
                                            <p:graphicEl>
                                              <a:dgm id="{AC96A4C4-7A1F-4FD1-8940-383AE2205F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E52BFD-503E-4618-981C-AFE226D3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">
                                            <p:graphicEl>
                                              <a:dgm id="{5EE52BFD-503E-4618-981C-AFE226D3B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9ED473-C7F8-43FB-B51D-A921459F2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">
                                            <p:graphicEl>
                                              <a:dgm id="{1C9ED473-C7F8-43FB-B51D-A921459F2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0B064-6F2F-4B5B-A2A2-D819446C7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">
                                            <p:graphicEl>
                                              <a:dgm id="{DC40B064-6F2F-4B5B-A2A2-D819446C7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E80D04-39CB-4856-A78B-80CE7EDF8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2">
                                            <p:graphicEl>
                                              <a:dgm id="{2CE80D04-39CB-4856-A78B-80CE7EDF88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34A261-2E94-43A0-A961-8D84DC3FD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2">
                                            <p:graphicEl>
                                              <a:dgm id="{ED34A261-2E94-43A0-A961-8D84DC3FD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0CF3FC-FBBF-4A04-85DA-D41AEDC27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2">
                                            <p:graphicEl>
                                              <a:dgm id="{C20CF3FC-FBBF-4A04-85DA-D41AEDC272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8AB53B-4011-42C8-A07E-ED388F513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2">
                                            <p:graphicEl>
                                              <a:dgm id="{028AB53B-4011-42C8-A07E-ED388F513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1D90B7-C2E3-4D2D-90FB-C0047BBF3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2">
                                            <p:graphicEl>
                                              <a:dgm id="{271D90B7-C2E3-4D2D-90FB-C0047BBF3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B24D71-05F0-4195-A2FE-CB9820FAB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2">
                                            <p:graphicEl>
                                              <a:dgm id="{23B24D71-05F0-4195-A2FE-CB9820FAB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F27AA0-DCF9-4793-B59E-080CD4213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2">
                                            <p:graphicEl>
                                              <a:dgm id="{E1F27AA0-DCF9-4793-B59E-080CD4213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AFA427-BEBF-42BE-93FB-CFA95B3CE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3" dur="2000"/>
                                        <p:tgtEl>
                                          <p:spTgt spid="2">
                                            <p:graphicEl>
                                              <a:dgm id="{24AFA427-BEBF-42BE-93FB-CFA95B3CE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A25D3D-4EEE-4D9E-84AC-10D07918D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6" dur="2000"/>
                                        <p:tgtEl>
                                          <p:spTgt spid="2">
                                            <p:graphicEl>
                                              <a:dgm id="{ACA25D3D-4EEE-4D9E-84AC-10D07918D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18E5B-52F6-4EF4-B0DA-09C8D9DC8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2">
                                            <p:graphicEl>
                                              <a:dgm id="{FA918E5B-52F6-4EF4-B0DA-09C8D9DC8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19CCCB-9733-4CEE-84C1-F50E35CD5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2">
                                            <p:graphicEl>
                                              <a:dgm id="{B919CCCB-9733-4CEE-84C1-F50E35CD5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342BCC-3899-48A2-B62C-D33E7EA03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2">
                                            <p:graphicEl>
                                              <a:dgm id="{70342BCC-3899-48A2-B62C-D33E7EA03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44AE55-FE33-406A-A8D8-4057E32A5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2">
                                            <p:graphicEl>
                                              <a:dgm id="{CF44AE55-FE33-406A-A8D8-4057E32A5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9567B6-CA93-47CA-B90E-8988954E7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2">
                                            <p:graphicEl>
                                              <a:dgm id="{EE9567B6-CA93-47CA-B90E-8988954E7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742F96-3C5D-4425-8228-DB6BE52B2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2000"/>
                                        <p:tgtEl>
                                          <p:spTgt spid="2">
                                            <p:graphicEl>
                                              <a:dgm id="{10742F96-3C5D-4425-8228-DB6BE52B2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116197-CE86-4E07-8325-A7C0837B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2">
                                            <p:graphicEl>
                                              <a:dgm id="{52116197-CE86-4E07-8325-A7C0837B7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A9FA24-D9D7-44BF-A058-63D69C9967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2">
                                            <p:graphicEl>
                                              <a:dgm id="{A0A9FA24-D9D7-44BF-A058-63D69C9967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46F5CA-3D9E-4610-80F8-96E75A4CF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2000"/>
                                        <p:tgtEl>
                                          <p:spTgt spid="2">
                                            <p:graphicEl>
                                              <a:dgm id="{C146F5CA-3D9E-4610-80F8-96E75A4CF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6FF160-8EA7-49D4-8BB5-284E7C667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2">
                                            <p:graphicEl>
                                              <a:dgm id="{926FF160-8EA7-49D4-8BB5-284E7C667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8C2BDB-528A-4E39-B3FE-761188BF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2">
                                            <p:graphicEl>
                                              <a:dgm id="{378C2BDB-528A-4E39-B3FE-761188BFE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76BEC2-03B4-4495-A1D3-95A4A15E5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2">
                                            <p:graphicEl>
                                              <a:dgm id="{3176BEC2-03B4-4495-A1D3-95A4A15E5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3E577C-8DD7-44C7-A196-1FD72C157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2">
                                            <p:graphicEl>
                                              <a:dgm id="{DF3E577C-8DD7-44C7-A196-1FD72C157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95225415"/>
              </p:ext>
            </p:extLst>
          </p:nvPr>
        </p:nvGraphicFramePr>
        <p:xfrm>
          <a:off x="381000" y="381000"/>
          <a:ext cx="830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D82ACE2-C817-4EFC-9A0D-2C28DC9B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1B8F-042E-4DAB-91A6-B24F8066F74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0B10C46-1852-40F5-99FB-B2AFEB85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AF396E-FF9B-42E4-9291-9A6BD3CF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4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75602-585B-41EA-AE52-FD2220BCA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C3075602-585B-41EA-AE52-FD2220BCA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C3075602-585B-41EA-AE52-FD2220BCA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237D83-CE7F-4851-8BDF-6D831E202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05237D83-CE7F-4851-8BDF-6D831E202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05237D83-CE7F-4851-8BDF-6D831E202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036F67-DD9F-423D-88F6-26B0D487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FF036F67-DD9F-423D-88F6-26B0D487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FF036F67-DD9F-423D-88F6-26B0D4870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D8B321-EA27-4AC4-A315-E06DB05C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A2D8B321-EA27-4AC4-A315-E06DB05C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A2D8B321-EA27-4AC4-A315-E06DB05C3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E4532D-9ACA-4899-B7B3-07176F101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67E4532D-9ACA-4899-B7B3-07176F101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67E4532D-9ACA-4899-B7B3-07176F101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A36237-D4F9-4425-80B0-355CC1565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D5A36237-D4F9-4425-80B0-355CC1565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D5A36237-D4F9-4425-80B0-355CC1565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EF24CE-E260-4A33-9F86-40188F359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EBEF24CE-E260-4A33-9F86-40188F359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EBEF24CE-E260-4A33-9F86-40188F359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F5F226-0766-4F17-A49B-1546F1F83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D8F5F226-0766-4F17-A49B-1546F1F83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D8F5F226-0766-4F17-A49B-1546F1F83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34C338-6D56-4255-9E90-9D792223F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4734C338-6D56-4255-9E90-9D792223F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4734C338-6D56-4255-9E90-9D792223F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2A5D31-043A-4E63-BCF8-6D2C52BEE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312A5D31-043A-4E63-BCF8-6D2C52BEE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312A5D31-043A-4E63-BCF8-6D2C52BEE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3A4A43-A9BA-4999-BA64-3350CD386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573A4A43-A9BA-4999-BA64-3350CD386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573A4A43-A9BA-4999-BA64-3350CD386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93DD01-C420-47AC-B130-851088231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3A93DD01-C420-47AC-B130-851088231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3A93DD01-C420-47AC-B130-851088231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0F3703-0AFF-4F38-BD89-1A0148612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C90F3703-0AFF-4F38-BD89-1A0148612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C90F3703-0AFF-4F38-BD89-1A0148612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90E75E-42B6-442E-8E72-F03A06E20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5B90E75E-42B6-442E-8E72-F03A06E20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5B90E75E-42B6-442E-8E72-F03A06E20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942E6C-16BF-4DB0-9A76-6C29B809C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BA942E6C-16BF-4DB0-9A76-6C29B809C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BA942E6C-16BF-4DB0-9A76-6C29B809C8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2C7EAC-8A05-4152-9276-BA0926E7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2E2C7EAC-8A05-4152-9276-BA0926E7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2E2C7EAC-8A05-4152-9276-BA0926E7E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9E3A8C-3AD6-482F-B596-AC93A79F7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029E3A8C-3AD6-482F-B596-AC93A79F7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029E3A8C-3AD6-482F-B596-AC93A79F7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252FC6-A533-4255-8AA8-052E87D29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8A252FC6-A533-4255-8AA8-052E87D29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8A252FC6-A533-4255-8AA8-052E87D29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74709D-5AD6-42D2-8E40-A2B5CDC5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1074709D-5AD6-42D2-8E40-A2B5CDC5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1074709D-5AD6-42D2-8E40-A2B5CDC5A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DCC975-EE83-41DF-9017-4A75BC6E6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7BDCC975-EE83-41DF-9017-4A75BC6E6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7BDCC975-EE83-41DF-9017-4A75BC6E6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EE3554-9943-411A-BF84-B9A982EC9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29EE3554-9943-411A-BF84-B9A982EC9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29EE3554-9943-411A-BF84-B9A982EC9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DC6FE6-41A7-496A-B025-B5DB8E8D1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82DC6FE6-41A7-496A-B025-B5DB8E8D1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82DC6FE6-41A7-496A-B025-B5DB8E8D1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7DB898-FE30-4F43-92B8-30A8BD54B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BF7DB898-FE30-4F43-92B8-30A8BD54B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BF7DB898-FE30-4F43-92B8-30A8BD54B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E4A34-D22E-43F1-A6A6-CE7E407F6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760E4A34-D22E-43F1-A6A6-CE7E407F6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760E4A34-D22E-43F1-A6A6-CE7E407F6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D5FE1C-A18D-43F6-86D6-2BA6A68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71D5FE1C-A18D-43F6-86D6-2BA6A68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71D5FE1C-A18D-43F6-86D6-2BA6A68469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E8B216-531B-4BA3-BFBF-B0F1987A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7FE8B216-531B-4BA3-BFBF-B0F1987A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7FE8B216-531B-4BA3-BFBF-B0F1987A0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DA52C6-B20B-45B5-A713-4560DA79B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graphicEl>
                                              <a:dgm id="{E3DA52C6-B20B-45B5-A713-4560DA79B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graphicEl>
                                              <a:dgm id="{E3DA52C6-B20B-45B5-A713-4560DA79B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69EE1B-FD72-4B8F-B301-122EBA0B2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graphicEl>
                                              <a:dgm id="{8769EE1B-FD72-4B8F-B301-122EBA0B2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8769EE1B-FD72-4B8F-B301-122EBA0B2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9B5137-B6D4-45F9-9966-6866435D2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>
                                            <p:graphicEl>
                                              <a:dgm id="{F09B5137-B6D4-45F9-9966-6866435D2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>
                                            <p:graphicEl>
                                              <a:dgm id="{F09B5137-B6D4-45F9-9966-6866435D2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46287F-2170-4E2B-8039-B45BE7656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graphicEl>
                                              <a:dgm id="{1946287F-2170-4E2B-8039-B45BE7656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graphicEl>
                                              <a:dgm id="{1946287F-2170-4E2B-8039-B45BE7656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5FB9AB-A367-40B5-AD35-9F1F5647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graphicEl>
                                              <a:dgm id="{CC5FB9AB-A367-40B5-AD35-9F1F5647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CC5FB9AB-A367-40B5-AD35-9F1F5647E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E5D9C2-40DF-4696-B18B-732A86946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>
                                            <p:graphicEl>
                                              <a:dgm id="{BFE5D9C2-40DF-4696-B18B-732A86946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>
                                            <p:graphicEl>
                                              <a:dgm id="{BFE5D9C2-40DF-4696-B18B-732A86946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0D8C4D-F074-4836-B12B-0F0E96CE2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graphicEl>
                                              <a:dgm id="{AF0D8C4D-F074-4836-B12B-0F0E96CE2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graphicEl>
                                              <a:dgm id="{AF0D8C4D-F074-4836-B12B-0F0E96CE2B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1937F7-CEEB-48C4-AB41-65FE5D23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graphicEl>
                                              <a:dgm id="{131937F7-CEEB-48C4-AB41-65FE5D23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graphicEl>
                                              <a:dgm id="{131937F7-CEEB-48C4-AB41-65FE5D23E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AFEF00-8E54-4847-9C9E-3F0A37627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">
                                            <p:graphicEl>
                                              <a:dgm id="{17AFEF00-8E54-4847-9C9E-3F0A37627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>
                                            <p:graphicEl>
                                              <a:dgm id="{17AFEF00-8E54-4847-9C9E-3F0A37627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AF6CAA-9E03-48DF-AAE5-A5BD4E75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">
                                            <p:graphicEl>
                                              <a:dgm id="{D6AF6CAA-9E03-48DF-AAE5-A5BD4E75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">
                                            <p:graphicEl>
                                              <a:dgm id="{D6AF6CAA-9E03-48DF-AAE5-A5BD4E755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DABF4A-B37A-4893-9FF3-462EDFF09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">
                                            <p:graphicEl>
                                              <a:dgm id="{97DABF4A-B37A-4893-9FF3-462EDFF09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">
                                            <p:graphicEl>
                                              <a:dgm id="{97DABF4A-B37A-4893-9FF3-462EDFF09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BDE146-362C-483E-BE7F-11F918517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">
                                            <p:graphicEl>
                                              <a:dgm id="{BDBDE146-362C-483E-BE7F-11F918517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">
                                            <p:graphicEl>
                                              <a:dgm id="{BDBDE146-362C-483E-BE7F-11F918517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C6D9C1-AAD2-4996-B3D3-919B2C5BA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">
                                            <p:graphicEl>
                                              <a:dgm id="{08C6D9C1-AAD2-4996-B3D3-919B2C5BA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">
                                            <p:graphicEl>
                                              <a:dgm id="{08C6D9C1-AAD2-4996-B3D3-919B2C5BA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1476CF-E00E-4D9A-8D88-745C92AD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">
                                            <p:graphicEl>
                                              <a:dgm id="{051476CF-E00E-4D9A-8D88-745C92AD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">
                                            <p:graphicEl>
                                              <a:dgm id="{051476CF-E00E-4D9A-8D88-745C92ADA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C2E491-E22F-4B69-84F8-7C59ABD9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">
                                            <p:graphicEl>
                                              <a:dgm id="{0AC2E491-E22F-4B69-84F8-7C59ABD9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">
                                            <p:graphicEl>
                                              <a:dgm id="{0AC2E491-E22F-4B69-84F8-7C59ABD98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28600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ধরন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অংশিদারী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কিভাবে হয়?</a:t>
            </a: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চুক্তিপত্র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চুক্তিপত্র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অলিখিত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 কি?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আবন্টন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হিসাব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সমন্বিত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হিসাব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সুদ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নির্নয়ের বিধান কি?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165E22-E63B-4FD3-88FB-5A6E87D61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93AD-8495-4DF6-A4AA-0986566E830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E8EDEE-E0F1-43F6-840E-CDAA3E6F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F9AAC3-F450-4CC1-AA50-E87ABB3B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9BC73D-3798-4BE8-A6A7-043AA407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7921-119A-432C-AE99-43EA3A2F4FD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48C1EE2-9331-4A7A-A5CD-1BBCB10C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C7BBBF-DF00-4E64-A3F8-B49334EC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3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A15489-1C2A-4486-891E-D903012D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54B2-8D91-4F74-8A69-49A977A0D47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667CCF-90CE-4CDC-B2ED-B480B0037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86C240-A829-4C8F-AB3E-CD1F10BE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i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2246056"/>
            <a:ext cx="5638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83C4-2892-4BAC-8FC0-4327F48F75F8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0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5505F9-4C06-42E0-810B-E3563ADF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180E-727D-4828-B947-76C197F5585A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417A49-CD01-4230-8F07-991A7F02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419BE7-8ECE-40B5-8B69-82334646E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2967334"/>
            <a:ext cx="6629400" cy="1604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অংশীদারি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ব্যবসায়ের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হিসাব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5004D-56E9-4A02-8F5F-02033032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FDFC8-6A8A-4699-A42D-C45719FD9B3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26C1C4-2610-4C10-B4CD-3C2CCF6C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C131F0-9BC9-48E6-AD92-E3943E81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70664"/>
            <a:ext cx="8763000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en-US" sz="2400" b="1" i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……..</a:t>
            </a:r>
            <a:endParaRPr lang="bn-IN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ধরন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অংশিদারী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কিভাবে হয়</a:t>
            </a: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চুক্তিপত্র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চুক্তিপত্র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অলিখিত</a:t>
            </a:r>
            <a:r>
              <a:rPr lang="en-US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bn-IN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কি কি</a:t>
            </a:r>
            <a:endParaRPr lang="en-US" sz="2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আবন্টন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হিসাব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৭.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৮.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৯.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সমন্বিত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i="1" dirty="0">
                <a:latin typeface="NikoshBAN" pitchFamily="2" charset="0"/>
                <a:cs typeface="NikoshBAN" pitchFamily="2" charset="0"/>
              </a:rPr>
              <a:t> হিসাব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i="1" dirty="0">
                <a:latin typeface="NikoshBAN" pitchFamily="2" charset="0"/>
                <a:cs typeface="NikoshBAN" pitchFamily="2" charset="0"/>
              </a:rPr>
              <a:t>১০.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>
                <a:latin typeface="NikoshBAN" pitchFamily="2" charset="0"/>
                <a:cs typeface="NikoshBAN" pitchFamily="2" charset="0"/>
              </a:rPr>
              <a:t>সুদ</a:t>
            </a:r>
            <a:r>
              <a:rPr lang="bn-BD" sz="2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নির্নয়ের বিধান কি</a:t>
            </a:r>
            <a:endParaRPr lang="en-US" sz="24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BC8B20-8CA9-41E3-9AD6-A987D830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2755-CDF5-4DFC-9613-9E00FB69A687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E2903B-79D6-43CE-A06A-126CC2559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756912-632A-4D97-BC42-13DDA019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0774308"/>
              </p:ext>
            </p:extLst>
          </p:nvPr>
        </p:nvGraphicFramePr>
        <p:xfrm>
          <a:off x="609600" y="838200"/>
          <a:ext cx="792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984B3F-29FE-40BC-A389-407C1010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0436-D83C-42D7-B3B5-2BC3D2C4F35F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2FFFA8-C76C-44C4-894E-5EC6ACB5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B67847C-FFF9-4411-B6CD-58B541DC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72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0967F9CE-7B38-49BF-8185-4D56F981E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8D07A443-9027-4C8B-8422-8E461C844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DDB89D8-0FD7-420C-AF35-40A38AA96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2F1B673F-4C8E-4247-B157-5F0B8CE8B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F021290E-980D-4BEF-A369-053C40143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103B4F6-01B6-458D-BB62-DA14837CD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C091FC3-6134-4952-8A06-313F3848F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B9C51076-B5DE-4D94-BC74-F9BB8BE4B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C9AC13CE-1667-4AF4-8252-570CED6CA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D7246A81-03E6-4050-B3DF-E32269D94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D20E7A8B-C23B-4549-8DAD-7F4EA525F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2762BA-85EF-47A5-B15E-F6E63460B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EC2762BA-85EF-47A5-B15E-F6E63460B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EC2762BA-85EF-47A5-B15E-F6E63460B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EC2762BA-85EF-47A5-B15E-F6E63460B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76F2CC-A71B-4B4F-94D4-5B5E7C4A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A276F2CC-A71B-4B4F-94D4-5B5E7C4A8F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A276F2CC-A71B-4B4F-94D4-5B5E7C4A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A276F2CC-A71B-4B4F-94D4-5B5E7C4A8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CF6EF-D562-4298-B45E-BC0A9F992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C4CF6EF-D562-4298-B45E-BC0A9F992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C4CF6EF-D562-4298-B45E-BC0A9F992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C4CF6EF-D562-4298-B45E-BC0A9F992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2292544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1C8ECDB-D98B-4040-921A-FD157027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AFCA-C0AD-4FA9-9B39-3DF4D49A1F7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0E784D0-661C-46C9-AD5B-932C6915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9CC290-5C40-4F0D-A8D0-278F80E0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81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9C6B7E-F0C3-45A9-8EFB-D9CD1DE625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799C6B7E-F0C3-45A9-8EFB-D9CD1DE625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4FFBE9-D67C-4DB2-BFE1-30833BC70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3D4FFBE9-D67C-4DB2-BFE1-30833BC70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CE2C60-73B5-415E-8574-5E19D62B2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92CE2C60-73B5-415E-8574-5E19D62B2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F1596D-68CF-4EC6-9249-1CACE091E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77F1596D-68CF-4EC6-9249-1CACE091E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5A3E0D-14C8-4A6F-8631-E1C4921EF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485A3E0D-14C8-4A6F-8631-E1C4921EF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0A466C-99FA-4B3F-80D2-8D7C3F984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740A466C-99FA-4B3F-80D2-8D7C3F9848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101E6A-53D0-4025-A29E-0CBFDF44D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12101E6A-53D0-4025-A29E-0CBFDF44D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152FB8-AD6C-4B2C-AEDB-A662F34F4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1E152FB8-AD6C-4B2C-AEDB-A662F34F4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2FE45F-D49A-4430-8796-326326907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752FE45F-D49A-4430-8796-326326907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9B60F8-22C8-4D97-8D61-F5D2DE351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0C9B60F8-22C8-4D97-8D61-F5D2DE351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7FFFB-B1CF-4658-B521-E818B0ED3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5F07FFFB-B1CF-4658-B521-E818B0ED3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90224455"/>
              </p:ext>
            </p:extLst>
          </p:nvPr>
        </p:nvGraphicFramePr>
        <p:xfrm>
          <a:off x="381000" y="2286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E5147C-245F-404F-AF44-E7BF991F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CFC2-F213-4547-8AA0-CB9CC1616273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6F9A9D-9DB2-4812-8B35-F1FE2482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D3051FA-6486-4474-82E2-C55A2A5E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20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701CF1-7F10-4B70-AFFA-621AA228D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E701CF1-7F10-4B70-AFFA-621AA228D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5E66F4-2A34-416C-A152-AE6423918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C5E66F4-2A34-416C-A152-AE6423918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F9FE68-1DF7-49C7-9562-E4EC00382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6F9FE68-1DF7-49C7-9562-E4EC00382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E724A-DA06-45A0-A91D-8CD9C946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772E724A-DA06-45A0-A91D-8CD9C946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90B4E6-74DB-4632-AF14-B49488928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E190B4E6-74DB-4632-AF14-B49488928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117395"/>
              </p:ext>
            </p:extLst>
          </p:nvPr>
        </p:nvGraphicFramePr>
        <p:xfrm>
          <a:off x="138545" y="3810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5896D6B-19E9-4A68-9009-E8C14EA6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908D-929F-42C8-BDEA-D77F5D7A008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8502831-D550-4351-99D1-68B74578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543597-7F5B-4758-B972-4B634023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21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BEE5A5D-F914-438A-8163-AB533E56C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49DB5CDB-9B97-4B73-8D57-9F2A0F364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B845DAD-57EE-40B0-9843-7E2A1E74D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B2D11204-2F39-4BCD-9F6E-1A1B468DE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079EA7A1-C473-4C9E-8E1C-C0921C8D0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61110287-A2B1-405A-866F-7DA23B5A4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AFEA3489-33B9-46C5-B230-778B0C5FC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4C36BAD4-C2A7-454B-AF6B-A90DA50B4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EB7D7CB4-1F96-4482-9F76-182DEF2F7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graphicEl>
                                              <a:dgm id="{006DA614-0F41-46FE-92AD-0A3AA0D72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39EAFC96-62B8-44D2-B063-6F9A330CF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408</TotalTime>
  <Words>458</Words>
  <Application>Microsoft Office PowerPoint</Application>
  <PresentationFormat>On-screen Show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258</cp:revision>
  <dcterms:created xsi:type="dcterms:W3CDTF">2006-08-16T00:00:00Z</dcterms:created>
  <dcterms:modified xsi:type="dcterms:W3CDTF">2019-06-15T14:07:35Z</dcterms:modified>
</cp:coreProperties>
</file>