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77" r:id="rId3"/>
    <p:sldId id="278" r:id="rId4"/>
    <p:sldId id="260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9" r:id="rId19"/>
    <p:sldId id="275" r:id="rId20"/>
    <p:sldId id="261" r:id="rId21"/>
    <p:sldId id="276" r:id="rId22"/>
    <p:sldId id="26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C6F8C4-8AB3-401C-A726-2384B5F134E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2EF5714-CE2A-4261-BDCA-AF0DE7456D3D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8C89556-0DB4-49CA-BDFF-BEC14C35D848}" type="parTrans" cxnId="{62A94BA6-8077-42AD-9A0F-E6C0AC5BD80E}">
      <dgm:prSet/>
      <dgm:spPr/>
      <dgm:t>
        <a:bodyPr/>
        <a:lstStyle/>
        <a:p>
          <a:endParaRPr lang="en-US"/>
        </a:p>
      </dgm:t>
    </dgm:pt>
    <dgm:pt modelId="{80A70778-5617-41C2-8E1D-1E5234296B53}" type="sibTrans" cxnId="{62A94BA6-8077-42AD-9A0F-E6C0AC5BD80E}">
      <dgm:prSet/>
      <dgm:spPr/>
      <dgm:t>
        <a:bodyPr/>
        <a:lstStyle/>
        <a:p>
          <a:endParaRPr lang="en-US"/>
        </a:p>
      </dgm:t>
    </dgm:pt>
    <dgm:pt modelId="{66348BFF-2D94-4893-8D59-CDB5F970B05C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B5C50FC-220C-426A-B373-6FD0A21B2B2F}" type="parTrans" cxnId="{51569DB0-76AC-4C7A-8DEB-6EEFE3A2565C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5E3517C-F24E-4B79-97AE-F4D02C21E97B}" type="sibTrans" cxnId="{51569DB0-76AC-4C7A-8DEB-6EEFE3A2565C}">
      <dgm:prSet/>
      <dgm:spPr/>
      <dgm:t>
        <a:bodyPr/>
        <a:lstStyle/>
        <a:p>
          <a:endParaRPr lang="en-US"/>
        </a:p>
      </dgm:t>
    </dgm:pt>
    <dgm:pt modelId="{53742B86-9FD7-49F3-947C-B5B006C15BFA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নগদ সমতুল্য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961585-0D68-4AC4-8BB4-7E9B5AF4E781}" type="parTrans" cxnId="{9B33172B-D8D1-42A1-8994-0E9C0771BFE1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7AD072-DE35-49E7-A818-D4190FB0ABA0}" type="sibTrans" cxnId="{9B33172B-D8D1-42A1-8994-0E9C0771BFE1}">
      <dgm:prSet/>
      <dgm:spPr/>
      <dgm:t>
        <a:bodyPr/>
        <a:lstStyle/>
        <a:p>
          <a:endParaRPr lang="en-US"/>
        </a:p>
      </dgm:t>
    </dgm:pt>
    <dgm:pt modelId="{3EAAC4F7-C999-40D6-AEB2-F92C3268F3F4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তিন মাসের মধ্যে নগদে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রূ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পান্তরযোগ্য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004C15-D530-4288-8C31-5F639E4FCCCF}" type="parTrans" cxnId="{2364C86C-951B-41C9-9BEA-96B53CF9AA00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0CEC6B-5E12-4D79-9291-342F84F64271}" type="sibTrans" cxnId="{2364C86C-951B-41C9-9BEA-96B53CF9AA00}">
      <dgm:prSet/>
      <dgm:spPr/>
      <dgm:t>
        <a:bodyPr/>
        <a:lstStyle/>
        <a:p>
          <a:endParaRPr lang="en-US"/>
        </a:p>
      </dgm:t>
    </dgm:pt>
    <dgm:pt modelId="{745DCFFB-6AA5-4B3D-AFB2-10631C6BBA98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হাতে নগদ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A0B60E-FAF9-47E6-B759-54F075FE4499}" type="parTrans" cxnId="{21C49F1E-C153-4E20-884A-A92A2953CACC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860A14D-BB77-4D20-B0C7-11AE140DAA7C}" type="sibTrans" cxnId="{21C49F1E-C153-4E20-884A-A92A2953CACC}">
      <dgm:prSet/>
      <dgm:spPr/>
      <dgm:t>
        <a:bodyPr/>
        <a:lstStyle/>
        <a:p>
          <a:endParaRPr lang="en-US"/>
        </a:p>
      </dgm:t>
    </dgm:pt>
    <dgm:pt modelId="{D72714A3-930B-4A5A-8185-07A2030B762B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ব্যাংক জমা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14E95BC-600B-4138-92AF-6D38B003F7B7}" type="parTrans" cxnId="{81C889D4-B8B0-49C0-9ECD-1BD8584E1580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DE8DDC4-EF1F-41BC-9E07-FB8F67190D27}" type="sibTrans" cxnId="{81C889D4-B8B0-49C0-9ECD-1BD8584E1580}">
      <dgm:prSet/>
      <dgm:spPr/>
      <dgm:t>
        <a:bodyPr/>
        <a:lstStyle/>
        <a:p>
          <a:endParaRPr lang="en-US"/>
        </a:p>
      </dgm:t>
    </dgm:pt>
    <dgm:pt modelId="{69D2BD6F-753B-43E9-9AFD-412CE75BD175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স্বল্প মেয়াদী সিকিউরিটি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3EBD015-5963-49EE-AEDB-2DE792D3DA54}" type="parTrans" cxnId="{B6084479-EB74-4B2A-A846-BE02038885F3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EE33E98-0454-472B-8C4F-E10EE0799DE3}" type="sibTrans" cxnId="{B6084479-EB74-4B2A-A846-BE02038885F3}">
      <dgm:prSet/>
      <dgm:spPr/>
      <dgm:t>
        <a:bodyPr/>
        <a:lstStyle/>
        <a:p>
          <a:endParaRPr lang="en-US"/>
        </a:p>
      </dgm:t>
    </dgm:pt>
    <dgm:pt modelId="{214CCE3E-9683-4FDC-9F1B-E041081ED8C2}" type="pres">
      <dgm:prSet presAssocID="{57C6F8C4-8AB3-401C-A726-2384B5F134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35BD72D-7C46-4F39-849E-298C5F5F88CF}" type="pres">
      <dgm:prSet presAssocID="{22EF5714-CE2A-4261-BDCA-AF0DE7456D3D}" presName="hierRoot1" presStyleCnt="0"/>
      <dgm:spPr/>
    </dgm:pt>
    <dgm:pt modelId="{1277A6D3-ADA7-4C58-AFE4-37035AA03DA9}" type="pres">
      <dgm:prSet presAssocID="{22EF5714-CE2A-4261-BDCA-AF0DE7456D3D}" presName="composite" presStyleCnt="0"/>
      <dgm:spPr/>
    </dgm:pt>
    <dgm:pt modelId="{352A1451-18C5-4DE8-9E0E-100420DDED52}" type="pres">
      <dgm:prSet presAssocID="{22EF5714-CE2A-4261-BDCA-AF0DE7456D3D}" presName="background" presStyleLbl="node0" presStyleIdx="0" presStyleCnt="1"/>
      <dgm:spPr/>
    </dgm:pt>
    <dgm:pt modelId="{C13BDC57-3CF7-4333-A655-A4F725F87DC4}" type="pres">
      <dgm:prSet presAssocID="{22EF5714-CE2A-4261-BDCA-AF0DE7456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461368-FCA4-41A6-A8E6-D6E686482429}" type="pres">
      <dgm:prSet presAssocID="{22EF5714-CE2A-4261-BDCA-AF0DE7456D3D}" presName="hierChild2" presStyleCnt="0"/>
      <dgm:spPr/>
    </dgm:pt>
    <dgm:pt modelId="{FD6707AD-4736-4116-BDD7-D94904B78D1D}" type="pres">
      <dgm:prSet presAssocID="{BB5C50FC-220C-426A-B373-6FD0A21B2B2F}" presName="Name10" presStyleLbl="parChTrans1D2" presStyleIdx="0" presStyleCnt="2"/>
      <dgm:spPr/>
      <dgm:t>
        <a:bodyPr/>
        <a:lstStyle/>
        <a:p>
          <a:endParaRPr lang="en-US"/>
        </a:p>
      </dgm:t>
    </dgm:pt>
    <dgm:pt modelId="{3E60B191-5D16-40A4-8943-2249026A91D1}" type="pres">
      <dgm:prSet presAssocID="{66348BFF-2D94-4893-8D59-CDB5F970B05C}" presName="hierRoot2" presStyleCnt="0"/>
      <dgm:spPr/>
    </dgm:pt>
    <dgm:pt modelId="{0679881D-F1C4-400F-8136-5844C62AF8E9}" type="pres">
      <dgm:prSet presAssocID="{66348BFF-2D94-4893-8D59-CDB5F970B05C}" presName="composite2" presStyleCnt="0"/>
      <dgm:spPr/>
    </dgm:pt>
    <dgm:pt modelId="{A1944723-8D18-415A-8A2A-65AE3599F87F}" type="pres">
      <dgm:prSet presAssocID="{66348BFF-2D94-4893-8D59-CDB5F970B05C}" presName="background2" presStyleLbl="node2" presStyleIdx="0" presStyleCnt="2"/>
      <dgm:spPr/>
    </dgm:pt>
    <dgm:pt modelId="{02508814-1AA3-43AE-8CF6-849B5E36ED03}" type="pres">
      <dgm:prSet presAssocID="{66348BFF-2D94-4893-8D59-CDB5F970B05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5C27D5-81CF-4D3F-B0B7-BA3903982F5A}" type="pres">
      <dgm:prSet presAssocID="{66348BFF-2D94-4893-8D59-CDB5F970B05C}" presName="hierChild3" presStyleCnt="0"/>
      <dgm:spPr/>
    </dgm:pt>
    <dgm:pt modelId="{111BF7D7-36B7-4CB9-88D7-C2BAFA3FFD8D}" type="pres">
      <dgm:prSet presAssocID="{D8A0B60E-FAF9-47E6-B759-54F075FE4499}" presName="Name17" presStyleLbl="parChTrans1D3" presStyleIdx="0" presStyleCnt="3"/>
      <dgm:spPr/>
      <dgm:t>
        <a:bodyPr/>
        <a:lstStyle/>
        <a:p>
          <a:endParaRPr lang="en-US"/>
        </a:p>
      </dgm:t>
    </dgm:pt>
    <dgm:pt modelId="{B1A52AD8-E613-4E02-B428-AA0E591FCEB0}" type="pres">
      <dgm:prSet presAssocID="{745DCFFB-6AA5-4B3D-AFB2-10631C6BBA98}" presName="hierRoot3" presStyleCnt="0"/>
      <dgm:spPr/>
    </dgm:pt>
    <dgm:pt modelId="{3601B958-A621-4255-B974-32B8F36A3319}" type="pres">
      <dgm:prSet presAssocID="{745DCFFB-6AA5-4B3D-AFB2-10631C6BBA98}" presName="composite3" presStyleCnt="0"/>
      <dgm:spPr/>
    </dgm:pt>
    <dgm:pt modelId="{279CEF42-E861-4136-A2A2-1A1D5C8F69D7}" type="pres">
      <dgm:prSet presAssocID="{745DCFFB-6AA5-4B3D-AFB2-10631C6BBA98}" presName="background3" presStyleLbl="node3" presStyleIdx="0" presStyleCnt="3"/>
      <dgm:spPr/>
    </dgm:pt>
    <dgm:pt modelId="{7C1EDDDE-850F-4B54-AD5F-6999E709DED9}" type="pres">
      <dgm:prSet presAssocID="{745DCFFB-6AA5-4B3D-AFB2-10631C6BBA98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65FFD6-E4F5-40A1-A2AF-3B5AF8B4B0EF}" type="pres">
      <dgm:prSet presAssocID="{745DCFFB-6AA5-4B3D-AFB2-10631C6BBA98}" presName="hierChild4" presStyleCnt="0"/>
      <dgm:spPr/>
    </dgm:pt>
    <dgm:pt modelId="{BD0C33BB-2693-4612-9DD7-C6D73FF933E9}" type="pres">
      <dgm:prSet presAssocID="{414E95BC-600B-4138-92AF-6D38B003F7B7}" presName="Name17" presStyleLbl="parChTrans1D3" presStyleIdx="1" presStyleCnt="3"/>
      <dgm:spPr/>
      <dgm:t>
        <a:bodyPr/>
        <a:lstStyle/>
        <a:p>
          <a:endParaRPr lang="en-US"/>
        </a:p>
      </dgm:t>
    </dgm:pt>
    <dgm:pt modelId="{131A75E2-9D74-471C-8C29-039F54350910}" type="pres">
      <dgm:prSet presAssocID="{D72714A3-930B-4A5A-8185-07A2030B762B}" presName="hierRoot3" presStyleCnt="0"/>
      <dgm:spPr/>
    </dgm:pt>
    <dgm:pt modelId="{A6740966-176A-4B8B-8A3A-3CE2A73BA41A}" type="pres">
      <dgm:prSet presAssocID="{D72714A3-930B-4A5A-8185-07A2030B762B}" presName="composite3" presStyleCnt="0"/>
      <dgm:spPr/>
    </dgm:pt>
    <dgm:pt modelId="{497639C5-7EB8-47AC-9481-DD9672CC315E}" type="pres">
      <dgm:prSet presAssocID="{D72714A3-930B-4A5A-8185-07A2030B762B}" presName="background3" presStyleLbl="node3" presStyleIdx="1" presStyleCnt="3"/>
      <dgm:spPr/>
    </dgm:pt>
    <dgm:pt modelId="{BB37225F-F6AE-4468-AA29-BAC8A93F7A0F}" type="pres">
      <dgm:prSet presAssocID="{D72714A3-930B-4A5A-8185-07A2030B762B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A333AC-4241-4627-B982-8EF4156C9233}" type="pres">
      <dgm:prSet presAssocID="{D72714A3-930B-4A5A-8185-07A2030B762B}" presName="hierChild4" presStyleCnt="0"/>
      <dgm:spPr/>
    </dgm:pt>
    <dgm:pt modelId="{188D3A1B-C0C2-4D06-9BF0-EC075D939CFE}" type="pres">
      <dgm:prSet presAssocID="{E9961585-0D68-4AC4-8BB4-7E9B5AF4E78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9A25D1D0-15CD-4837-8AE1-F74B9A933B12}" type="pres">
      <dgm:prSet presAssocID="{53742B86-9FD7-49F3-947C-B5B006C15BFA}" presName="hierRoot2" presStyleCnt="0"/>
      <dgm:spPr/>
    </dgm:pt>
    <dgm:pt modelId="{DBB51CF7-75E1-4DE3-9149-96889DDE0232}" type="pres">
      <dgm:prSet presAssocID="{53742B86-9FD7-49F3-947C-B5B006C15BFA}" presName="composite2" presStyleCnt="0"/>
      <dgm:spPr/>
    </dgm:pt>
    <dgm:pt modelId="{9B33C15A-6735-4AA0-BCA1-83994E599B2C}" type="pres">
      <dgm:prSet presAssocID="{53742B86-9FD7-49F3-947C-B5B006C15BFA}" presName="background2" presStyleLbl="node2" presStyleIdx="1" presStyleCnt="2"/>
      <dgm:spPr/>
    </dgm:pt>
    <dgm:pt modelId="{EE503114-A530-4C56-9D9B-88A7094AAC8C}" type="pres">
      <dgm:prSet presAssocID="{53742B86-9FD7-49F3-947C-B5B006C15BF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693CD1-6A6C-4286-BA78-6CA17DEFD176}" type="pres">
      <dgm:prSet presAssocID="{53742B86-9FD7-49F3-947C-B5B006C15BFA}" presName="hierChild3" presStyleCnt="0"/>
      <dgm:spPr/>
    </dgm:pt>
    <dgm:pt modelId="{2433FF1C-A52D-42E8-B170-75D29A25A50D}" type="pres">
      <dgm:prSet presAssocID="{24004C15-D530-4288-8C31-5F639E4FCCCF}" presName="Name17" presStyleLbl="parChTrans1D3" presStyleIdx="2" presStyleCnt="3"/>
      <dgm:spPr/>
      <dgm:t>
        <a:bodyPr/>
        <a:lstStyle/>
        <a:p>
          <a:endParaRPr lang="en-US"/>
        </a:p>
      </dgm:t>
    </dgm:pt>
    <dgm:pt modelId="{64A3556E-24AD-4796-B344-B3C37DFBB0BA}" type="pres">
      <dgm:prSet presAssocID="{3EAAC4F7-C999-40D6-AEB2-F92C3268F3F4}" presName="hierRoot3" presStyleCnt="0"/>
      <dgm:spPr/>
    </dgm:pt>
    <dgm:pt modelId="{9C83A526-3390-4F5E-B38E-A635FAB85865}" type="pres">
      <dgm:prSet presAssocID="{3EAAC4F7-C999-40D6-AEB2-F92C3268F3F4}" presName="composite3" presStyleCnt="0"/>
      <dgm:spPr/>
    </dgm:pt>
    <dgm:pt modelId="{D08303B8-C023-4B77-B067-F8CC78C54BB2}" type="pres">
      <dgm:prSet presAssocID="{3EAAC4F7-C999-40D6-AEB2-F92C3268F3F4}" presName="background3" presStyleLbl="node3" presStyleIdx="2" presStyleCnt="3"/>
      <dgm:spPr/>
    </dgm:pt>
    <dgm:pt modelId="{95657CB7-67D5-4867-9DD6-E95E015BAD2E}" type="pres">
      <dgm:prSet presAssocID="{3EAAC4F7-C999-40D6-AEB2-F92C3268F3F4}" presName="text3" presStyleLbl="fgAcc3" presStyleIdx="2" presStyleCnt="3" custScaleX="1693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766035-43D1-4195-BCC4-C4E3644DD4AA}" type="pres">
      <dgm:prSet presAssocID="{3EAAC4F7-C999-40D6-AEB2-F92C3268F3F4}" presName="hierChild4" presStyleCnt="0"/>
      <dgm:spPr/>
    </dgm:pt>
    <dgm:pt modelId="{82E1C48B-CD48-44C5-9D3E-41B85FD51312}" type="pres">
      <dgm:prSet presAssocID="{F3EBD015-5963-49EE-AEDB-2DE792D3DA54}" presName="Name23" presStyleLbl="parChTrans1D4" presStyleIdx="0" presStyleCnt="1"/>
      <dgm:spPr/>
      <dgm:t>
        <a:bodyPr/>
        <a:lstStyle/>
        <a:p>
          <a:endParaRPr lang="en-US"/>
        </a:p>
      </dgm:t>
    </dgm:pt>
    <dgm:pt modelId="{A56AD050-102D-4F6A-AEED-05893F7728AF}" type="pres">
      <dgm:prSet presAssocID="{69D2BD6F-753B-43E9-9AFD-412CE75BD175}" presName="hierRoot4" presStyleCnt="0"/>
      <dgm:spPr/>
    </dgm:pt>
    <dgm:pt modelId="{CF6EE72F-724F-43FA-ABB0-8731C3DDE4A6}" type="pres">
      <dgm:prSet presAssocID="{69D2BD6F-753B-43E9-9AFD-412CE75BD175}" presName="composite4" presStyleCnt="0"/>
      <dgm:spPr/>
    </dgm:pt>
    <dgm:pt modelId="{248FD84C-A1CC-4387-8766-59FBC1C9F89F}" type="pres">
      <dgm:prSet presAssocID="{69D2BD6F-753B-43E9-9AFD-412CE75BD175}" presName="background4" presStyleLbl="node4" presStyleIdx="0" presStyleCnt="1"/>
      <dgm:spPr/>
    </dgm:pt>
    <dgm:pt modelId="{D78BD6EB-0982-4BCA-A4EC-A5B7FFBADCF4}" type="pres">
      <dgm:prSet presAssocID="{69D2BD6F-753B-43E9-9AFD-412CE75BD175}" presName="text4" presStyleLbl="fgAcc4" presStyleIdx="0" presStyleCnt="1" custScaleX="157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6140C-01BE-435D-AEC0-06319FAA5B75}" type="pres">
      <dgm:prSet presAssocID="{69D2BD6F-753B-43E9-9AFD-412CE75BD175}" presName="hierChild5" presStyleCnt="0"/>
      <dgm:spPr/>
    </dgm:pt>
  </dgm:ptLst>
  <dgm:cxnLst>
    <dgm:cxn modelId="{BB3E0A2A-A940-4F9F-AEF7-F03D21C92579}" type="presOf" srcId="{F3EBD015-5963-49EE-AEDB-2DE792D3DA54}" destId="{82E1C48B-CD48-44C5-9D3E-41B85FD51312}" srcOrd="0" destOrd="0" presId="urn:microsoft.com/office/officeart/2005/8/layout/hierarchy1"/>
    <dgm:cxn modelId="{0D7AECAF-A52B-42C5-A254-7192DF06494B}" type="presOf" srcId="{57C6F8C4-8AB3-401C-A726-2384B5F134E1}" destId="{214CCE3E-9683-4FDC-9F1B-E041081ED8C2}" srcOrd="0" destOrd="0" presId="urn:microsoft.com/office/officeart/2005/8/layout/hierarchy1"/>
    <dgm:cxn modelId="{DB9E7B50-BC32-4C64-B3CA-B72137398D31}" type="presOf" srcId="{53742B86-9FD7-49F3-947C-B5B006C15BFA}" destId="{EE503114-A530-4C56-9D9B-88A7094AAC8C}" srcOrd="0" destOrd="0" presId="urn:microsoft.com/office/officeart/2005/8/layout/hierarchy1"/>
    <dgm:cxn modelId="{9B33172B-D8D1-42A1-8994-0E9C0771BFE1}" srcId="{22EF5714-CE2A-4261-BDCA-AF0DE7456D3D}" destId="{53742B86-9FD7-49F3-947C-B5B006C15BFA}" srcOrd="1" destOrd="0" parTransId="{E9961585-0D68-4AC4-8BB4-7E9B5AF4E781}" sibTransId="{B57AD072-DE35-49E7-A818-D4190FB0ABA0}"/>
    <dgm:cxn modelId="{5A08674F-5BFC-4F0C-8290-3255815E70FE}" type="presOf" srcId="{3EAAC4F7-C999-40D6-AEB2-F92C3268F3F4}" destId="{95657CB7-67D5-4867-9DD6-E95E015BAD2E}" srcOrd="0" destOrd="0" presId="urn:microsoft.com/office/officeart/2005/8/layout/hierarchy1"/>
    <dgm:cxn modelId="{1A882C34-3CEC-4E6C-9F9F-F48DF148ACEA}" type="presOf" srcId="{745DCFFB-6AA5-4B3D-AFB2-10631C6BBA98}" destId="{7C1EDDDE-850F-4B54-AD5F-6999E709DED9}" srcOrd="0" destOrd="0" presId="urn:microsoft.com/office/officeart/2005/8/layout/hierarchy1"/>
    <dgm:cxn modelId="{51569DB0-76AC-4C7A-8DEB-6EEFE3A2565C}" srcId="{22EF5714-CE2A-4261-BDCA-AF0DE7456D3D}" destId="{66348BFF-2D94-4893-8D59-CDB5F970B05C}" srcOrd="0" destOrd="0" parTransId="{BB5C50FC-220C-426A-B373-6FD0A21B2B2F}" sibTransId="{45E3517C-F24E-4B79-97AE-F4D02C21E97B}"/>
    <dgm:cxn modelId="{250FC980-E4FD-4567-80E7-535AB6660D10}" type="presOf" srcId="{BB5C50FC-220C-426A-B373-6FD0A21B2B2F}" destId="{FD6707AD-4736-4116-BDD7-D94904B78D1D}" srcOrd="0" destOrd="0" presId="urn:microsoft.com/office/officeart/2005/8/layout/hierarchy1"/>
    <dgm:cxn modelId="{1516086A-4BE9-4BE3-B462-2F700DF2E02C}" type="presOf" srcId="{66348BFF-2D94-4893-8D59-CDB5F970B05C}" destId="{02508814-1AA3-43AE-8CF6-849B5E36ED03}" srcOrd="0" destOrd="0" presId="urn:microsoft.com/office/officeart/2005/8/layout/hierarchy1"/>
    <dgm:cxn modelId="{7B8CC9A3-5B10-400E-A066-025CD9928698}" type="presOf" srcId="{414E95BC-600B-4138-92AF-6D38B003F7B7}" destId="{BD0C33BB-2693-4612-9DD7-C6D73FF933E9}" srcOrd="0" destOrd="0" presId="urn:microsoft.com/office/officeart/2005/8/layout/hierarchy1"/>
    <dgm:cxn modelId="{2364C86C-951B-41C9-9BEA-96B53CF9AA00}" srcId="{53742B86-9FD7-49F3-947C-B5B006C15BFA}" destId="{3EAAC4F7-C999-40D6-AEB2-F92C3268F3F4}" srcOrd="0" destOrd="0" parTransId="{24004C15-D530-4288-8C31-5F639E4FCCCF}" sibTransId="{A60CEC6B-5E12-4D79-9291-342F84F64271}"/>
    <dgm:cxn modelId="{6324C154-EDFD-474D-A14B-615229890DC5}" type="presOf" srcId="{24004C15-D530-4288-8C31-5F639E4FCCCF}" destId="{2433FF1C-A52D-42E8-B170-75D29A25A50D}" srcOrd="0" destOrd="0" presId="urn:microsoft.com/office/officeart/2005/8/layout/hierarchy1"/>
    <dgm:cxn modelId="{6856F219-01F4-461C-87E1-775ED48571FA}" type="presOf" srcId="{69D2BD6F-753B-43E9-9AFD-412CE75BD175}" destId="{D78BD6EB-0982-4BCA-A4EC-A5B7FFBADCF4}" srcOrd="0" destOrd="0" presId="urn:microsoft.com/office/officeart/2005/8/layout/hierarchy1"/>
    <dgm:cxn modelId="{A47F241D-D336-4EC8-BACD-C79B794834CD}" type="presOf" srcId="{D72714A3-930B-4A5A-8185-07A2030B762B}" destId="{BB37225F-F6AE-4468-AA29-BAC8A93F7A0F}" srcOrd="0" destOrd="0" presId="urn:microsoft.com/office/officeart/2005/8/layout/hierarchy1"/>
    <dgm:cxn modelId="{7576F4A5-3376-4265-A61C-BC4C7E155625}" type="presOf" srcId="{E9961585-0D68-4AC4-8BB4-7E9B5AF4E781}" destId="{188D3A1B-C0C2-4D06-9BF0-EC075D939CFE}" srcOrd="0" destOrd="0" presId="urn:microsoft.com/office/officeart/2005/8/layout/hierarchy1"/>
    <dgm:cxn modelId="{81C889D4-B8B0-49C0-9ECD-1BD8584E1580}" srcId="{66348BFF-2D94-4893-8D59-CDB5F970B05C}" destId="{D72714A3-930B-4A5A-8185-07A2030B762B}" srcOrd="1" destOrd="0" parTransId="{414E95BC-600B-4138-92AF-6D38B003F7B7}" sibTransId="{DDE8DDC4-EF1F-41BC-9E07-FB8F67190D27}"/>
    <dgm:cxn modelId="{05B0D8AE-6BFC-45CC-ADBB-C2CAEE89355E}" type="presOf" srcId="{D8A0B60E-FAF9-47E6-B759-54F075FE4499}" destId="{111BF7D7-36B7-4CB9-88D7-C2BAFA3FFD8D}" srcOrd="0" destOrd="0" presId="urn:microsoft.com/office/officeart/2005/8/layout/hierarchy1"/>
    <dgm:cxn modelId="{F01F7A2A-7185-408B-BF39-644E6C648219}" type="presOf" srcId="{22EF5714-CE2A-4261-BDCA-AF0DE7456D3D}" destId="{C13BDC57-3CF7-4333-A655-A4F725F87DC4}" srcOrd="0" destOrd="0" presId="urn:microsoft.com/office/officeart/2005/8/layout/hierarchy1"/>
    <dgm:cxn modelId="{B6084479-EB74-4B2A-A846-BE02038885F3}" srcId="{3EAAC4F7-C999-40D6-AEB2-F92C3268F3F4}" destId="{69D2BD6F-753B-43E9-9AFD-412CE75BD175}" srcOrd="0" destOrd="0" parTransId="{F3EBD015-5963-49EE-AEDB-2DE792D3DA54}" sibTransId="{1EE33E98-0454-472B-8C4F-E10EE0799DE3}"/>
    <dgm:cxn modelId="{21C49F1E-C153-4E20-884A-A92A2953CACC}" srcId="{66348BFF-2D94-4893-8D59-CDB5F970B05C}" destId="{745DCFFB-6AA5-4B3D-AFB2-10631C6BBA98}" srcOrd="0" destOrd="0" parTransId="{D8A0B60E-FAF9-47E6-B759-54F075FE4499}" sibTransId="{C860A14D-BB77-4D20-B0C7-11AE140DAA7C}"/>
    <dgm:cxn modelId="{62A94BA6-8077-42AD-9A0F-E6C0AC5BD80E}" srcId="{57C6F8C4-8AB3-401C-A726-2384B5F134E1}" destId="{22EF5714-CE2A-4261-BDCA-AF0DE7456D3D}" srcOrd="0" destOrd="0" parTransId="{78C89556-0DB4-49CA-BDFF-BEC14C35D848}" sibTransId="{80A70778-5617-41C2-8E1D-1E5234296B53}"/>
    <dgm:cxn modelId="{5BD23C58-54BC-474B-ADA1-92DC32D5CB26}" type="presParOf" srcId="{214CCE3E-9683-4FDC-9F1B-E041081ED8C2}" destId="{535BD72D-7C46-4F39-849E-298C5F5F88CF}" srcOrd="0" destOrd="0" presId="urn:microsoft.com/office/officeart/2005/8/layout/hierarchy1"/>
    <dgm:cxn modelId="{58081844-F6F9-4480-ADB0-80EE4518351F}" type="presParOf" srcId="{535BD72D-7C46-4F39-849E-298C5F5F88CF}" destId="{1277A6D3-ADA7-4C58-AFE4-37035AA03DA9}" srcOrd="0" destOrd="0" presId="urn:microsoft.com/office/officeart/2005/8/layout/hierarchy1"/>
    <dgm:cxn modelId="{10ABD354-DBC7-4E5D-BBF4-038BA1B7ACFC}" type="presParOf" srcId="{1277A6D3-ADA7-4C58-AFE4-37035AA03DA9}" destId="{352A1451-18C5-4DE8-9E0E-100420DDED52}" srcOrd="0" destOrd="0" presId="urn:microsoft.com/office/officeart/2005/8/layout/hierarchy1"/>
    <dgm:cxn modelId="{4A5D7CC2-F6A7-4D40-9697-F670321D283D}" type="presParOf" srcId="{1277A6D3-ADA7-4C58-AFE4-37035AA03DA9}" destId="{C13BDC57-3CF7-4333-A655-A4F725F87DC4}" srcOrd="1" destOrd="0" presId="urn:microsoft.com/office/officeart/2005/8/layout/hierarchy1"/>
    <dgm:cxn modelId="{96F054D0-E789-4971-AD81-CB99F062C953}" type="presParOf" srcId="{535BD72D-7C46-4F39-849E-298C5F5F88CF}" destId="{DC461368-FCA4-41A6-A8E6-D6E686482429}" srcOrd="1" destOrd="0" presId="urn:microsoft.com/office/officeart/2005/8/layout/hierarchy1"/>
    <dgm:cxn modelId="{085CBFDB-FA3C-4026-A7E0-1C445B106F4A}" type="presParOf" srcId="{DC461368-FCA4-41A6-A8E6-D6E686482429}" destId="{FD6707AD-4736-4116-BDD7-D94904B78D1D}" srcOrd="0" destOrd="0" presId="urn:microsoft.com/office/officeart/2005/8/layout/hierarchy1"/>
    <dgm:cxn modelId="{286D1384-30A3-4B5E-A513-A86253A5FE7B}" type="presParOf" srcId="{DC461368-FCA4-41A6-A8E6-D6E686482429}" destId="{3E60B191-5D16-40A4-8943-2249026A91D1}" srcOrd="1" destOrd="0" presId="urn:microsoft.com/office/officeart/2005/8/layout/hierarchy1"/>
    <dgm:cxn modelId="{E5DBF10B-A3CE-4438-BC1A-BE1C370511CB}" type="presParOf" srcId="{3E60B191-5D16-40A4-8943-2249026A91D1}" destId="{0679881D-F1C4-400F-8136-5844C62AF8E9}" srcOrd="0" destOrd="0" presId="urn:microsoft.com/office/officeart/2005/8/layout/hierarchy1"/>
    <dgm:cxn modelId="{7470C2A8-6FE5-46BC-91D7-77D94574518D}" type="presParOf" srcId="{0679881D-F1C4-400F-8136-5844C62AF8E9}" destId="{A1944723-8D18-415A-8A2A-65AE3599F87F}" srcOrd="0" destOrd="0" presId="urn:microsoft.com/office/officeart/2005/8/layout/hierarchy1"/>
    <dgm:cxn modelId="{724C793C-1FD0-46EA-BD29-FAF70B21FC00}" type="presParOf" srcId="{0679881D-F1C4-400F-8136-5844C62AF8E9}" destId="{02508814-1AA3-43AE-8CF6-849B5E36ED03}" srcOrd="1" destOrd="0" presId="urn:microsoft.com/office/officeart/2005/8/layout/hierarchy1"/>
    <dgm:cxn modelId="{FC69A2A3-00E4-4826-A10F-0BE09BE02C39}" type="presParOf" srcId="{3E60B191-5D16-40A4-8943-2249026A91D1}" destId="{395C27D5-81CF-4D3F-B0B7-BA3903982F5A}" srcOrd="1" destOrd="0" presId="urn:microsoft.com/office/officeart/2005/8/layout/hierarchy1"/>
    <dgm:cxn modelId="{DA3868A1-0CF2-4EF0-BE5C-991CDF298781}" type="presParOf" srcId="{395C27D5-81CF-4D3F-B0B7-BA3903982F5A}" destId="{111BF7D7-36B7-4CB9-88D7-C2BAFA3FFD8D}" srcOrd="0" destOrd="0" presId="urn:microsoft.com/office/officeart/2005/8/layout/hierarchy1"/>
    <dgm:cxn modelId="{AFD6F564-AA43-4E2E-A055-8D7E5DDDBD86}" type="presParOf" srcId="{395C27D5-81CF-4D3F-B0B7-BA3903982F5A}" destId="{B1A52AD8-E613-4E02-B428-AA0E591FCEB0}" srcOrd="1" destOrd="0" presId="urn:microsoft.com/office/officeart/2005/8/layout/hierarchy1"/>
    <dgm:cxn modelId="{27ECBAF5-E621-4982-B18B-3D4C8510C2DF}" type="presParOf" srcId="{B1A52AD8-E613-4E02-B428-AA0E591FCEB0}" destId="{3601B958-A621-4255-B974-32B8F36A3319}" srcOrd="0" destOrd="0" presId="urn:microsoft.com/office/officeart/2005/8/layout/hierarchy1"/>
    <dgm:cxn modelId="{A0B37BF5-E934-49DF-8ABD-E27F59080C7A}" type="presParOf" srcId="{3601B958-A621-4255-B974-32B8F36A3319}" destId="{279CEF42-E861-4136-A2A2-1A1D5C8F69D7}" srcOrd="0" destOrd="0" presId="urn:microsoft.com/office/officeart/2005/8/layout/hierarchy1"/>
    <dgm:cxn modelId="{7F2F245A-177C-484D-970D-712D277A9BA1}" type="presParOf" srcId="{3601B958-A621-4255-B974-32B8F36A3319}" destId="{7C1EDDDE-850F-4B54-AD5F-6999E709DED9}" srcOrd="1" destOrd="0" presId="urn:microsoft.com/office/officeart/2005/8/layout/hierarchy1"/>
    <dgm:cxn modelId="{D2CD5AEA-D93F-4FF1-9317-E3D4352677C3}" type="presParOf" srcId="{B1A52AD8-E613-4E02-B428-AA0E591FCEB0}" destId="{9465FFD6-E4F5-40A1-A2AF-3B5AF8B4B0EF}" srcOrd="1" destOrd="0" presId="urn:microsoft.com/office/officeart/2005/8/layout/hierarchy1"/>
    <dgm:cxn modelId="{866161A6-EE4B-4A35-854C-4CFEA0932A33}" type="presParOf" srcId="{395C27D5-81CF-4D3F-B0B7-BA3903982F5A}" destId="{BD0C33BB-2693-4612-9DD7-C6D73FF933E9}" srcOrd="2" destOrd="0" presId="urn:microsoft.com/office/officeart/2005/8/layout/hierarchy1"/>
    <dgm:cxn modelId="{75246573-071F-45C1-BC59-CBEA47329C08}" type="presParOf" srcId="{395C27D5-81CF-4D3F-B0B7-BA3903982F5A}" destId="{131A75E2-9D74-471C-8C29-039F54350910}" srcOrd="3" destOrd="0" presId="urn:microsoft.com/office/officeart/2005/8/layout/hierarchy1"/>
    <dgm:cxn modelId="{C8B0F66F-BAFA-4FE2-A048-AB8E2ED88DB2}" type="presParOf" srcId="{131A75E2-9D74-471C-8C29-039F54350910}" destId="{A6740966-176A-4B8B-8A3A-3CE2A73BA41A}" srcOrd="0" destOrd="0" presId="urn:microsoft.com/office/officeart/2005/8/layout/hierarchy1"/>
    <dgm:cxn modelId="{5E52925C-F046-4717-80E0-91574E3982EB}" type="presParOf" srcId="{A6740966-176A-4B8B-8A3A-3CE2A73BA41A}" destId="{497639C5-7EB8-47AC-9481-DD9672CC315E}" srcOrd="0" destOrd="0" presId="urn:microsoft.com/office/officeart/2005/8/layout/hierarchy1"/>
    <dgm:cxn modelId="{0621A62D-BC4D-463A-A11C-B8D8F864429D}" type="presParOf" srcId="{A6740966-176A-4B8B-8A3A-3CE2A73BA41A}" destId="{BB37225F-F6AE-4468-AA29-BAC8A93F7A0F}" srcOrd="1" destOrd="0" presId="urn:microsoft.com/office/officeart/2005/8/layout/hierarchy1"/>
    <dgm:cxn modelId="{B85B835A-DE05-493E-8576-2C670958F1A3}" type="presParOf" srcId="{131A75E2-9D74-471C-8C29-039F54350910}" destId="{C3A333AC-4241-4627-B982-8EF4156C9233}" srcOrd="1" destOrd="0" presId="urn:microsoft.com/office/officeart/2005/8/layout/hierarchy1"/>
    <dgm:cxn modelId="{F2534541-C55E-4D96-AE7B-E548EE942931}" type="presParOf" srcId="{DC461368-FCA4-41A6-A8E6-D6E686482429}" destId="{188D3A1B-C0C2-4D06-9BF0-EC075D939CFE}" srcOrd="2" destOrd="0" presId="urn:microsoft.com/office/officeart/2005/8/layout/hierarchy1"/>
    <dgm:cxn modelId="{4F2A7FC5-05FF-40EA-877D-044D3891F936}" type="presParOf" srcId="{DC461368-FCA4-41A6-A8E6-D6E686482429}" destId="{9A25D1D0-15CD-4837-8AE1-F74B9A933B12}" srcOrd="3" destOrd="0" presId="urn:microsoft.com/office/officeart/2005/8/layout/hierarchy1"/>
    <dgm:cxn modelId="{9E8E1838-0981-40B6-BFD5-85CB0A2E1BB0}" type="presParOf" srcId="{9A25D1D0-15CD-4837-8AE1-F74B9A933B12}" destId="{DBB51CF7-75E1-4DE3-9149-96889DDE0232}" srcOrd="0" destOrd="0" presId="urn:microsoft.com/office/officeart/2005/8/layout/hierarchy1"/>
    <dgm:cxn modelId="{8A733464-CE78-41BA-AA66-9D19DA55914F}" type="presParOf" srcId="{DBB51CF7-75E1-4DE3-9149-96889DDE0232}" destId="{9B33C15A-6735-4AA0-BCA1-83994E599B2C}" srcOrd="0" destOrd="0" presId="urn:microsoft.com/office/officeart/2005/8/layout/hierarchy1"/>
    <dgm:cxn modelId="{39F53DA9-D6BE-4B68-9A99-A31EB5BB1FE8}" type="presParOf" srcId="{DBB51CF7-75E1-4DE3-9149-96889DDE0232}" destId="{EE503114-A530-4C56-9D9B-88A7094AAC8C}" srcOrd="1" destOrd="0" presId="urn:microsoft.com/office/officeart/2005/8/layout/hierarchy1"/>
    <dgm:cxn modelId="{04B8411C-4DF5-4579-99EE-39911AA2DF47}" type="presParOf" srcId="{9A25D1D0-15CD-4837-8AE1-F74B9A933B12}" destId="{AB693CD1-6A6C-4286-BA78-6CA17DEFD176}" srcOrd="1" destOrd="0" presId="urn:microsoft.com/office/officeart/2005/8/layout/hierarchy1"/>
    <dgm:cxn modelId="{DC2F464E-BBC8-41F6-A90B-54414F12C74C}" type="presParOf" srcId="{AB693CD1-6A6C-4286-BA78-6CA17DEFD176}" destId="{2433FF1C-A52D-42E8-B170-75D29A25A50D}" srcOrd="0" destOrd="0" presId="urn:microsoft.com/office/officeart/2005/8/layout/hierarchy1"/>
    <dgm:cxn modelId="{CF4A81AA-0FF9-4788-9334-394CC74EA354}" type="presParOf" srcId="{AB693CD1-6A6C-4286-BA78-6CA17DEFD176}" destId="{64A3556E-24AD-4796-B344-B3C37DFBB0BA}" srcOrd="1" destOrd="0" presId="urn:microsoft.com/office/officeart/2005/8/layout/hierarchy1"/>
    <dgm:cxn modelId="{908ED385-3F85-4028-A0E9-5A3DA76B2BA7}" type="presParOf" srcId="{64A3556E-24AD-4796-B344-B3C37DFBB0BA}" destId="{9C83A526-3390-4F5E-B38E-A635FAB85865}" srcOrd="0" destOrd="0" presId="urn:microsoft.com/office/officeart/2005/8/layout/hierarchy1"/>
    <dgm:cxn modelId="{84744A22-E9EF-4CBB-B2F4-FFFE27939ECA}" type="presParOf" srcId="{9C83A526-3390-4F5E-B38E-A635FAB85865}" destId="{D08303B8-C023-4B77-B067-F8CC78C54BB2}" srcOrd="0" destOrd="0" presId="urn:microsoft.com/office/officeart/2005/8/layout/hierarchy1"/>
    <dgm:cxn modelId="{C17BEAED-FB61-4C26-910C-E28193B7D808}" type="presParOf" srcId="{9C83A526-3390-4F5E-B38E-A635FAB85865}" destId="{95657CB7-67D5-4867-9DD6-E95E015BAD2E}" srcOrd="1" destOrd="0" presId="urn:microsoft.com/office/officeart/2005/8/layout/hierarchy1"/>
    <dgm:cxn modelId="{FCC8C7D2-DF8A-4C45-ADE7-9E57E96F4990}" type="presParOf" srcId="{64A3556E-24AD-4796-B344-B3C37DFBB0BA}" destId="{EC766035-43D1-4195-BCC4-C4E3644DD4AA}" srcOrd="1" destOrd="0" presId="urn:microsoft.com/office/officeart/2005/8/layout/hierarchy1"/>
    <dgm:cxn modelId="{59C677D0-60E0-45F0-80A9-BA9A3FCA5753}" type="presParOf" srcId="{EC766035-43D1-4195-BCC4-C4E3644DD4AA}" destId="{82E1C48B-CD48-44C5-9D3E-41B85FD51312}" srcOrd="0" destOrd="0" presId="urn:microsoft.com/office/officeart/2005/8/layout/hierarchy1"/>
    <dgm:cxn modelId="{C2265AF7-DB48-4B9C-9F7D-8BB197D8AC31}" type="presParOf" srcId="{EC766035-43D1-4195-BCC4-C4E3644DD4AA}" destId="{A56AD050-102D-4F6A-AEED-05893F7728AF}" srcOrd="1" destOrd="0" presId="urn:microsoft.com/office/officeart/2005/8/layout/hierarchy1"/>
    <dgm:cxn modelId="{2C8D1F75-F991-462B-94FF-260290766AC3}" type="presParOf" srcId="{A56AD050-102D-4F6A-AEED-05893F7728AF}" destId="{CF6EE72F-724F-43FA-ABB0-8731C3DDE4A6}" srcOrd="0" destOrd="0" presId="urn:microsoft.com/office/officeart/2005/8/layout/hierarchy1"/>
    <dgm:cxn modelId="{A3E9B322-7EE5-4F4E-B0C0-94D3BA79CC16}" type="presParOf" srcId="{CF6EE72F-724F-43FA-ABB0-8731C3DDE4A6}" destId="{248FD84C-A1CC-4387-8766-59FBC1C9F89F}" srcOrd="0" destOrd="0" presId="urn:microsoft.com/office/officeart/2005/8/layout/hierarchy1"/>
    <dgm:cxn modelId="{EE34D593-BC5A-4CF4-8BAF-3DC2954A39A2}" type="presParOf" srcId="{CF6EE72F-724F-43FA-ABB0-8731C3DDE4A6}" destId="{D78BD6EB-0982-4BCA-A4EC-A5B7FFBADCF4}" srcOrd="1" destOrd="0" presId="urn:microsoft.com/office/officeart/2005/8/layout/hierarchy1"/>
    <dgm:cxn modelId="{CDC176C2-3170-4836-8676-1B4762A4EE12}" type="presParOf" srcId="{A56AD050-102D-4F6A-AEED-05893F7728AF}" destId="{9676140C-01BE-435D-AEC0-06319FAA5B7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BCAF1C4-3AC8-464A-BD36-CBDC4565DB2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C7D474A-48FC-4A17-9BB5-B23E2E5033C7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নগদ প্রবাহ বিবরণী প্রস্তুত প্রনালী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3989EF3-EB1F-4527-9B0C-C50378D5322B}" type="parTrans" cxnId="{AC63C24D-92DB-4DE9-AB32-1F04840E973C}">
      <dgm:prSet/>
      <dgm:spPr/>
      <dgm:t>
        <a:bodyPr/>
        <a:lstStyle/>
        <a:p>
          <a:endParaRPr lang="en-US"/>
        </a:p>
      </dgm:t>
    </dgm:pt>
    <dgm:pt modelId="{BD3172BD-8AC8-4483-9748-08D5A226050A}" type="sibTrans" cxnId="{AC63C24D-92DB-4DE9-AB32-1F04840E973C}">
      <dgm:prSet/>
      <dgm:spPr/>
      <dgm:t>
        <a:bodyPr/>
        <a:lstStyle/>
        <a:p>
          <a:endParaRPr lang="en-US"/>
        </a:p>
      </dgm:t>
    </dgm:pt>
    <dgm:pt modelId="{D01F7698-08D2-42A0-8470-7C86AAD2370B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পরিচালন কার্যক্রম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35D6A90-3C4B-40FC-88D0-07667C8DD334}" type="parTrans" cxnId="{A71AA3FB-F312-417A-B33B-7C69CE6AA693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ED34EF-B107-4426-BA5B-39DC1EC79E72}" type="sibTrans" cxnId="{A71AA3FB-F312-417A-B33B-7C69CE6AA693}">
      <dgm:prSet/>
      <dgm:spPr/>
      <dgm:t>
        <a:bodyPr/>
        <a:lstStyle/>
        <a:p>
          <a:endParaRPr lang="en-US"/>
        </a:p>
      </dgm:t>
    </dgm:pt>
    <dgm:pt modelId="{75B1596B-3F5E-429C-BCA9-1D58D2DDB7EF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প্রত্যক্ষ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4B4481C-7DEC-4972-BCBD-D7354E8431A9}" type="parTrans" cxnId="{D24A432F-356E-4404-872B-0CF54DCCB29D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F54E0F3-FE3A-428D-9021-95244FA58B26}" type="sibTrans" cxnId="{D24A432F-356E-4404-872B-0CF54DCCB29D}">
      <dgm:prSet/>
      <dgm:spPr/>
      <dgm:t>
        <a:bodyPr/>
        <a:lstStyle/>
        <a:p>
          <a:endParaRPr lang="en-US"/>
        </a:p>
      </dgm:t>
    </dgm:pt>
    <dgm:pt modelId="{FF4872CE-469D-4C88-A330-BFCCBC2F27BB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পরোক্ষ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0F89FDA-2017-4D1A-8049-3E70E38E89D9}" type="parTrans" cxnId="{6E354B51-331E-44B3-869A-E5F184EB4C9E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7A43165-D53D-4AE0-A30B-D0DD743F7ED8}" type="sibTrans" cxnId="{6E354B51-331E-44B3-869A-E5F184EB4C9E}">
      <dgm:prSet/>
      <dgm:spPr/>
      <dgm:t>
        <a:bodyPr/>
        <a:lstStyle/>
        <a:p>
          <a:endParaRPr lang="en-US"/>
        </a:p>
      </dgm:t>
    </dgm:pt>
    <dgm:pt modelId="{30A17849-5FCF-4E12-9C43-5F4462A9E12E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নীট আয়ের সাথে চলতি সম্পদ,চলতি দায় ও অনগদ লেনদেন সমন্বয়।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DDD2B7-6552-4307-A536-1D8F4E648C48}" type="parTrans" cxnId="{DE749B76-B101-483A-97D6-333A99FCB2DC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2FCFE03-3105-4D49-8ABF-137E6A76826C}" type="sibTrans" cxnId="{DE749B76-B101-483A-97D6-333A99FCB2DC}">
      <dgm:prSet/>
      <dgm:spPr/>
      <dgm:t>
        <a:bodyPr/>
        <a:lstStyle/>
        <a:p>
          <a:endParaRPr lang="en-US"/>
        </a:p>
      </dgm:t>
    </dgm:pt>
    <dgm:pt modelId="{82425D00-EFCD-4196-8521-99E3DDCCE9B2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নতুন করে নগদ ভিত্তিতে পরিচালন ব্যয় এর আয় বিবরনী করা।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5D73E0A-8E26-402E-853A-E7590181B043}" type="parTrans" cxnId="{D2EEBC23-3686-4D85-B751-B55396C1212A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C720824-C314-405E-ABB7-CF01EB280077}" type="sibTrans" cxnId="{D2EEBC23-3686-4D85-B751-B55396C1212A}">
      <dgm:prSet/>
      <dgm:spPr/>
      <dgm:t>
        <a:bodyPr/>
        <a:lstStyle/>
        <a:p>
          <a:endParaRPr lang="en-US"/>
        </a:p>
      </dgm:t>
    </dgm:pt>
    <dgm:pt modelId="{E2E034D9-F356-40BA-83B3-A4923BE051F4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বিক্রয় রাজস্বের সাথে বিক্রিত পন্যের ব্যয়,পরিচালন ব্যয়,চলতি সম্পদ,চলতি দায় সমন্বয় ।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1CC678-9154-4E18-8DCB-511A4967CBFB}" type="parTrans" cxnId="{D8332C0F-FBDB-41D4-97CD-6023E75C08FC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6C18F0-7D1F-4090-B7AF-30B92818AADF}" type="sibTrans" cxnId="{D8332C0F-FBDB-41D4-97CD-6023E75C08FC}">
      <dgm:prSet/>
      <dgm:spPr/>
      <dgm:t>
        <a:bodyPr/>
        <a:lstStyle/>
        <a:p>
          <a:endParaRPr lang="en-US"/>
        </a:p>
      </dgm:t>
    </dgm:pt>
    <dgm:pt modelId="{699B3235-AA1E-42F6-A325-A387BC9F6E02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অনগদ লেনদেন আসে না।</a:t>
          </a:r>
        </a:p>
      </dgm:t>
    </dgm:pt>
    <dgm:pt modelId="{D2896C21-9889-41BE-90E1-BB1B830613A6}" type="parTrans" cxnId="{4AEAC7E0-D79D-4F49-A378-D7C1CCF5C769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E5BBB6-7DD5-4621-99D1-9784465C090A}" type="sibTrans" cxnId="{4AEAC7E0-D79D-4F49-A378-D7C1CCF5C769}">
      <dgm:prSet/>
      <dgm:spPr/>
      <dgm:t>
        <a:bodyPr/>
        <a:lstStyle/>
        <a:p>
          <a:endParaRPr lang="en-US"/>
        </a:p>
      </dgm:t>
    </dgm:pt>
    <dgm:pt modelId="{1EA9B5C8-E7F6-4EF2-979A-2D8CE2C5BC1B}">
      <dgm:prSet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অনগদ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আসে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C74A85-50E2-4538-AA74-305CD9E8959F}" type="parTrans" cxnId="{96C888D4-2CCC-4C84-972F-28DA5FF42A41}">
      <dgm:prSet/>
      <dgm:spPr/>
      <dgm:t>
        <a:bodyPr/>
        <a:lstStyle/>
        <a:p>
          <a:endParaRPr lang="en-US"/>
        </a:p>
      </dgm:t>
    </dgm:pt>
    <dgm:pt modelId="{13FBFFEF-E46D-4AF4-A3FB-0390D49DF0CB}" type="sibTrans" cxnId="{96C888D4-2CCC-4C84-972F-28DA5FF42A41}">
      <dgm:prSet/>
      <dgm:spPr/>
      <dgm:t>
        <a:bodyPr/>
        <a:lstStyle/>
        <a:p>
          <a:endParaRPr lang="en-US"/>
        </a:p>
      </dgm:t>
    </dgm:pt>
    <dgm:pt modelId="{31620BE7-D07F-44FB-A2D4-CB7A5377C2C8}" type="pres">
      <dgm:prSet presAssocID="{DBCAF1C4-3AC8-464A-BD36-CBDC4565DB2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C0F1E10-C9C2-44A4-959F-1D7D9721EADE}" type="pres">
      <dgm:prSet presAssocID="{EC7D474A-48FC-4A17-9BB5-B23E2E5033C7}" presName="hierRoot1" presStyleCnt="0"/>
      <dgm:spPr/>
    </dgm:pt>
    <dgm:pt modelId="{51521E28-E6F4-4FFD-9E84-2046C86FAC38}" type="pres">
      <dgm:prSet presAssocID="{EC7D474A-48FC-4A17-9BB5-B23E2E5033C7}" presName="composite" presStyleCnt="0"/>
      <dgm:spPr/>
    </dgm:pt>
    <dgm:pt modelId="{9474C296-FA94-44C8-8E13-E52C049A93C5}" type="pres">
      <dgm:prSet presAssocID="{EC7D474A-48FC-4A17-9BB5-B23E2E5033C7}" presName="background" presStyleLbl="node0" presStyleIdx="0" presStyleCnt="1"/>
      <dgm:spPr/>
    </dgm:pt>
    <dgm:pt modelId="{85E91668-A20A-4B01-98B1-B48837A2F0CD}" type="pres">
      <dgm:prSet presAssocID="{EC7D474A-48FC-4A17-9BB5-B23E2E5033C7}" presName="text" presStyleLbl="fgAcc0" presStyleIdx="0" presStyleCnt="1" custScaleX="3003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639B99-74F5-4945-B13A-8B5196AEA976}" type="pres">
      <dgm:prSet presAssocID="{EC7D474A-48FC-4A17-9BB5-B23E2E5033C7}" presName="hierChild2" presStyleCnt="0"/>
      <dgm:spPr/>
    </dgm:pt>
    <dgm:pt modelId="{5A0AFA64-0035-4577-932B-E39E08641FDD}" type="pres">
      <dgm:prSet presAssocID="{035D6A90-3C4B-40FC-88D0-07667C8DD334}" presName="Name10" presStyleLbl="parChTrans1D2" presStyleIdx="0" presStyleCnt="1" custSzX="274613"/>
      <dgm:spPr/>
      <dgm:t>
        <a:bodyPr/>
        <a:lstStyle/>
        <a:p>
          <a:endParaRPr lang="en-US"/>
        </a:p>
      </dgm:t>
    </dgm:pt>
    <dgm:pt modelId="{0CC894E2-8283-45F3-BAC3-E05F86D2BB7D}" type="pres">
      <dgm:prSet presAssocID="{D01F7698-08D2-42A0-8470-7C86AAD2370B}" presName="hierRoot2" presStyleCnt="0"/>
      <dgm:spPr/>
    </dgm:pt>
    <dgm:pt modelId="{2AA40862-4702-4915-BE95-BE4087DF2ADF}" type="pres">
      <dgm:prSet presAssocID="{D01F7698-08D2-42A0-8470-7C86AAD2370B}" presName="composite2" presStyleCnt="0"/>
      <dgm:spPr/>
    </dgm:pt>
    <dgm:pt modelId="{1F90C47B-444D-49A7-8BBE-4AD284D18523}" type="pres">
      <dgm:prSet presAssocID="{D01F7698-08D2-42A0-8470-7C86AAD2370B}" presName="background2" presStyleLbl="node2" presStyleIdx="0" presStyleCnt="1"/>
      <dgm:spPr/>
    </dgm:pt>
    <dgm:pt modelId="{DDB1B7AD-BA79-4293-B396-2F688B6E01DC}" type="pres">
      <dgm:prSet presAssocID="{D01F7698-08D2-42A0-8470-7C86AAD2370B}" presName="text2" presStyleLbl="fgAcc2" presStyleIdx="0" presStyleCnt="1" custScaleX="3003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4FA2A2-8895-44D3-8ECE-F03A22B29291}" type="pres">
      <dgm:prSet presAssocID="{D01F7698-08D2-42A0-8470-7C86AAD2370B}" presName="hierChild3" presStyleCnt="0"/>
      <dgm:spPr/>
    </dgm:pt>
    <dgm:pt modelId="{C09EEB22-8564-422C-BA6A-EEB30247194F}" type="pres">
      <dgm:prSet presAssocID="{D4B4481C-7DEC-4972-BCBD-D7354E8431A9}" presName="Name17" presStyleLbl="parChTrans1D3" presStyleIdx="0" presStyleCnt="2" custSzX="2290171"/>
      <dgm:spPr/>
      <dgm:t>
        <a:bodyPr/>
        <a:lstStyle/>
        <a:p>
          <a:endParaRPr lang="en-US"/>
        </a:p>
      </dgm:t>
    </dgm:pt>
    <dgm:pt modelId="{44894353-D5A6-4FFF-8277-AFB9DC5C40E8}" type="pres">
      <dgm:prSet presAssocID="{75B1596B-3F5E-429C-BCA9-1D58D2DDB7EF}" presName="hierRoot3" presStyleCnt="0"/>
      <dgm:spPr/>
    </dgm:pt>
    <dgm:pt modelId="{85E5AF67-C371-4087-9866-0E98A09D1737}" type="pres">
      <dgm:prSet presAssocID="{75B1596B-3F5E-429C-BCA9-1D58D2DDB7EF}" presName="composite3" presStyleCnt="0"/>
      <dgm:spPr/>
    </dgm:pt>
    <dgm:pt modelId="{F8703DC6-F67B-4041-B79A-2E2CE6FFFE45}" type="pres">
      <dgm:prSet presAssocID="{75B1596B-3F5E-429C-BCA9-1D58D2DDB7EF}" presName="background3" presStyleLbl="node3" presStyleIdx="0" presStyleCnt="2"/>
      <dgm:spPr/>
    </dgm:pt>
    <dgm:pt modelId="{5ED118CD-E150-465B-8002-60C60682D1C3}" type="pres">
      <dgm:prSet presAssocID="{75B1596B-3F5E-429C-BCA9-1D58D2DDB7EF}" presName="text3" presStyleLbl="fgAcc3" presStyleIdx="0" presStyleCnt="2" custScaleX="3003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D01A6D-BB9A-4157-B88B-E028EE4456EE}" type="pres">
      <dgm:prSet presAssocID="{75B1596B-3F5E-429C-BCA9-1D58D2DDB7EF}" presName="hierChild4" presStyleCnt="0"/>
      <dgm:spPr/>
    </dgm:pt>
    <dgm:pt modelId="{A72D7AB9-A050-4699-A012-77717EB6BB3E}" type="pres">
      <dgm:prSet presAssocID="{45D73E0A-8E26-402E-853A-E7590181B043}" presName="Name23" presStyleLbl="parChTrans1D4" presStyleIdx="0" presStyleCnt="5" custSzX="274613"/>
      <dgm:spPr/>
      <dgm:t>
        <a:bodyPr/>
        <a:lstStyle/>
        <a:p>
          <a:endParaRPr lang="en-US"/>
        </a:p>
      </dgm:t>
    </dgm:pt>
    <dgm:pt modelId="{28631767-8070-48EE-ACC1-03E553C86F87}" type="pres">
      <dgm:prSet presAssocID="{82425D00-EFCD-4196-8521-99E3DDCCE9B2}" presName="hierRoot4" presStyleCnt="0"/>
      <dgm:spPr/>
    </dgm:pt>
    <dgm:pt modelId="{81C78807-69E2-4E64-88B9-21BA366DFEE0}" type="pres">
      <dgm:prSet presAssocID="{82425D00-EFCD-4196-8521-99E3DDCCE9B2}" presName="composite4" presStyleCnt="0"/>
      <dgm:spPr/>
    </dgm:pt>
    <dgm:pt modelId="{5A564E08-D655-431A-AEA9-7E4B675C83D5}" type="pres">
      <dgm:prSet presAssocID="{82425D00-EFCD-4196-8521-99E3DDCCE9B2}" presName="background4" presStyleLbl="node4" presStyleIdx="0" presStyleCnt="5"/>
      <dgm:spPr/>
    </dgm:pt>
    <dgm:pt modelId="{52D88561-6691-4122-870C-46BF29FD3530}" type="pres">
      <dgm:prSet presAssocID="{82425D00-EFCD-4196-8521-99E3DDCCE9B2}" presName="text4" presStyleLbl="fgAcc4" presStyleIdx="0" presStyleCnt="5" custScaleX="3003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EAE440-8741-4425-BD2B-13F819CBAE64}" type="pres">
      <dgm:prSet presAssocID="{82425D00-EFCD-4196-8521-99E3DDCCE9B2}" presName="hierChild5" presStyleCnt="0"/>
      <dgm:spPr/>
    </dgm:pt>
    <dgm:pt modelId="{24D11582-13B6-4126-BCB1-300DBE250923}" type="pres">
      <dgm:prSet presAssocID="{A61CC678-9154-4E18-8DCB-511A4967CBFB}" presName="Name23" presStyleLbl="parChTrans1D4" presStyleIdx="1" presStyleCnt="5" custSzX="274613"/>
      <dgm:spPr/>
      <dgm:t>
        <a:bodyPr/>
        <a:lstStyle/>
        <a:p>
          <a:endParaRPr lang="en-US"/>
        </a:p>
      </dgm:t>
    </dgm:pt>
    <dgm:pt modelId="{87860E4F-9D57-451F-95FA-3ED297AF35C4}" type="pres">
      <dgm:prSet presAssocID="{E2E034D9-F356-40BA-83B3-A4923BE051F4}" presName="hierRoot4" presStyleCnt="0"/>
      <dgm:spPr/>
    </dgm:pt>
    <dgm:pt modelId="{989815A6-F43F-45A3-B1C9-8AFED9F1C389}" type="pres">
      <dgm:prSet presAssocID="{E2E034D9-F356-40BA-83B3-A4923BE051F4}" presName="composite4" presStyleCnt="0"/>
      <dgm:spPr/>
    </dgm:pt>
    <dgm:pt modelId="{0D382BF3-5904-4F7C-AD5C-BC09104CE9BC}" type="pres">
      <dgm:prSet presAssocID="{E2E034D9-F356-40BA-83B3-A4923BE051F4}" presName="background4" presStyleLbl="node4" presStyleIdx="1" presStyleCnt="5"/>
      <dgm:spPr/>
    </dgm:pt>
    <dgm:pt modelId="{45B1C10B-3399-486B-842C-85A09D0345A8}" type="pres">
      <dgm:prSet presAssocID="{E2E034D9-F356-40BA-83B3-A4923BE051F4}" presName="text4" presStyleLbl="fgAcc4" presStyleIdx="1" presStyleCnt="5" custScaleX="300320" custScaleY="1422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D2E2C7-8A27-4F46-A826-7F9EA40E5AC4}" type="pres">
      <dgm:prSet presAssocID="{E2E034D9-F356-40BA-83B3-A4923BE051F4}" presName="hierChild5" presStyleCnt="0"/>
      <dgm:spPr/>
    </dgm:pt>
    <dgm:pt modelId="{5B51D63E-AED5-4722-B15C-0DD582446681}" type="pres">
      <dgm:prSet presAssocID="{D2896C21-9889-41BE-90E1-BB1B830613A6}" presName="Name23" presStyleLbl="parChTrans1D4" presStyleIdx="2" presStyleCnt="5" custSzX="274613"/>
      <dgm:spPr/>
      <dgm:t>
        <a:bodyPr/>
        <a:lstStyle/>
        <a:p>
          <a:endParaRPr lang="en-US"/>
        </a:p>
      </dgm:t>
    </dgm:pt>
    <dgm:pt modelId="{61B5B1C9-55C8-4F9A-8DDD-7F309A267A89}" type="pres">
      <dgm:prSet presAssocID="{699B3235-AA1E-42F6-A325-A387BC9F6E02}" presName="hierRoot4" presStyleCnt="0"/>
      <dgm:spPr/>
    </dgm:pt>
    <dgm:pt modelId="{81B16B72-7553-4B0B-88BC-8558435266EB}" type="pres">
      <dgm:prSet presAssocID="{699B3235-AA1E-42F6-A325-A387BC9F6E02}" presName="composite4" presStyleCnt="0"/>
      <dgm:spPr/>
    </dgm:pt>
    <dgm:pt modelId="{08987E58-06CA-4BCA-8391-88FCD6C2C60B}" type="pres">
      <dgm:prSet presAssocID="{699B3235-AA1E-42F6-A325-A387BC9F6E02}" presName="background4" presStyleLbl="node4" presStyleIdx="2" presStyleCnt="5"/>
      <dgm:spPr/>
    </dgm:pt>
    <dgm:pt modelId="{049FD59D-2EEC-49F8-8EE6-BE124A72500D}" type="pres">
      <dgm:prSet presAssocID="{699B3235-AA1E-42F6-A325-A387BC9F6E02}" presName="text4" presStyleLbl="fgAcc4" presStyleIdx="2" presStyleCnt="5" custScaleX="3003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A71B78-576B-4A1A-AEED-86F4E59237AE}" type="pres">
      <dgm:prSet presAssocID="{699B3235-AA1E-42F6-A325-A387BC9F6E02}" presName="hierChild5" presStyleCnt="0"/>
      <dgm:spPr/>
    </dgm:pt>
    <dgm:pt modelId="{B870B155-F7A2-4E82-A4E3-6F1F000B4ACA}" type="pres">
      <dgm:prSet presAssocID="{C0F89FDA-2017-4D1A-8049-3E70E38E89D9}" presName="Name17" presStyleLbl="parChTrans1D3" presStyleIdx="1" presStyleCnt="2" custSzX="2290171"/>
      <dgm:spPr/>
      <dgm:t>
        <a:bodyPr/>
        <a:lstStyle/>
        <a:p>
          <a:endParaRPr lang="en-US"/>
        </a:p>
      </dgm:t>
    </dgm:pt>
    <dgm:pt modelId="{1FF94FB7-513A-49C9-BFB6-2D0EAE94682C}" type="pres">
      <dgm:prSet presAssocID="{FF4872CE-469D-4C88-A330-BFCCBC2F27BB}" presName="hierRoot3" presStyleCnt="0"/>
      <dgm:spPr/>
    </dgm:pt>
    <dgm:pt modelId="{C572DF9D-1D32-4E55-92DE-7D4BB4E0825A}" type="pres">
      <dgm:prSet presAssocID="{FF4872CE-469D-4C88-A330-BFCCBC2F27BB}" presName="composite3" presStyleCnt="0"/>
      <dgm:spPr/>
    </dgm:pt>
    <dgm:pt modelId="{92C8CABD-DF3E-4C52-943D-3A1A7FEE70B1}" type="pres">
      <dgm:prSet presAssocID="{FF4872CE-469D-4C88-A330-BFCCBC2F27BB}" presName="background3" presStyleLbl="node3" presStyleIdx="1" presStyleCnt="2"/>
      <dgm:spPr/>
    </dgm:pt>
    <dgm:pt modelId="{9C8B1811-03F0-4632-B4AC-BF0C50E0C995}" type="pres">
      <dgm:prSet presAssocID="{FF4872CE-469D-4C88-A330-BFCCBC2F27BB}" presName="text3" presStyleLbl="fgAcc3" presStyleIdx="1" presStyleCnt="2" custScaleX="3003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D53933-7253-4320-8175-1AC51880FD59}" type="pres">
      <dgm:prSet presAssocID="{FF4872CE-469D-4C88-A330-BFCCBC2F27BB}" presName="hierChild4" presStyleCnt="0"/>
      <dgm:spPr/>
    </dgm:pt>
    <dgm:pt modelId="{ABAF20B3-F148-46FB-BC03-CCED0EE396D1}" type="pres">
      <dgm:prSet presAssocID="{E9DDD2B7-6552-4307-A536-1D8F4E648C48}" presName="Name23" presStyleLbl="parChTrans1D4" presStyleIdx="3" presStyleCnt="5" custSzX="274613"/>
      <dgm:spPr/>
      <dgm:t>
        <a:bodyPr/>
        <a:lstStyle/>
        <a:p>
          <a:endParaRPr lang="en-US"/>
        </a:p>
      </dgm:t>
    </dgm:pt>
    <dgm:pt modelId="{FD873B59-77EA-449D-9D11-472E57104537}" type="pres">
      <dgm:prSet presAssocID="{30A17849-5FCF-4E12-9C43-5F4462A9E12E}" presName="hierRoot4" presStyleCnt="0"/>
      <dgm:spPr/>
    </dgm:pt>
    <dgm:pt modelId="{44A32CD5-3BC5-4AB7-94C6-56A5B4B1A012}" type="pres">
      <dgm:prSet presAssocID="{30A17849-5FCF-4E12-9C43-5F4462A9E12E}" presName="composite4" presStyleCnt="0"/>
      <dgm:spPr/>
    </dgm:pt>
    <dgm:pt modelId="{A58EC60F-BADE-471E-B2A0-2B4A6C4749AC}" type="pres">
      <dgm:prSet presAssocID="{30A17849-5FCF-4E12-9C43-5F4462A9E12E}" presName="background4" presStyleLbl="node4" presStyleIdx="3" presStyleCnt="5"/>
      <dgm:spPr/>
    </dgm:pt>
    <dgm:pt modelId="{55B7D081-B39A-4B8E-A6F2-54DB819736DC}" type="pres">
      <dgm:prSet presAssocID="{30A17849-5FCF-4E12-9C43-5F4462A9E12E}" presName="text4" presStyleLbl="fgAcc4" presStyleIdx="3" presStyleCnt="5" custScaleX="3003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BD57DA-5528-4D50-B8BA-32EDBB790202}" type="pres">
      <dgm:prSet presAssocID="{30A17849-5FCF-4E12-9C43-5F4462A9E12E}" presName="hierChild5" presStyleCnt="0"/>
      <dgm:spPr/>
    </dgm:pt>
    <dgm:pt modelId="{51D4C1DE-3DFF-4343-A330-A28FB5D8361E}" type="pres">
      <dgm:prSet presAssocID="{DAC74A85-50E2-4538-AA74-305CD9E8959F}" presName="Name23" presStyleLbl="parChTrans1D4" presStyleIdx="4" presStyleCnt="5"/>
      <dgm:spPr/>
      <dgm:t>
        <a:bodyPr/>
        <a:lstStyle/>
        <a:p>
          <a:endParaRPr lang="en-US"/>
        </a:p>
      </dgm:t>
    </dgm:pt>
    <dgm:pt modelId="{DD2EA4F7-E7CF-426E-9864-9F8D0CE85560}" type="pres">
      <dgm:prSet presAssocID="{1EA9B5C8-E7F6-4EF2-979A-2D8CE2C5BC1B}" presName="hierRoot4" presStyleCnt="0"/>
      <dgm:spPr/>
    </dgm:pt>
    <dgm:pt modelId="{0F7C67C5-C814-4586-A3D6-EF478106F8DB}" type="pres">
      <dgm:prSet presAssocID="{1EA9B5C8-E7F6-4EF2-979A-2D8CE2C5BC1B}" presName="composite4" presStyleCnt="0"/>
      <dgm:spPr/>
    </dgm:pt>
    <dgm:pt modelId="{3DD7D5DE-877E-4509-A459-90BF60474C8E}" type="pres">
      <dgm:prSet presAssocID="{1EA9B5C8-E7F6-4EF2-979A-2D8CE2C5BC1B}" presName="background4" presStyleLbl="node4" presStyleIdx="4" presStyleCnt="5"/>
      <dgm:spPr/>
    </dgm:pt>
    <dgm:pt modelId="{30D5E6E5-AB70-442C-B0AF-73FD3F12892B}" type="pres">
      <dgm:prSet presAssocID="{1EA9B5C8-E7F6-4EF2-979A-2D8CE2C5BC1B}" presName="text4" presStyleLbl="fgAcc4" presStyleIdx="4" presStyleCnt="5" custScaleX="2238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6F12B-0A86-43C6-A7C4-6CA2CCBBE576}" type="pres">
      <dgm:prSet presAssocID="{1EA9B5C8-E7F6-4EF2-979A-2D8CE2C5BC1B}" presName="hierChild5" presStyleCnt="0"/>
      <dgm:spPr/>
    </dgm:pt>
  </dgm:ptLst>
  <dgm:cxnLst>
    <dgm:cxn modelId="{537D597F-99F8-4552-B1C6-749C39D48D6F}" type="presOf" srcId="{A61CC678-9154-4E18-8DCB-511A4967CBFB}" destId="{24D11582-13B6-4126-BCB1-300DBE250923}" srcOrd="0" destOrd="0" presId="urn:microsoft.com/office/officeart/2005/8/layout/hierarchy1"/>
    <dgm:cxn modelId="{1BA71CBB-00B3-4345-ACEC-B08D41FC9952}" type="presOf" srcId="{FF4872CE-469D-4C88-A330-BFCCBC2F27BB}" destId="{9C8B1811-03F0-4632-B4AC-BF0C50E0C995}" srcOrd="0" destOrd="0" presId="urn:microsoft.com/office/officeart/2005/8/layout/hierarchy1"/>
    <dgm:cxn modelId="{D8332C0F-FBDB-41D4-97CD-6023E75C08FC}" srcId="{82425D00-EFCD-4196-8521-99E3DDCCE9B2}" destId="{E2E034D9-F356-40BA-83B3-A4923BE051F4}" srcOrd="0" destOrd="0" parTransId="{A61CC678-9154-4E18-8DCB-511A4967CBFB}" sibTransId="{246C18F0-7D1F-4090-B7AF-30B92818AADF}"/>
    <dgm:cxn modelId="{D24A432F-356E-4404-872B-0CF54DCCB29D}" srcId="{D01F7698-08D2-42A0-8470-7C86AAD2370B}" destId="{75B1596B-3F5E-429C-BCA9-1D58D2DDB7EF}" srcOrd="0" destOrd="0" parTransId="{D4B4481C-7DEC-4972-BCBD-D7354E8431A9}" sibTransId="{3F54E0F3-FE3A-428D-9021-95244FA58B26}"/>
    <dgm:cxn modelId="{67AD1096-E660-4AD1-BDCE-2D3B2F2F1407}" type="presOf" srcId="{D4B4481C-7DEC-4972-BCBD-D7354E8431A9}" destId="{C09EEB22-8564-422C-BA6A-EEB30247194F}" srcOrd="0" destOrd="0" presId="urn:microsoft.com/office/officeart/2005/8/layout/hierarchy1"/>
    <dgm:cxn modelId="{D2EEBC23-3686-4D85-B751-B55396C1212A}" srcId="{75B1596B-3F5E-429C-BCA9-1D58D2DDB7EF}" destId="{82425D00-EFCD-4196-8521-99E3DDCCE9B2}" srcOrd="0" destOrd="0" parTransId="{45D73E0A-8E26-402E-853A-E7590181B043}" sibTransId="{1C720824-C314-405E-ABB7-CF01EB280077}"/>
    <dgm:cxn modelId="{6E354B51-331E-44B3-869A-E5F184EB4C9E}" srcId="{D01F7698-08D2-42A0-8470-7C86AAD2370B}" destId="{FF4872CE-469D-4C88-A330-BFCCBC2F27BB}" srcOrd="1" destOrd="0" parTransId="{C0F89FDA-2017-4D1A-8049-3E70E38E89D9}" sibTransId="{47A43165-D53D-4AE0-A30B-D0DD743F7ED8}"/>
    <dgm:cxn modelId="{5EA59D52-920B-4D97-8951-AE9EF8A2BD1A}" type="presOf" srcId="{D01F7698-08D2-42A0-8470-7C86AAD2370B}" destId="{DDB1B7AD-BA79-4293-B396-2F688B6E01DC}" srcOrd="0" destOrd="0" presId="urn:microsoft.com/office/officeart/2005/8/layout/hierarchy1"/>
    <dgm:cxn modelId="{0638F816-88E4-4236-BE6D-BD53C7B16D0D}" type="presOf" srcId="{45D73E0A-8E26-402E-853A-E7590181B043}" destId="{A72D7AB9-A050-4699-A012-77717EB6BB3E}" srcOrd="0" destOrd="0" presId="urn:microsoft.com/office/officeart/2005/8/layout/hierarchy1"/>
    <dgm:cxn modelId="{96C888D4-2CCC-4C84-972F-28DA5FF42A41}" srcId="{30A17849-5FCF-4E12-9C43-5F4462A9E12E}" destId="{1EA9B5C8-E7F6-4EF2-979A-2D8CE2C5BC1B}" srcOrd="0" destOrd="0" parTransId="{DAC74A85-50E2-4538-AA74-305CD9E8959F}" sibTransId="{13FBFFEF-E46D-4AF4-A3FB-0390D49DF0CB}"/>
    <dgm:cxn modelId="{CE9D2B97-9B53-424B-AC5C-4817571C7994}" type="presOf" srcId="{DAC74A85-50E2-4538-AA74-305CD9E8959F}" destId="{51D4C1DE-3DFF-4343-A330-A28FB5D8361E}" srcOrd="0" destOrd="0" presId="urn:microsoft.com/office/officeart/2005/8/layout/hierarchy1"/>
    <dgm:cxn modelId="{76E53474-1720-4BA6-BE93-3F39F23F3C00}" type="presOf" srcId="{C0F89FDA-2017-4D1A-8049-3E70E38E89D9}" destId="{B870B155-F7A2-4E82-A4E3-6F1F000B4ACA}" srcOrd="0" destOrd="0" presId="urn:microsoft.com/office/officeart/2005/8/layout/hierarchy1"/>
    <dgm:cxn modelId="{6068A53B-6539-4752-8BBF-F053ED98FD2F}" type="presOf" srcId="{75B1596B-3F5E-429C-BCA9-1D58D2DDB7EF}" destId="{5ED118CD-E150-465B-8002-60C60682D1C3}" srcOrd="0" destOrd="0" presId="urn:microsoft.com/office/officeart/2005/8/layout/hierarchy1"/>
    <dgm:cxn modelId="{4AEAC7E0-D79D-4F49-A378-D7C1CCF5C769}" srcId="{E2E034D9-F356-40BA-83B3-A4923BE051F4}" destId="{699B3235-AA1E-42F6-A325-A387BC9F6E02}" srcOrd="0" destOrd="0" parTransId="{D2896C21-9889-41BE-90E1-BB1B830613A6}" sibTransId="{02E5BBB6-7DD5-4621-99D1-9784465C090A}"/>
    <dgm:cxn modelId="{1E7BB65C-F416-4474-8B4D-E08934BBE000}" type="presOf" srcId="{82425D00-EFCD-4196-8521-99E3DDCCE9B2}" destId="{52D88561-6691-4122-870C-46BF29FD3530}" srcOrd="0" destOrd="0" presId="urn:microsoft.com/office/officeart/2005/8/layout/hierarchy1"/>
    <dgm:cxn modelId="{C7966F0F-7603-471B-9B51-23D4E42A2A4E}" type="presOf" srcId="{E9DDD2B7-6552-4307-A536-1D8F4E648C48}" destId="{ABAF20B3-F148-46FB-BC03-CCED0EE396D1}" srcOrd="0" destOrd="0" presId="urn:microsoft.com/office/officeart/2005/8/layout/hierarchy1"/>
    <dgm:cxn modelId="{3BBAC81F-9007-4150-AA4D-0FE73C317A81}" type="presOf" srcId="{D2896C21-9889-41BE-90E1-BB1B830613A6}" destId="{5B51D63E-AED5-4722-B15C-0DD582446681}" srcOrd="0" destOrd="0" presId="urn:microsoft.com/office/officeart/2005/8/layout/hierarchy1"/>
    <dgm:cxn modelId="{4DC9FAE1-708D-4454-B96F-E129192260B4}" type="presOf" srcId="{DBCAF1C4-3AC8-464A-BD36-CBDC4565DB2C}" destId="{31620BE7-D07F-44FB-A2D4-CB7A5377C2C8}" srcOrd="0" destOrd="0" presId="urn:microsoft.com/office/officeart/2005/8/layout/hierarchy1"/>
    <dgm:cxn modelId="{5883BDA7-8D2A-4592-9107-018A4037C954}" type="presOf" srcId="{30A17849-5FCF-4E12-9C43-5F4462A9E12E}" destId="{55B7D081-B39A-4B8E-A6F2-54DB819736DC}" srcOrd="0" destOrd="0" presId="urn:microsoft.com/office/officeart/2005/8/layout/hierarchy1"/>
    <dgm:cxn modelId="{DE749B76-B101-483A-97D6-333A99FCB2DC}" srcId="{FF4872CE-469D-4C88-A330-BFCCBC2F27BB}" destId="{30A17849-5FCF-4E12-9C43-5F4462A9E12E}" srcOrd="0" destOrd="0" parTransId="{E9DDD2B7-6552-4307-A536-1D8F4E648C48}" sibTransId="{82FCFE03-3105-4D49-8ABF-137E6A76826C}"/>
    <dgm:cxn modelId="{A71AA3FB-F312-417A-B33B-7C69CE6AA693}" srcId="{EC7D474A-48FC-4A17-9BB5-B23E2E5033C7}" destId="{D01F7698-08D2-42A0-8470-7C86AAD2370B}" srcOrd="0" destOrd="0" parTransId="{035D6A90-3C4B-40FC-88D0-07667C8DD334}" sibTransId="{14ED34EF-B107-4426-BA5B-39DC1EC79E72}"/>
    <dgm:cxn modelId="{A49FA6C4-1CB5-476B-8A0C-B319E2FAD8D9}" type="presOf" srcId="{E2E034D9-F356-40BA-83B3-A4923BE051F4}" destId="{45B1C10B-3399-486B-842C-85A09D0345A8}" srcOrd="0" destOrd="0" presId="urn:microsoft.com/office/officeart/2005/8/layout/hierarchy1"/>
    <dgm:cxn modelId="{AC63C24D-92DB-4DE9-AB32-1F04840E973C}" srcId="{DBCAF1C4-3AC8-464A-BD36-CBDC4565DB2C}" destId="{EC7D474A-48FC-4A17-9BB5-B23E2E5033C7}" srcOrd="0" destOrd="0" parTransId="{E3989EF3-EB1F-4527-9B0C-C50378D5322B}" sibTransId="{BD3172BD-8AC8-4483-9748-08D5A226050A}"/>
    <dgm:cxn modelId="{B33A3B53-EA00-44D5-A52C-42EAA3305E83}" type="presOf" srcId="{699B3235-AA1E-42F6-A325-A387BC9F6E02}" destId="{049FD59D-2EEC-49F8-8EE6-BE124A72500D}" srcOrd="0" destOrd="0" presId="urn:microsoft.com/office/officeart/2005/8/layout/hierarchy1"/>
    <dgm:cxn modelId="{33385B58-D040-4C1B-9EB9-449061F1F4A6}" type="presOf" srcId="{035D6A90-3C4B-40FC-88D0-07667C8DD334}" destId="{5A0AFA64-0035-4577-932B-E39E08641FDD}" srcOrd="0" destOrd="0" presId="urn:microsoft.com/office/officeart/2005/8/layout/hierarchy1"/>
    <dgm:cxn modelId="{F66D38B0-BBBC-4479-8940-30F574F420CD}" type="presOf" srcId="{EC7D474A-48FC-4A17-9BB5-B23E2E5033C7}" destId="{85E91668-A20A-4B01-98B1-B48837A2F0CD}" srcOrd="0" destOrd="0" presId="urn:microsoft.com/office/officeart/2005/8/layout/hierarchy1"/>
    <dgm:cxn modelId="{0922A6A3-5FB2-43E6-BC63-56C7C5495BB4}" type="presOf" srcId="{1EA9B5C8-E7F6-4EF2-979A-2D8CE2C5BC1B}" destId="{30D5E6E5-AB70-442C-B0AF-73FD3F12892B}" srcOrd="0" destOrd="0" presId="urn:microsoft.com/office/officeart/2005/8/layout/hierarchy1"/>
    <dgm:cxn modelId="{835848AE-CF9A-4310-82A1-624FCEE96C5B}" type="presParOf" srcId="{31620BE7-D07F-44FB-A2D4-CB7A5377C2C8}" destId="{7C0F1E10-C9C2-44A4-959F-1D7D9721EADE}" srcOrd="0" destOrd="0" presId="urn:microsoft.com/office/officeart/2005/8/layout/hierarchy1"/>
    <dgm:cxn modelId="{EB66601F-9A63-4708-A396-23B6408E3783}" type="presParOf" srcId="{7C0F1E10-C9C2-44A4-959F-1D7D9721EADE}" destId="{51521E28-E6F4-4FFD-9E84-2046C86FAC38}" srcOrd="0" destOrd="0" presId="urn:microsoft.com/office/officeart/2005/8/layout/hierarchy1"/>
    <dgm:cxn modelId="{FF9B7575-3F69-4DB7-B5AF-A3A1FE2FD9DE}" type="presParOf" srcId="{51521E28-E6F4-4FFD-9E84-2046C86FAC38}" destId="{9474C296-FA94-44C8-8E13-E52C049A93C5}" srcOrd="0" destOrd="0" presId="urn:microsoft.com/office/officeart/2005/8/layout/hierarchy1"/>
    <dgm:cxn modelId="{4E529A89-EF14-4287-A51A-1009CCD9E2B4}" type="presParOf" srcId="{51521E28-E6F4-4FFD-9E84-2046C86FAC38}" destId="{85E91668-A20A-4B01-98B1-B48837A2F0CD}" srcOrd="1" destOrd="0" presId="urn:microsoft.com/office/officeart/2005/8/layout/hierarchy1"/>
    <dgm:cxn modelId="{D47E48FC-18C7-4134-94DF-D0EA166253EA}" type="presParOf" srcId="{7C0F1E10-C9C2-44A4-959F-1D7D9721EADE}" destId="{33639B99-74F5-4945-B13A-8B5196AEA976}" srcOrd="1" destOrd="0" presId="urn:microsoft.com/office/officeart/2005/8/layout/hierarchy1"/>
    <dgm:cxn modelId="{86D4FA92-4DBC-4201-B0A5-41C7C26E710F}" type="presParOf" srcId="{33639B99-74F5-4945-B13A-8B5196AEA976}" destId="{5A0AFA64-0035-4577-932B-E39E08641FDD}" srcOrd="0" destOrd="0" presId="urn:microsoft.com/office/officeart/2005/8/layout/hierarchy1"/>
    <dgm:cxn modelId="{75E3612E-05A4-49BB-813F-3A1B785242BC}" type="presParOf" srcId="{33639B99-74F5-4945-B13A-8B5196AEA976}" destId="{0CC894E2-8283-45F3-BAC3-E05F86D2BB7D}" srcOrd="1" destOrd="0" presId="urn:microsoft.com/office/officeart/2005/8/layout/hierarchy1"/>
    <dgm:cxn modelId="{FC73CCC4-7FED-4180-A206-7D50A04FE2A9}" type="presParOf" srcId="{0CC894E2-8283-45F3-BAC3-E05F86D2BB7D}" destId="{2AA40862-4702-4915-BE95-BE4087DF2ADF}" srcOrd="0" destOrd="0" presId="urn:microsoft.com/office/officeart/2005/8/layout/hierarchy1"/>
    <dgm:cxn modelId="{E80D1368-6286-404F-AA58-5027548EBDE5}" type="presParOf" srcId="{2AA40862-4702-4915-BE95-BE4087DF2ADF}" destId="{1F90C47B-444D-49A7-8BBE-4AD284D18523}" srcOrd="0" destOrd="0" presId="urn:microsoft.com/office/officeart/2005/8/layout/hierarchy1"/>
    <dgm:cxn modelId="{97D0F61F-2761-46A8-9A04-88707588F593}" type="presParOf" srcId="{2AA40862-4702-4915-BE95-BE4087DF2ADF}" destId="{DDB1B7AD-BA79-4293-B396-2F688B6E01DC}" srcOrd="1" destOrd="0" presId="urn:microsoft.com/office/officeart/2005/8/layout/hierarchy1"/>
    <dgm:cxn modelId="{D06A9E57-4431-469A-AE50-701612E035F8}" type="presParOf" srcId="{0CC894E2-8283-45F3-BAC3-E05F86D2BB7D}" destId="{A74FA2A2-8895-44D3-8ECE-F03A22B29291}" srcOrd="1" destOrd="0" presId="urn:microsoft.com/office/officeart/2005/8/layout/hierarchy1"/>
    <dgm:cxn modelId="{8475EF53-89D9-4DAC-AFA5-C2D2FB553436}" type="presParOf" srcId="{A74FA2A2-8895-44D3-8ECE-F03A22B29291}" destId="{C09EEB22-8564-422C-BA6A-EEB30247194F}" srcOrd="0" destOrd="0" presId="urn:microsoft.com/office/officeart/2005/8/layout/hierarchy1"/>
    <dgm:cxn modelId="{D586E0AA-4185-4068-AD1F-37072BFFD989}" type="presParOf" srcId="{A74FA2A2-8895-44D3-8ECE-F03A22B29291}" destId="{44894353-D5A6-4FFF-8277-AFB9DC5C40E8}" srcOrd="1" destOrd="0" presId="urn:microsoft.com/office/officeart/2005/8/layout/hierarchy1"/>
    <dgm:cxn modelId="{EE2BC8F3-CDC7-483E-BDCD-750EA68D0C8E}" type="presParOf" srcId="{44894353-D5A6-4FFF-8277-AFB9DC5C40E8}" destId="{85E5AF67-C371-4087-9866-0E98A09D1737}" srcOrd="0" destOrd="0" presId="urn:microsoft.com/office/officeart/2005/8/layout/hierarchy1"/>
    <dgm:cxn modelId="{7F007C6E-BEDE-4450-90D6-F50565E24B7D}" type="presParOf" srcId="{85E5AF67-C371-4087-9866-0E98A09D1737}" destId="{F8703DC6-F67B-4041-B79A-2E2CE6FFFE45}" srcOrd="0" destOrd="0" presId="urn:microsoft.com/office/officeart/2005/8/layout/hierarchy1"/>
    <dgm:cxn modelId="{A2750E93-60FA-4E8A-B67C-1046315E2B97}" type="presParOf" srcId="{85E5AF67-C371-4087-9866-0E98A09D1737}" destId="{5ED118CD-E150-465B-8002-60C60682D1C3}" srcOrd="1" destOrd="0" presId="urn:microsoft.com/office/officeart/2005/8/layout/hierarchy1"/>
    <dgm:cxn modelId="{B8EF29AF-ACD8-4B17-BFB5-27BD4D4048EC}" type="presParOf" srcId="{44894353-D5A6-4FFF-8277-AFB9DC5C40E8}" destId="{C0D01A6D-BB9A-4157-B88B-E028EE4456EE}" srcOrd="1" destOrd="0" presId="urn:microsoft.com/office/officeart/2005/8/layout/hierarchy1"/>
    <dgm:cxn modelId="{F6AE4BC5-772D-4131-9217-428D94F4F910}" type="presParOf" srcId="{C0D01A6D-BB9A-4157-B88B-E028EE4456EE}" destId="{A72D7AB9-A050-4699-A012-77717EB6BB3E}" srcOrd="0" destOrd="0" presId="urn:microsoft.com/office/officeart/2005/8/layout/hierarchy1"/>
    <dgm:cxn modelId="{66438218-3DA3-42EB-A39A-4BD92EDDD793}" type="presParOf" srcId="{C0D01A6D-BB9A-4157-B88B-E028EE4456EE}" destId="{28631767-8070-48EE-ACC1-03E553C86F87}" srcOrd="1" destOrd="0" presId="urn:microsoft.com/office/officeart/2005/8/layout/hierarchy1"/>
    <dgm:cxn modelId="{756845D7-9094-4380-A153-04818424F544}" type="presParOf" srcId="{28631767-8070-48EE-ACC1-03E553C86F87}" destId="{81C78807-69E2-4E64-88B9-21BA366DFEE0}" srcOrd="0" destOrd="0" presId="urn:microsoft.com/office/officeart/2005/8/layout/hierarchy1"/>
    <dgm:cxn modelId="{E968B3DA-8C88-4D1B-B4BD-C2C01676FEF1}" type="presParOf" srcId="{81C78807-69E2-4E64-88B9-21BA366DFEE0}" destId="{5A564E08-D655-431A-AEA9-7E4B675C83D5}" srcOrd="0" destOrd="0" presId="urn:microsoft.com/office/officeart/2005/8/layout/hierarchy1"/>
    <dgm:cxn modelId="{BB23EE1F-7683-4598-BDA3-88EC481504EB}" type="presParOf" srcId="{81C78807-69E2-4E64-88B9-21BA366DFEE0}" destId="{52D88561-6691-4122-870C-46BF29FD3530}" srcOrd="1" destOrd="0" presId="urn:microsoft.com/office/officeart/2005/8/layout/hierarchy1"/>
    <dgm:cxn modelId="{4B5713EE-B749-4EE2-B760-C9F930EACAAE}" type="presParOf" srcId="{28631767-8070-48EE-ACC1-03E553C86F87}" destId="{8CEAE440-8741-4425-BD2B-13F819CBAE64}" srcOrd="1" destOrd="0" presId="urn:microsoft.com/office/officeart/2005/8/layout/hierarchy1"/>
    <dgm:cxn modelId="{CEDAB850-8476-4206-A4A0-E90ADFA28AB4}" type="presParOf" srcId="{8CEAE440-8741-4425-BD2B-13F819CBAE64}" destId="{24D11582-13B6-4126-BCB1-300DBE250923}" srcOrd="0" destOrd="0" presId="urn:microsoft.com/office/officeart/2005/8/layout/hierarchy1"/>
    <dgm:cxn modelId="{14ACFED8-988D-4697-8F0E-B32C9F7E1551}" type="presParOf" srcId="{8CEAE440-8741-4425-BD2B-13F819CBAE64}" destId="{87860E4F-9D57-451F-95FA-3ED297AF35C4}" srcOrd="1" destOrd="0" presId="urn:microsoft.com/office/officeart/2005/8/layout/hierarchy1"/>
    <dgm:cxn modelId="{0AE7BF4F-49E8-45A8-9520-497C49941AD7}" type="presParOf" srcId="{87860E4F-9D57-451F-95FA-3ED297AF35C4}" destId="{989815A6-F43F-45A3-B1C9-8AFED9F1C389}" srcOrd="0" destOrd="0" presId="urn:microsoft.com/office/officeart/2005/8/layout/hierarchy1"/>
    <dgm:cxn modelId="{C32AA4BC-FD19-49E8-8995-5D3AAD42286F}" type="presParOf" srcId="{989815A6-F43F-45A3-B1C9-8AFED9F1C389}" destId="{0D382BF3-5904-4F7C-AD5C-BC09104CE9BC}" srcOrd="0" destOrd="0" presId="urn:microsoft.com/office/officeart/2005/8/layout/hierarchy1"/>
    <dgm:cxn modelId="{05F46812-7767-4C35-A2AB-ADF406BA0C18}" type="presParOf" srcId="{989815A6-F43F-45A3-B1C9-8AFED9F1C389}" destId="{45B1C10B-3399-486B-842C-85A09D0345A8}" srcOrd="1" destOrd="0" presId="urn:microsoft.com/office/officeart/2005/8/layout/hierarchy1"/>
    <dgm:cxn modelId="{BE3DFC72-2E6B-4451-B843-5A4F81BF06B4}" type="presParOf" srcId="{87860E4F-9D57-451F-95FA-3ED297AF35C4}" destId="{E2D2E2C7-8A27-4F46-A826-7F9EA40E5AC4}" srcOrd="1" destOrd="0" presId="urn:microsoft.com/office/officeart/2005/8/layout/hierarchy1"/>
    <dgm:cxn modelId="{AF1ACDCE-A5DA-449D-8FE8-B4ABC7072500}" type="presParOf" srcId="{E2D2E2C7-8A27-4F46-A826-7F9EA40E5AC4}" destId="{5B51D63E-AED5-4722-B15C-0DD582446681}" srcOrd="0" destOrd="0" presId="urn:microsoft.com/office/officeart/2005/8/layout/hierarchy1"/>
    <dgm:cxn modelId="{6336EC32-D579-48EA-8B6D-83E2A529FCED}" type="presParOf" srcId="{E2D2E2C7-8A27-4F46-A826-7F9EA40E5AC4}" destId="{61B5B1C9-55C8-4F9A-8DDD-7F309A267A89}" srcOrd="1" destOrd="0" presId="urn:microsoft.com/office/officeart/2005/8/layout/hierarchy1"/>
    <dgm:cxn modelId="{6BFA9D4A-286E-4171-A13F-131F3F8BB9A3}" type="presParOf" srcId="{61B5B1C9-55C8-4F9A-8DDD-7F309A267A89}" destId="{81B16B72-7553-4B0B-88BC-8558435266EB}" srcOrd="0" destOrd="0" presId="urn:microsoft.com/office/officeart/2005/8/layout/hierarchy1"/>
    <dgm:cxn modelId="{5B197AB8-5156-4A8A-B9FD-F67B4B4EB280}" type="presParOf" srcId="{81B16B72-7553-4B0B-88BC-8558435266EB}" destId="{08987E58-06CA-4BCA-8391-88FCD6C2C60B}" srcOrd="0" destOrd="0" presId="urn:microsoft.com/office/officeart/2005/8/layout/hierarchy1"/>
    <dgm:cxn modelId="{767E90E1-7B81-4367-9ECF-DC859387173E}" type="presParOf" srcId="{81B16B72-7553-4B0B-88BC-8558435266EB}" destId="{049FD59D-2EEC-49F8-8EE6-BE124A72500D}" srcOrd="1" destOrd="0" presId="urn:microsoft.com/office/officeart/2005/8/layout/hierarchy1"/>
    <dgm:cxn modelId="{5829A376-AA18-4358-BC64-37265D654ADA}" type="presParOf" srcId="{61B5B1C9-55C8-4F9A-8DDD-7F309A267A89}" destId="{42A71B78-576B-4A1A-AEED-86F4E59237AE}" srcOrd="1" destOrd="0" presId="urn:microsoft.com/office/officeart/2005/8/layout/hierarchy1"/>
    <dgm:cxn modelId="{328FEC39-DBBF-42E6-848F-ADD7D576209A}" type="presParOf" srcId="{A74FA2A2-8895-44D3-8ECE-F03A22B29291}" destId="{B870B155-F7A2-4E82-A4E3-6F1F000B4ACA}" srcOrd="2" destOrd="0" presId="urn:microsoft.com/office/officeart/2005/8/layout/hierarchy1"/>
    <dgm:cxn modelId="{BCBAD256-206B-410C-B2B5-F7F09663D8F3}" type="presParOf" srcId="{A74FA2A2-8895-44D3-8ECE-F03A22B29291}" destId="{1FF94FB7-513A-49C9-BFB6-2D0EAE94682C}" srcOrd="3" destOrd="0" presId="urn:microsoft.com/office/officeart/2005/8/layout/hierarchy1"/>
    <dgm:cxn modelId="{06B1E39C-19E0-4D2B-B0DB-E90A6B2B2C90}" type="presParOf" srcId="{1FF94FB7-513A-49C9-BFB6-2D0EAE94682C}" destId="{C572DF9D-1D32-4E55-92DE-7D4BB4E0825A}" srcOrd="0" destOrd="0" presId="urn:microsoft.com/office/officeart/2005/8/layout/hierarchy1"/>
    <dgm:cxn modelId="{694960AA-A03E-4E70-ABD4-608946CA2AAE}" type="presParOf" srcId="{C572DF9D-1D32-4E55-92DE-7D4BB4E0825A}" destId="{92C8CABD-DF3E-4C52-943D-3A1A7FEE70B1}" srcOrd="0" destOrd="0" presId="urn:microsoft.com/office/officeart/2005/8/layout/hierarchy1"/>
    <dgm:cxn modelId="{3E9CE40E-70A5-4613-BEAB-ACB8E2EDC80E}" type="presParOf" srcId="{C572DF9D-1D32-4E55-92DE-7D4BB4E0825A}" destId="{9C8B1811-03F0-4632-B4AC-BF0C50E0C995}" srcOrd="1" destOrd="0" presId="urn:microsoft.com/office/officeart/2005/8/layout/hierarchy1"/>
    <dgm:cxn modelId="{1CD5C1DA-98A3-4161-9321-AD2BEB5F2C47}" type="presParOf" srcId="{1FF94FB7-513A-49C9-BFB6-2D0EAE94682C}" destId="{AAD53933-7253-4320-8175-1AC51880FD59}" srcOrd="1" destOrd="0" presId="urn:microsoft.com/office/officeart/2005/8/layout/hierarchy1"/>
    <dgm:cxn modelId="{F50BE023-2FEE-4838-9E61-61CCFC9BEBBD}" type="presParOf" srcId="{AAD53933-7253-4320-8175-1AC51880FD59}" destId="{ABAF20B3-F148-46FB-BC03-CCED0EE396D1}" srcOrd="0" destOrd="0" presId="urn:microsoft.com/office/officeart/2005/8/layout/hierarchy1"/>
    <dgm:cxn modelId="{9241C872-0022-4755-8700-8E0F2553904F}" type="presParOf" srcId="{AAD53933-7253-4320-8175-1AC51880FD59}" destId="{FD873B59-77EA-449D-9D11-472E57104537}" srcOrd="1" destOrd="0" presId="urn:microsoft.com/office/officeart/2005/8/layout/hierarchy1"/>
    <dgm:cxn modelId="{0BCF257D-C786-43FA-8187-E3667D1C920F}" type="presParOf" srcId="{FD873B59-77EA-449D-9D11-472E57104537}" destId="{44A32CD5-3BC5-4AB7-94C6-56A5B4B1A012}" srcOrd="0" destOrd="0" presId="urn:microsoft.com/office/officeart/2005/8/layout/hierarchy1"/>
    <dgm:cxn modelId="{770DD014-8D25-45BC-A7F0-45CB374F3F2F}" type="presParOf" srcId="{44A32CD5-3BC5-4AB7-94C6-56A5B4B1A012}" destId="{A58EC60F-BADE-471E-B2A0-2B4A6C4749AC}" srcOrd="0" destOrd="0" presId="urn:microsoft.com/office/officeart/2005/8/layout/hierarchy1"/>
    <dgm:cxn modelId="{0760D866-0DC4-4CE6-8763-2DAE6DC65901}" type="presParOf" srcId="{44A32CD5-3BC5-4AB7-94C6-56A5B4B1A012}" destId="{55B7D081-B39A-4B8E-A6F2-54DB819736DC}" srcOrd="1" destOrd="0" presId="urn:microsoft.com/office/officeart/2005/8/layout/hierarchy1"/>
    <dgm:cxn modelId="{67DDFB23-2093-4CE9-A858-2AE02CEEF91E}" type="presParOf" srcId="{FD873B59-77EA-449D-9D11-472E57104537}" destId="{52BD57DA-5528-4D50-B8BA-32EDBB790202}" srcOrd="1" destOrd="0" presId="urn:microsoft.com/office/officeart/2005/8/layout/hierarchy1"/>
    <dgm:cxn modelId="{D34DB0ED-5EFE-4F99-9397-22D1AE02E954}" type="presParOf" srcId="{52BD57DA-5528-4D50-B8BA-32EDBB790202}" destId="{51D4C1DE-3DFF-4343-A330-A28FB5D8361E}" srcOrd="0" destOrd="0" presId="urn:microsoft.com/office/officeart/2005/8/layout/hierarchy1"/>
    <dgm:cxn modelId="{2FFE4F6B-2F09-4432-AD35-819737F71BF5}" type="presParOf" srcId="{52BD57DA-5528-4D50-B8BA-32EDBB790202}" destId="{DD2EA4F7-E7CF-426E-9864-9F8D0CE85560}" srcOrd="1" destOrd="0" presId="urn:microsoft.com/office/officeart/2005/8/layout/hierarchy1"/>
    <dgm:cxn modelId="{4E121903-FC40-43EA-951E-67E35AC1AA51}" type="presParOf" srcId="{DD2EA4F7-E7CF-426E-9864-9F8D0CE85560}" destId="{0F7C67C5-C814-4586-A3D6-EF478106F8DB}" srcOrd="0" destOrd="0" presId="urn:microsoft.com/office/officeart/2005/8/layout/hierarchy1"/>
    <dgm:cxn modelId="{BD90F579-02EB-4CDB-9CF2-A177911BC5D4}" type="presParOf" srcId="{0F7C67C5-C814-4586-A3D6-EF478106F8DB}" destId="{3DD7D5DE-877E-4509-A459-90BF60474C8E}" srcOrd="0" destOrd="0" presId="urn:microsoft.com/office/officeart/2005/8/layout/hierarchy1"/>
    <dgm:cxn modelId="{D341E4F2-BC31-451E-8AD5-80214D704871}" type="presParOf" srcId="{0F7C67C5-C814-4586-A3D6-EF478106F8DB}" destId="{30D5E6E5-AB70-442C-B0AF-73FD3F12892B}" srcOrd="1" destOrd="0" presId="urn:microsoft.com/office/officeart/2005/8/layout/hierarchy1"/>
    <dgm:cxn modelId="{B0210CC9-D4F6-48CD-9441-24BEA3D18748}" type="presParOf" srcId="{DD2EA4F7-E7CF-426E-9864-9F8D0CE85560}" destId="{3FD6F12B-0A86-43C6-A7C4-6CA2CCBBE5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D39067-4D23-46BB-99D7-BC517953B5D3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53F2ED-A63D-49BC-A447-119E25C8D830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9EF1D6D-BE34-4A97-A677-4740C6052DC9}" type="parTrans" cxnId="{A3A004B4-08E4-417F-8F62-C73439A6F539}">
      <dgm:prSet/>
      <dgm:spPr/>
      <dgm:t>
        <a:bodyPr/>
        <a:lstStyle/>
        <a:p>
          <a:endParaRPr lang="en-US"/>
        </a:p>
      </dgm:t>
    </dgm:pt>
    <dgm:pt modelId="{FA6135D9-E1CE-4775-A730-670E4072E8D2}" type="sibTrans" cxnId="{A3A004B4-08E4-417F-8F62-C73439A6F539}">
      <dgm:prSet/>
      <dgm:spPr/>
      <dgm:t>
        <a:bodyPr/>
        <a:lstStyle/>
        <a:p>
          <a:endParaRPr lang="en-US"/>
        </a:p>
      </dgm:t>
    </dgm:pt>
    <dgm:pt modelId="{6DB04E32-F885-4223-855C-A7038D594C38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9149FBB-3BF3-483A-A03C-790048F13EA9}" type="parTrans" cxnId="{BB0B034A-C2E3-494D-9287-0F8C3D8CA917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C044201-A32E-4965-9AE4-ADE2A46501A6}" type="sibTrans" cxnId="{BB0B034A-C2E3-494D-9287-0F8C3D8CA917}">
      <dgm:prSet/>
      <dgm:spPr/>
      <dgm:t>
        <a:bodyPr/>
        <a:lstStyle/>
        <a:p>
          <a:endParaRPr lang="en-US"/>
        </a:p>
      </dgm:t>
    </dgm:pt>
    <dgm:pt modelId="{F8FBA84E-3E23-4A4E-AB1C-72DC1A2135D9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নগদ টাকা আসে ও যায়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C110FA0-F49F-4D59-80BA-0C6750289BC1}" type="parTrans" cxnId="{0CED56E8-574F-4005-B203-7E1AAB70613B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909A9B8-E254-473E-B822-76279C167DB5}" type="sibTrans" cxnId="{0CED56E8-574F-4005-B203-7E1AAB70613B}">
      <dgm:prSet/>
      <dgm:spPr/>
      <dgm:t>
        <a:bodyPr/>
        <a:lstStyle/>
        <a:p>
          <a:endParaRPr lang="en-US"/>
        </a:p>
      </dgm:t>
    </dgm:pt>
    <dgm:pt modelId="{5A241B16-28BE-48B7-BB0E-0EBEFC39D9DB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অনগদ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383A2E5-E52D-49F1-ABC0-7638FC3EC3CF}" type="parTrans" cxnId="{C02423DD-1902-427C-AF21-309D796AAA05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15FC894-C625-418F-B58B-38BA24E66C87}" type="sibTrans" cxnId="{C02423DD-1902-427C-AF21-309D796AAA05}">
      <dgm:prSet/>
      <dgm:spPr/>
      <dgm:t>
        <a:bodyPr/>
        <a:lstStyle/>
        <a:p>
          <a:endParaRPr lang="en-US"/>
        </a:p>
      </dgm:t>
    </dgm:pt>
    <dgm:pt modelId="{E2F5AB6C-618F-4C49-BACA-36AA11F3D192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নগদ টাকা আসেও না যায়ও না</a:t>
          </a:r>
        </a:p>
      </dgm:t>
    </dgm:pt>
    <dgm:pt modelId="{0E9280FD-9F9E-45EA-8634-24AF881D9B8A}" type="parTrans" cxnId="{8EF8F081-F2C8-4E90-BA67-8DD7185B3685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9EAF26-80FE-4836-B4C7-D0919B6CF192}" type="sibTrans" cxnId="{8EF8F081-F2C8-4E90-BA67-8DD7185B3685}">
      <dgm:prSet/>
      <dgm:spPr/>
      <dgm:t>
        <a:bodyPr/>
        <a:lstStyle/>
        <a:p>
          <a:endParaRPr lang="en-US"/>
        </a:p>
      </dgm:t>
    </dgm:pt>
    <dgm:pt modelId="{E6ABB5BC-87B4-4121-A2AE-8AF140E975D9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বিবরনীতে প্রভাব আছে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5CDD89C-ED08-4664-ADA0-E8B720A82636}" type="parTrans" cxnId="{C006D776-13FE-47CC-873A-BAFF8D57AEE0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08843F0-C3A6-45EB-83C0-8B60FA9D6C05}" type="sibTrans" cxnId="{C006D776-13FE-47CC-873A-BAFF8D57AEE0}">
      <dgm:prSet/>
      <dgm:spPr/>
      <dgm:t>
        <a:bodyPr/>
        <a:lstStyle/>
        <a:p>
          <a:endParaRPr lang="en-US"/>
        </a:p>
      </dgm:t>
    </dgm:pt>
    <dgm:pt modelId="{170733CD-CED8-455C-80F7-308CD90A9AB2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বিবরনীতে প্রভাব নাই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6B185F-CBCA-4C46-9187-83F944B6B89E}" type="parTrans" cxnId="{A709CC23-BD7A-4DB4-9897-71E0BD35AC11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1A2BED9-652C-4F22-AAAC-F070497293A6}" type="sibTrans" cxnId="{A709CC23-BD7A-4DB4-9897-71E0BD35AC11}">
      <dgm:prSet/>
      <dgm:spPr/>
      <dgm:t>
        <a:bodyPr/>
        <a:lstStyle/>
        <a:p>
          <a:endParaRPr lang="en-US"/>
        </a:p>
      </dgm:t>
    </dgm:pt>
    <dgm:pt modelId="{44F8D00E-A11E-4E82-97A0-7205BF983605}">
      <dgm:prSet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১.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শেয়া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রের বিনিময়ে সম্পদ ক্রয়</a:t>
          </a:r>
        </a:p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২.ঋনপত্রের 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বি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নময়ে সম্পদ ক্রয়</a:t>
          </a:r>
        </a:p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৩.ঋনপত্রকে সাধারন শেয়ার রুপান্তর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132D8AC-17F4-457F-9E36-B0D1C0D83D29}" type="parTrans" cxnId="{F5459109-B80F-42FA-A722-AF3B1174FFB4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C231406-B5CF-4578-8227-EAE35550C51A}" type="sibTrans" cxnId="{F5459109-B80F-42FA-A722-AF3B1174FFB4}">
      <dgm:prSet/>
      <dgm:spPr/>
      <dgm:t>
        <a:bodyPr/>
        <a:lstStyle/>
        <a:p>
          <a:endParaRPr lang="en-US"/>
        </a:p>
      </dgm:t>
    </dgm:pt>
    <dgm:pt modelId="{BA823EB9-912E-414B-A90D-B46B8A5D4544}">
      <dgm:prSet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১.অবচয়</a:t>
          </a:r>
        </a:p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২.অবলোপন</a:t>
          </a:r>
        </a:p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৩.সম্পদ বিক্রয়ে লাভ/ক্ষতি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FF0225F-4367-42F5-88C1-70ABD702551F}" type="parTrans" cxnId="{6A5F658A-1222-425D-B1C8-67BB49E99EA5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9D7795-48D7-411A-AD83-40DDDC5FFC6A}" type="sibTrans" cxnId="{6A5F658A-1222-425D-B1C8-67BB49E99EA5}">
      <dgm:prSet/>
      <dgm:spPr/>
      <dgm:t>
        <a:bodyPr/>
        <a:lstStyle/>
        <a:p>
          <a:endParaRPr lang="en-US"/>
        </a:p>
      </dgm:t>
    </dgm:pt>
    <dgm:pt modelId="{DBCD9CE0-8729-4079-BF81-A3AFD4C5DDAD}" type="pres">
      <dgm:prSet presAssocID="{BFD39067-4D23-46BB-99D7-BC517953B5D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A600A6F-E35C-4821-8542-79B0E39E8A21}" type="pres">
      <dgm:prSet presAssocID="{5153F2ED-A63D-49BC-A447-119E25C8D830}" presName="hierRoot1" presStyleCnt="0"/>
      <dgm:spPr/>
    </dgm:pt>
    <dgm:pt modelId="{04EE89B0-7CB4-4ACC-AA56-AC48A29878F4}" type="pres">
      <dgm:prSet presAssocID="{5153F2ED-A63D-49BC-A447-119E25C8D830}" presName="composite" presStyleCnt="0"/>
      <dgm:spPr/>
    </dgm:pt>
    <dgm:pt modelId="{99E1EFAC-E09B-44BD-83EF-174156B70C9D}" type="pres">
      <dgm:prSet presAssocID="{5153F2ED-A63D-49BC-A447-119E25C8D830}" presName="background" presStyleLbl="node0" presStyleIdx="0" presStyleCnt="1"/>
      <dgm:spPr/>
    </dgm:pt>
    <dgm:pt modelId="{BA228592-F77F-4262-ADF4-5DD51D736EB2}" type="pres">
      <dgm:prSet presAssocID="{5153F2ED-A63D-49BC-A447-119E25C8D830}" presName="text" presStyleLbl="fgAcc0" presStyleIdx="0" presStyleCnt="1" custScaleX="2824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75BA99-CEE2-408E-BD5C-6978A6C5B20C}" type="pres">
      <dgm:prSet presAssocID="{5153F2ED-A63D-49BC-A447-119E25C8D830}" presName="hierChild2" presStyleCnt="0"/>
      <dgm:spPr/>
    </dgm:pt>
    <dgm:pt modelId="{0F9CD601-D764-4639-9A6A-D4A524AE468F}" type="pres">
      <dgm:prSet presAssocID="{69149FBB-3BF3-483A-A03C-790048F13EA9}" presName="Name10" presStyleLbl="parChTrans1D2" presStyleIdx="0" presStyleCnt="2" custSzX="1655160"/>
      <dgm:spPr/>
      <dgm:t>
        <a:bodyPr/>
        <a:lstStyle/>
        <a:p>
          <a:endParaRPr lang="en-US"/>
        </a:p>
      </dgm:t>
    </dgm:pt>
    <dgm:pt modelId="{1378A561-4111-49C5-A0FE-B40506E71F65}" type="pres">
      <dgm:prSet presAssocID="{6DB04E32-F885-4223-855C-A7038D594C38}" presName="hierRoot2" presStyleCnt="0"/>
      <dgm:spPr/>
    </dgm:pt>
    <dgm:pt modelId="{BB260ED7-1512-47D9-836C-A9C332B66E45}" type="pres">
      <dgm:prSet presAssocID="{6DB04E32-F885-4223-855C-A7038D594C38}" presName="composite2" presStyleCnt="0"/>
      <dgm:spPr/>
    </dgm:pt>
    <dgm:pt modelId="{4C073779-DA00-4DE0-8630-746020643BC7}" type="pres">
      <dgm:prSet presAssocID="{6DB04E32-F885-4223-855C-A7038D594C38}" presName="background2" presStyleLbl="node2" presStyleIdx="0" presStyleCnt="2"/>
      <dgm:spPr/>
    </dgm:pt>
    <dgm:pt modelId="{70722764-66BB-40A6-AD60-25C33EC3808A}" type="pres">
      <dgm:prSet presAssocID="{6DB04E32-F885-4223-855C-A7038D594C38}" presName="text2" presStyleLbl="fgAcc2" presStyleIdx="0" presStyleCnt="2" custScaleX="1775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59E7C0-9C18-450C-8A38-DF57185AAFCF}" type="pres">
      <dgm:prSet presAssocID="{6DB04E32-F885-4223-855C-A7038D594C38}" presName="hierChild3" presStyleCnt="0"/>
      <dgm:spPr/>
    </dgm:pt>
    <dgm:pt modelId="{576794A9-7B8F-40A9-8062-76ABCCDDB7F5}" type="pres">
      <dgm:prSet presAssocID="{5C110FA0-F49F-4D59-80BA-0C6750289BC1}" presName="Name17" presStyleLbl="parChTrans1D3" presStyleIdx="0" presStyleCnt="2" custSzX="162375"/>
      <dgm:spPr/>
      <dgm:t>
        <a:bodyPr/>
        <a:lstStyle/>
        <a:p>
          <a:endParaRPr lang="en-US"/>
        </a:p>
      </dgm:t>
    </dgm:pt>
    <dgm:pt modelId="{B76FD30A-8DC1-452E-A17C-D6DDAD574D31}" type="pres">
      <dgm:prSet presAssocID="{F8FBA84E-3E23-4A4E-AB1C-72DC1A2135D9}" presName="hierRoot3" presStyleCnt="0"/>
      <dgm:spPr/>
    </dgm:pt>
    <dgm:pt modelId="{BE37F7FB-336F-45C5-897A-4EACB876AB87}" type="pres">
      <dgm:prSet presAssocID="{F8FBA84E-3E23-4A4E-AB1C-72DC1A2135D9}" presName="composite3" presStyleCnt="0"/>
      <dgm:spPr/>
    </dgm:pt>
    <dgm:pt modelId="{F8A31805-FEA2-4A35-8F95-F113E5F5D316}" type="pres">
      <dgm:prSet presAssocID="{F8FBA84E-3E23-4A4E-AB1C-72DC1A2135D9}" presName="background3" presStyleLbl="node3" presStyleIdx="0" presStyleCnt="2"/>
      <dgm:spPr/>
    </dgm:pt>
    <dgm:pt modelId="{9A1168BD-08F2-42EE-9541-D786DFF6396C}" type="pres">
      <dgm:prSet presAssocID="{F8FBA84E-3E23-4A4E-AB1C-72DC1A2135D9}" presName="text3" presStyleLbl="fgAcc3" presStyleIdx="0" presStyleCnt="2" custScaleX="4018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946674-AFD7-4824-9237-8CAC74C6B69E}" type="pres">
      <dgm:prSet presAssocID="{F8FBA84E-3E23-4A4E-AB1C-72DC1A2135D9}" presName="hierChild4" presStyleCnt="0"/>
      <dgm:spPr/>
    </dgm:pt>
    <dgm:pt modelId="{01F15EC8-D01A-4473-BBB0-1E20D34882A3}" type="pres">
      <dgm:prSet presAssocID="{6383A2E5-E52D-49F1-ABC0-7638FC3EC3CF}" presName="Name10" presStyleLbl="parChTrans1D2" presStyleIdx="1" presStyleCnt="2" custSzX="1655160"/>
      <dgm:spPr/>
      <dgm:t>
        <a:bodyPr/>
        <a:lstStyle/>
        <a:p>
          <a:endParaRPr lang="en-US"/>
        </a:p>
      </dgm:t>
    </dgm:pt>
    <dgm:pt modelId="{8D699370-EDFB-4B18-9071-ED1B16363182}" type="pres">
      <dgm:prSet presAssocID="{5A241B16-28BE-48B7-BB0E-0EBEFC39D9DB}" presName="hierRoot2" presStyleCnt="0"/>
      <dgm:spPr/>
    </dgm:pt>
    <dgm:pt modelId="{D0932F7C-A5E9-4E4E-B200-B8495B5FAB35}" type="pres">
      <dgm:prSet presAssocID="{5A241B16-28BE-48B7-BB0E-0EBEFC39D9DB}" presName="composite2" presStyleCnt="0"/>
      <dgm:spPr/>
    </dgm:pt>
    <dgm:pt modelId="{B2C1B1FD-8D2D-4B41-8AB4-20BBBBCD40F8}" type="pres">
      <dgm:prSet presAssocID="{5A241B16-28BE-48B7-BB0E-0EBEFC39D9DB}" presName="background2" presStyleLbl="node2" presStyleIdx="1" presStyleCnt="2"/>
      <dgm:spPr/>
    </dgm:pt>
    <dgm:pt modelId="{21008573-81FC-416B-A7B0-7BA7525BD240}" type="pres">
      <dgm:prSet presAssocID="{5A241B16-28BE-48B7-BB0E-0EBEFC39D9DB}" presName="text2" presStyleLbl="fgAcc2" presStyleIdx="1" presStyleCnt="2" custScaleX="1775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C48EDB-2C83-4830-AC6B-EDC23497C99A}" type="pres">
      <dgm:prSet presAssocID="{5A241B16-28BE-48B7-BB0E-0EBEFC39D9DB}" presName="hierChild3" presStyleCnt="0"/>
      <dgm:spPr/>
    </dgm:pt>
    <dgm:pt modelId="{CFA813C3-FE08-4566-922D-E32EAB4A02B8}" type="pres">
      <dgm:prSet presAssocID="{0E9280FD-9F9E-45EA-8634-24AF881D9B8A}" presName="Name17" presStyleLbl="parChTrans1D3" presStyleIdx="1" presStyleCnt="2" custSzX="162375"/>
      <dgm:spPr/>
      <dgm:t>
        <a:bodyPr/>
        <a:lstStyle/>
        <a:p>
          <a:endParaRPr lang="en-US"/>
        </a:p>
      </dgm:t>
    </dgm:pt>
    <dgm:pt modelId="{CB83CA7A-7F2C-4AAA-BFBE-87CD52F5C248}" type="pres">
      <dgm:prSet presAssocID="{E2F5AB6C-618F-4C49-BACA-36AA11F3D192}" presName="hierRoot3" presStyleCnt="0"/>
      <dgm:spPr/>
    </dgm:pt>
    <dgm:pt modelId="{90B216FF-B784-4400-8FED-3C2075613602}" type="pres">
      <dgm:prSet presAssocID="{E2F5AB6C-618F-4C49-BACA-36AA11F3D192}" presName="composite3" presStyleCnt="0"/>
      <dgm:spPr/>
    </dgm:pt>
    <dgm:pt modelId="{A3FC0E68-B0E6-4EE3-8717-3B09F4A5FD54}" type="pres">
      <dgm:prSet presAssocID="{E2F5AB6C-618F-4C49-BACA-36AA11F3D192}" presName="background3" presStyleLbl="node3" presStyleIdx="1" presStyleCnt="2"/>
      <dgm:spPr/>
    </dgm:pt>
    <dgm:pt modelId="{6DDB6F94-BF8D-4A7F-B419-4F715C16BCA0}" type="pres">
      <dgm:prSet presAssocID="{E2F5AB6C-618F-4C49-BACA-36AA11F3D192}" presName="text3" presStyleLbl="fgAcc3" presStyleIdx="1" presStyleCnt="2" custScaleX="4018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C18095-5283-4558-A349-ECC7315E0E14}" type="pres">
      <dgm:prSet presAssocID="{E2F5AB6C-618F-4C49-BACA-36AA11F3D192}" presName="hierChild4" presStyleCnt="0"/>
      <dgm:spPr/>
    </dgm:pt>
    <dgm:pt modelId="{AB62AF87-4017-4EB3-B2BE-AA5EC257E57A}" type="pres">
      <dgm:prSet presAssocID="{C5CDD89C-ED08-4664-ADA0-E8B720A82636}" presName="Name23" presStyleLbl="parChTrans1D4" presStyleIdx="0" presStyleCnt="4" custSzX="1655160"/>
      <dgm:spPr/>
      <dgm:t>
        <a:bodyPr/>
        <a:lstStyle/>
        <a:p>
          <a:endParaRPr lang="en-US"/>
        </a:p>
      </dgm:t>
    </dgm:pt>
    <dgm:pt modelId="{806B4CFF-4672-4E9E-9AC5-093DDE45F1A6}" type="pres">
      <dgm:prSet presAssocID="{E6ABB5BC-87B4-4121-A2AE-8AF140E975D9}" presName="hierRoot4" presStyleCnt="0"/>
      <dgm:spPr/>
    </dgm:pt>
    <dgm:pt modelId="{E8034C6B-534E-4FBE-8539-4A7F56C5E5CF}" type="pres">
      <dgm:prSet presAssocID="{E6ABB5BC-87B4-4121-A2AE-8AF140E975D9}" presName="composite4" presStyleCnt="0"/>
      <dgm:spPr/>
    </dgm:pt>
    <dgm:pt modelId="{553B828E-1A1D-4D1B-9A6A-19A68E3A003C}" type="pres">
      <dgm:prSet presAssocID="{E6ABB5BC-87B4-4121-A2AE-8AF140E975D9}" presName="background4" presStyleLbl="node4" presStyleIdx="0" presStyleCnt="4"/>
      <dgm:spPr/>
    </dgm:pt>
    <dgm:pt modelId="{9F009998-970A-46EB-9510-3A583FF28743}" type="pres">
      <dgm:prSet presAssocID="{E6ABB5BC-87B4-4121-A2AE-8AF140E975D9}" presName="text4" presStyleLbl="fgAcc4" presStyleIdx="0" presStyleCnt="4" custScaleX="177575" custScaleY="1855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2665D8-93DF-4471-A485-D1C56A273395}" type="pres">
      <dgm:prSet presAssocID="{E6ABB5BC-87B4-4121-A2AE-8AF140E975D9}" presName="hierChild5" presStyleCnt="0"/>
      <dgm:spPr/>
    </dgm:pt>
    <dgm:pt modelId="{D83DF7E6-4F1D-4E73-88EC-812F147DA184}" type="pres">
      <dgm:prSet presAssocID="{DFF0225F-4367-42F5-88C1-70ABD702551F}" presName="Name23" presStyleLbl="parChTrans1D4" presStyleIdx="1" presStyleCnt="4" custSzX="162375"/>
      <dgm:spPr/>
      <dgm:t>
        <a:bodyPr/>
        <a:lstStyle/>
        <a:p>
          <a:endParaRPr lang="en-US"/>
        </a:p>
      </dgm:t>
    </dgm:pt>
    <dgm:pt modelId="{6F013471-1976-49A5-BF7C-42BC23326B66}" type="pres">
      <dgm:prSet presAssocID="{BA823EB9-912E-414B-A90D-B46B8A5D4544}" presName="hierRoot4" presStyleCnt="0"/>
      <dgm:spPr/>
    </dgm:pt>
    <dgm:pt modelId="{AC733861-B71B-42BA-9D20-82B02D858C96}" type="pres">
      <dgm:prSet presAssocID="{BA823EB9-912E-414B-A90D-B46B8A5D4544}" presName="composite4" presStyleCnt="0"/>
      <dgm:spPr/>
    </dgm:pt>
    <dgm:pt modelId="{26A59640-1746-4C7A-8F98-096011E40B20}" type="pres">
      <dgm:prSet presAssocID="{BA823EB9-912E-414B-A90D-B46B8A5D4544}" presName="background4" presStyleLbl="node4" presStyleIdx="1" presStyleCnt="4"/>
      <dgm:spPr/>
    </dgm:pt>
    <dgm:pt modelId="{10BA7710-7040-42F3-AB0D-C1794F4DBF73}" type="pres">
      <dgm:prSet presAssocID="{BA823EB9-912E-414B-A90D-B46B8A5D4544}" presName="text4" presStyleLbl="fgAcc4" presStyleIdx="1" presStyleCnt="4" custScaleX="279155" custScaleY="432928" custLinFactNeighborX="-73" custLinFactNeighborY="259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EC8E02-4FA6-4F74-90B8-B22E76AD37B1}" type="pres">
      <dgm:prSet presAssocID="{BA823EB9-912E-414B-A90D-B46B8A5D4544}" presName="hierChild5" presStyleCnt="0"/>
      <dgm:spPr/>
    </dgm:pt>
    <dgm:pt modelId="{FEA5E3D5-5EE4-4121-A0D0-BAAA11C27B4B}" type="pres">
      <dgm:prSet presAssocID="{686B185F-CBCA-4C46-9187-83F944B6B89E}" presName="Name23" presStyleLbl="parChTrans1D4" presStyleIdx="2" presStyleCnt="4" custSzX="1655160"/>
      <dgm:spPr/>
      <dgm:t>
        <a:bodyPr/>
        <a:lstStyle/>
        <a:p>
          <a:endParaRPr lang="en-US"/>
        </a:p>
      </dgm:t>
    </dgm:pt>
    <dgm:pt modelId="{1A54D906-1576-485D-A333-46492445C0AE}" type="pres">
      <dgm:prSet presAssocID="{170733CD-CED8-455C-80F7-308CD90A9AB2}" presName="hierRoot4" presStyleCnt="0"/>
      <dgm:spPr/>
    </dgm:pt>
    <dgm:pt modelId="{50C4DCD8-68D4-46A0-A093-776C962491F3}" type="pres">
      <dgm:prSet presAssocID="{170733CD-CED8-455C-80F7-308CD90A9AB2}" presName="composite4" presStyleCnt="0"/>
      <dgm:spPr/>
    </dgm:pt>
    <dgm:pt modelId="{9256BFDB-63CF-4C12-B2BE-C3F1E970AE10}" type="pres">
      <dgm:prSet presAssocID="{170733CD-CED8-455C-80F7-308CD90A9AB2}" presName="background4" presStyleLbl="node4" presStyleIdx="2" presStyleCnt="4"/>
      <dgm:spPr/>
    </dgm:pt>
    <dgm:pt modelId="{61ECEB78-CD66-4BD5-ACC3-E5E8D299DE7B}" type="pres">
      <dgm:prSet presAssocID="{170733CD-CED8-455C-80F7-308CD90A9AB2}" presName="text4" presStyleLbl="fgAcc4" presStyleIdx="2" presStyleCnt="4" custScaleX="177575" custScaleY="1855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C3859D-C2FD-46A8-911E-0D478BF5DE52}" type="pres">
      <dgm:prSet presAssocID="{170733CD-CED8-455C-80F7-308CD90A9AB2}" presName="hierChild5" presStyleCnt="0"/>
      <dgm:spPr/>
    </dgm:pt>
    <dgm:pt modelId="{E885E3A0-D80B-454C-822C-7BB0F3A956A1}" type="pres">
      <dgm:prSet presAssocID="{0132D8AC-17F4-457F-9E36-B0D1C0D83D29}" presName="Name23" presStyleLbl="parChTrans1D4" presStyleIdx="3" presStyleCnt="4" custSzX="162375"/>
      <dgm:spPr/>
      <dgm:t>
        <a:bodyPr/>
        <a:lstStyle/>
        <a:p>
          <a:endParaRPr lang="en-US"/>
        </a:p>
      </dgm:t>
    </dgm:pt>
    <dgm:pt modelId="{D71B4E24-5477-4617-89B9-3B46B5331FD4}" type="pres">
      <dgm:prSet presAssocID="{44F8D00E-A11E-4E82-97A0-7205BF983605}" presName="hierRoot4" presStyleCnt="0"/>
      <dgm:spPr/>
    </dgm:pt>
    <dgm:pt modelId="{81CD2ABA-0D9E-4D8A-AC06-675E9BD430B7}" type="pres">
      <dgm:prSet presAssocID="{44F8D00E-A11E-4E82-97A0-7205BF983605}" presName="composite4" presStyleCnt="0"/>
      <dgm:spPr/>
    </dgm:pt>
    <dgm:pt modelId="{6F58C462-8BDD-4B32-8E8F-C6B18931887B}" type="pres">
      <dgm:prSet presAssocID="{44F8D00E-A11E-4E82-97A0-7205BF983605}" presName="background4" presStyleLbl="node4" presStyleIdx="3" presStyleCnt="4"/>
      <dgm:spPr/>
    </dgm:pt>
    <dgm:pt modelId="{3BB9392F-91E9-44A0-B514-3BA704359751}" type="pres">
      <dgm:prSet presAssocID="{44F8D00E-A11E-4E82-97A0-7205BF983605}" presName="text4" presStyleLbl="fgAcc4" presStyleIdx="3" presStyleCnt="4" custScaleX="279155" custScaleY="4329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CC892A-0B89-48DD-BD27-E4C86DD20855}" type="pres">
      <dgm:prSet presAssocID="{44F8D00E-A11E-4E82-97A0-7205BF983605}" presName="hierChild5" presStyleCnt="0"/>
      <dgm:spPr/>
    </dgm:pt>
  </dgm:ptLst>
  <dgm:cxnLst>
    <dgm:cxn modelId="{1FC1423E-A069-4D84-BBDE-2607B06D2EB9}" type="presOf" srcId="{5A241B16-28BE-48B7-BB0E-0EBEFC39D9DB}" destId="{21008573-81FC-416B-A7B0-7BA7525BD240}" srcOrd="0" destOrd="0" presId="urn:microsoft.com/office/officeart/2005/8/layout/hierarchy1"/>
    <dgm:cxn modelId="{4FAAE7F2-B095-42C6-8EFD-55B0B4E49E17}" type="presOf" srcId="{E2F5AB6C-618F-4C49-BACA-36AA11F3D192}" destId="{6DDB6F94-BF8D-4A7F-B419-4F715C16BCA0}" srcOrd="0" destOrd="0" presId="urn:microsoft.com/office/officeart/2005/8/layout/hierarchy1"/>
    <dgm:cxn modelId="{A3A004B4-08E4-417F-8F62-C73439A6F539}" srcId="{BFD39067-4D23-46BB-99D7-BC517953B5D3}" destId="{5153F2ED-A63D-49BC-A447-119E25C8D830}" srcOrd="0" destOrd="0" parTransId="{D9EF1D6D-BE34-4A97-A677-4740C6052DC9}" sibTransId="{FA6135D9-E1CE-4775-A730-670E4072E8D2}"/>
    <dgm:cxn modelId="{0CED56E8-574F-4005-B203-7E1AAB70613B}" srcId="{6DB04E32-F885-4223-855C-A7038D594C38}" destId="{F8FBA84E-3E23-4A4E-AB1C-72DC1A2135D9}" srcOrd="0" destOrd="0" parTransId="{5C110FA0-F49F-4D59-80BA-0C6750289BC1}" sibTransId="{9909A9B8-E254-473E-B822-76279C167DB5}"/>
    <dgm:cxn modelId="{E8086A16-7751-432C-AB07-F8CCE7A424EB}" type="presOf" srcId="{C5CDD89C-ED08-4664-ADA0-E8B720A82636}" destId="{AB62AF87-4017-4EB3-B2BE-AA5EC257E57A}" srcOrd="0" destOrd="0" presId="urn:microsoft.com/office/officeart/2005/8/layout/hierarchy1"/>
    <dgm:cxn modelId="{BB0B034A-C2E3-494D-9287-0F8C3D8CA917}" srcId="{5153F2ED-A63D-49BC-A447-119E25C8D830}" destId="{6DB04E32-F885-4223-855C-A7038D594C38}" srcOrd="0" destOrd="0" parTransId="{69149FBB-3BF3-483A-A03C-790048F13EA9}" sibTransId="{4C044201-A32E-4965-9AE4-ADE2A46501A6}"/>
    <dgm:cxn modelId="{98E291CA-AFF4-4709-A4C6-C4199304521C}" type="presOf" srcId="{BA823EB9-912E-414B-A90D-B46B8A5D4544}" destId="{10BA7710-7040-42F3-AB0D-C1794F4DBF73}" srcOrd="0" destOrd="0" presId="urn:microsoft.com/office/officeart/2005/8/layout/hierarchy1"/>
    <dgm:cxn modelId="{DAE7BDDB-D1F1-4C8F-AC5B-4183D76A9E9D}" type="presOf" srcId="{0132D8AC-17F4-457F-9E36-B0D1C0D83D29}" destId="{E885E3A0-D80B-454C-822C-7BB0F3A956A1}" srcOrd="0" destOrd="0" presId="urn:microsoft.com/office/officeart/2005/8/layout/hierarchy1"/>
    <dgm:cxn modelId="{9EF54E36-C1A8-4895-B270-F0B08BDC0163}" type="presOf" srcId="{0E9280FD-9F9E-45EA-8634-24AF881D9B8A}" destId="{CFA813C3-FE08-4566-922D-E32EAB4A02B8}" srcOrd="0" destOrd="0" presId="urn:microsoft.com/office/officeart/2005/8/layout/hierarchy1"/>
    <dgm:cxn modelId="{C02423DD-1902-427C-AF21-309D796AAA05}" srcId="{5153F2ED-A63D-49BC-A447-119E25C8D830}" destId="{5A241B16-28BE-48B7-BB0E-0EBEFC39D9DB}" srcOrd="1" destOrd="0" parTransId="{6383A2E5-E52D-49F1-ABC0-7638FC3EC3CF}" sibTransId="{E15FC894-C625-418F-B58B-38BA24E66C87}"/>
    <dgm:cxn modelId="{F5459109-B80F-42FA-A722-AF3B1174FFB4}" srcId="{170733CD-CED8-455C-80F7-308CD90A9AB2}" destId="{44F8D00E-A11E-4E82-97A0-7205BF983605}" srcOrd="0" destOrd="0" parTransId="{0132D8AC-17F4-457F-9E36-B0D1C0D83D29}" sibTransId="{DC231406-B5CF-4578-8227-EAE35550C51A}"/>
    <dgm:cxn modelId="{8EF8F081-F2C8-4E90-BA67-8DD7185B3685}" srcId="{5A241B16-28BE-48B7-BB0E-0EBEFC39D9DB}" destId="{E2F5AB6C-618F-4C49-BACA-36AA11F3D192}" srcOrd="0" destOrd="0" parTransId="{0E9280FD-9F9E-45EA-8634-24AF881D9B8A}" sibTransId="{899EAF26-80FE-4836-B4C7-D0919B6CF192}"/>
    <dgm:cxn modelId="{C006D776-13FE-47CC-873A-BAFF8D57AEE0}" srcId="{E2F5AB6C-618F-4C49-BACA-36AA11F3D192}" destId="{E6ABB5BC-87B4-4121-A2AE-8AF140E975D9}" srcOrd="0" destOrd="0" parTransId="{C5CDD89C-ED08-4664-ADA0-E8B720A82636}" sibTransId="{F08843F0-C3A6-45EB-83C0-8B60FA9D6C05}"/>
    <dgm:cxn modelId="{307A1AE7-0F23-414D-8D2D-54D53CCB3F44}" type="presOf" srcId="{69149FBB-3BF3-483A-A03C-790048F13EA9}" destId="{0F9CD601-D764-4639-9A6A-D4A524AE468F}" srcOrd="0" destOrd="0" presId="urn:microsoft.com/office/officeart/2005/8/layout/hierarchy1"/>
    <dgm:cxn modelId="{A709CC23-BD7A-4DB4-9897-71E0BD35AC11}" srcId="{E2F5AB6C-618F-4C49-BACA-36AA11F3D192}" destId="{170733CD-CED8-455C-80F7-308CD90A9AB2}" srcOrd="1" destOrd="0" parTransId="{686B185F-CBCA-4C46-9187-83F944B6B89E}" sibTransId="{41A2BED9-652C-4F22-AAAC-F070497293A6}"/>
    <dgm:cxn modelId="{87A041B2-734E-4B2C-87E2-C53568C3B67B}" type="presOf" srcId="{DFF0225F-4367-42F5-88C1-70ABD702551F}" destId="{D83DF7E6-4F1D-4E73-88EC-812F147DA184}" srcOrd="0" destOrd="0" presId="urn:microsoft.com/office/officeart/2005/8/layout/hierarchy1"/>
    <dgm:cxn modelId="{95FD39C7-0BD6-49F8-A3F5-FF7A3756673D}" type="presOf" srcId="{E6ABB5BC-87B4-4121-A2AE-8AF140E975D9}" destId="{9F009998-970A-46EB-9510-3A583FF28743}" srcOrd="0" destOrd="0" presId="urn:microsoft.com/office/officeart/2005/8/layout/hierarchy1"/>
    <dgm:cxn modelId="{55C00DE8-00CC-4AC7-9106-9EEF30A5C89C}" type="presOf" srcId="{F8FBA84E-3E23-4A4E-AB1C-72DC1A2135D9}" destId="{9A1168BD-08F2-42EE-9541-D786DFF6396C}" srcOrd="0" destOrd="0" presId="urn:microsoft.com/office/officeart/2005/8/layout/hierarchy1"/>
    <dgm:cxn modelId="{D78AB287-B381-4D13-B400-431D955AA08E}" type="presOf" srcId="{686B185F-CBCA-4C46-9187-83F944B6B89E}" destId="{FEA5E3D5-5EE4-4121-A0D0-BAAA11C27B4B}" srcOrd="0" destOrd="0" presId="urn:microsoft.com/office/officeart/2005/8/layout/hierarchy1"/>
    <dgm:cxn modelId="{DFD4A4A3-A5AC-49D0-B712-013C06F5698D}" type="presOf" srcId="{BFD39067-4D23-46BB-99D7-BC517953B5D3}" destId="{DBCD9CE0-8729-4079-BF81-A3AFD4C5DDAD}" srcOrd="0" destOrd="0" presId="urn:microsoft.com/office/officeart/2005/8/layout/hierarchy1"/>
    <dgm:cxn modelId="{6A5F658A-1222-425D-B1C8-67BB49E99EA5}" srcId="{E6ABB5BC-87B4-4121-A2AE-8AF140E975D9}" destId="{BA823EB9-912E-414B-A90D-B46B8A5D4544}" srcOrd="0" destOrd="0" parTransId="{DFF0225F-4367-42F5-88C1-70ABD702551F}" sibTransId="{559D7795-48D7-411A-AD83-40DDDC5FFC6A}"/>
    <dgm:cxn modelId="{CD828433-F1CF-49E3-B3DF-3D3FD3295414}" type="presOf" srcId="{5C110FA0-F49F-4D59-80BA-0C6750289BC1}" destId="{576794A9-7B8F-40A9-8062-76ABCCDDB7F5}" srcOrd="0" destOrd="0" presId="urn:microsoft.com/office/officeart/2005/8/layout/hierarchy1"/>
    <dgm:cxn modelId="{FC67C266-1C0F-4385-B0A9-923B279717FE}" type="presOf" srcId="{6383A2E5-E52D-49F1-ABC0-7638FC3EC3CF}" destId="{01F15EC8-D01A-4473-BBB0-1E20D34882A3}" srcOrd="0" destOrd="0" presId="urn:microsoft.com/office/officeart/2005/8/layout/hierarchy1"/>
    <dgm:cxn modelId="{CE54EBDD-4F15-4B5F-B532-BEE650A2FEE5}" type="presOf" srcId="{44F8D00E-A11E-4E82-97A0-7205BF983605}" destId="{3BB9392F-91E9-44A0-B514-3BA704359751}" srcOrd="0" destOrd="0" presId="urn:microsoft.com/office/officeart/2005/8/layout/hierarchy1"/>
    <dgm:cxn modelId="{2F2B8D8C-AC21-4809-B160-B2CE77389E3A}" type="presOf" srcId="{5153F2ED-A63D-49BC-A447-119E25C8D830}" destId="{BA228592-F77F-4262-ADF4-5DD51D736EB2}" srcOrd="0" destOrd="0" presId="urn:microsoft.com/office/officeart/2005/8/layout/hierarchy1"/>
    <dgm:cxn modelId="{47D84CCC-9461-4C46-909E-239D37A95D73}" type="presOf" srcId="{6DB04E32-F885-4223-855C-A7038D594C38}" destId="{70722764-66BB-40A6-AD60-25C33EC3808A}" srcOrd="0" destOrd="0" presId="urn:microsoft.com/office/officeart/2005/8/layout/hierarchy1"/>
    <dgm:cxn modelId="{B2B0C209-7A44-4686-8A7E-71DFA9DDE465}" type="presOf" srcId="{170733CD-CED8-455C-80F7-308CD90A9AB2}" destId="{61ECEB78-CD66-4BD5-ACC3-E5E8D299DE7B}" srcOrd="0" destOrd="0" presId="urn:microsoft.com/office/officeart/2005/8/layout/hierarchy1"/>
    <dgm:cxn modelId="{1192B195-CAD7-418C-A06C-0B8E3CA3775B}" type="presParOf" srcId="{DBCD9CE0-8729-4079-BF81-A3AFD4C5DDAD}" destId="{9A600A6F-E35C-4821-8542-79B0E39E8A21}" srcOrd="0" destOrd="0" presId="urn:microsoft.com/office/officeart/2005/8/layout/hierarchy1"/>
    <dgm:cxn modelId="{EEA02041-218F-4FD0-A2F3-C445567F00E7}" type="presParOf" srcId="{9A600A6F-E35C-4821-8542-79B0E39E8A21}" destId="{04EE89B0-7CB4-4ACC-AA56-AC48A29878F4}" srcOrd="0" destOrd="0" presId="urn:microsoft.com/office/officeart/2005/8/layout/hierarchy1"/>
    <dgm:cxn modelId="{1B387200-C8B6-41D6-B24E-F294270DAF8C}" type="presParOf" srcId="{04EE89B0-7CB4-4ACC-AA56-AC48A29878F4}" destId="{99E1EFAC-E09B-44BD-83EF-174156B70C9D}" srcOrd="0" destOrd="0" presId="urn:microsoft.com/office/officeart/2005/8/layout/hierarchy1"/>
    <dgm:cxn modelId="{4830F686-2062-40A3-B4A9-1802194F1072}" type="presParOf" srcId="{04EE89B0-7CB4-4ACC-AA56-AC48A29878F4}" destId="{BA228592-F77F-4262-ADF4-5DD51D736EB2}" srcOrd="1" destOrd="0" presId="urn:microsoft.com/office/officeart/2005/8/layout/hierarchy1"/>
    <dgm:cxn modelId="{16E51644-DCFB-46D1-92EA-CDFF8B91A6D2}" type="presParOf" srcId="{9A600A6F-E35C-4821-8542-79B0E39E8A21}" destId="{6075BA99-CEE2-408E-BD5C-6978A6C5B20C}" srcOrd="1" destOrd="0" presId="urn:microsoft.com/office/officeart/2005/8/layout/hierarchy1"/>
    <dgm:cxn modelId="{D699A2A9-2D20-47E3-8738-5E12E2AAD6FD}" type="presParOf" srcId="{6075BA99-CEE2-408E-BD5C-6978A6C5B20C}" destId="{0F9CD601-D764-4639-9A6A-D4A524AE468F}" srcOrd="0" destOrd="0" presId="urn:microsoft.com/office/officeart/2005/8/layout/hierarchy1"/>
    <dgm:cxn modelId="{232D6AA1-5642-4C8F-9FC9-685BD9BB034B}" type="presParOf" srcId="{6075BA99-CEE2-408E-BD5C-6978A6C5B20C}" destId="{1378A561-4111-49C5-A0FE-B40506E71F65}" srcOrd="1" destOrd="0" presId="urn:microsoft.com/office/officeart/2005/8/layout/hierarchy1"/>
    <dgm:cxn modelId="{6B04EC81-8822-4DA9-9E85-8B249328A8E6}" type="presParOf" srcId="{1378A561-4111-49C5-A0FE-B40506E71F65}" destId="{BB260ED7-1512-47D9-836C-A9C332B66E45}" srcOrd="0" destOrd="0" presId="urn:microsoft.com/office/officeart/2005/8/layout/hierarchy1"/>
    <dgm:cxn modelId="{5A10F5BC-A253-4D1B-80E9-409A27FBA852}" type="presParOf" srcId="{BB260ED7-1512-47D9-836C-A9C332B66E45}" destId="{4C073779-DA00-4DE0-8630-746020643BC7}" srcOrd="0" destOrd="0" presId="urn:microsoft.com/office/officeart/2005/8/layout/hierarchy1"/>
    <dgm:cxn modelId="{EA46A509-32CA-4B7C-9CB2-7F921617016B}" type="presParOf" srcId="{BB260ED7-1512-47D9-836C-A9C332B66E45}" destId="{70722764-66BB-40A6-AD60-25C33EC3808A}" srcOrd="1" destOrd="0" presId="urn:microsoft.com/office/officeart/2005/8/layout/hierarchy1"/>
    <dgm:cxn modelId="{A8F930A7-CE41-4FA5-AA15-42305D7FB867}" type="presParOf" srcId="{1378A561-4111-49C5-A0FE-B40506E71F65}" destId="{A459E7C0-9C18-450C-8A38-DF57185AAFCF}" srcOrd="1" destOrd="0" presId="urn:microsoft.com/office/officeart/2005/8/layout/hierarchy1"/>
    <dgm:cxn modelId="{20F0987A-6AF1-4050-AE54-0F134770E734}" type="presParOf" srcId="{A459E7C0-9C18-450C-8A38-DF57185AAFCF}" destId="{576794A9-7B8F-40A9-8062-76ABCCDDB7F5}" srcOrd="0" destOrd="0" presId="urn:microsoft.com/office/officeart/2005/8/layout/hierarchy1"/>
    <dgm:cxn modelId="{6068CC23-79A8-4525-A5CA-9E1CC08F12C4}" type="presParOf" srcId="{A459E7C0-9C18-450C-8A38-DF57185AAFCF}" destId="{B76FD30A-8DC1-452E-A17C-D6DDAD574D31}" srcOrd="1" destOrd="0" presId="urn:microsoft.com/office/officeart/2005/8/layout/hierarchy1"/>
    <dgm:cxn modelId="{1E230D35-8452-4674-87AF-1A10545AB353}" type="presParOf" srcId="{B76FD30A-8DC1-452E-A17C-D6DDAD574D31}" destId="{BE37F7FB-336F-45C5-897A-4EACB876AB87}" srcOrd="0" destOrd="0" presId="urn:microsoft.com/office/officeart/2005/8/layout/hierarchy1"/>
    <dgm:cxn modelId="{30C17AEC-D767-4A85-BC85-9B8B283C8528}" type="presParOf" srcId="{BE37F7FB-336F-45C5-897A-4EACB876AB87}" destId="{F8A31805-FEA2-4A35-8F95-F113E5F5D316}" srcOrd="0" destOrd="0" presId="urn:microsoft.com/office/officeart/2005/8/layout/hierarchy1"/>
    <dgm:cxn modelId="{5D575585-7922-4D40-A2C3-6F6F55452DB8}" type="presParOf" srcId="{BE37F7FB-336F-45C5-897A-4EACB876AB87}" destId="{9A1168BD-08F2-42EE-9541-D786DFF6396C}" srcOrd="1" destOrd="0" presId="urn:microsoft.com/office/officeart/2005/8/layout/hierarchy1"/>
    <dgm:cxn modelId="{7D891FA8-88DF-45A3-B07F-9B286D204888}" type="presParOf" srcId="{B76FD30A-8DC1-452E-A17C-D6DDAD574D31}" destId="{5F946674-AFD7-4824-9237-8CAC74C6B69E}" srcOrd="1" destOrd="0" presId="urn:microsoft.com/office/officeart/2005/8/layout/hierarchy1"/>
    <dgm:cxn modelId="{53719809-6D0A-4FE8-8DB1-EC1D29859909}" type="presParOf" srcId="{6075BA99-CEE2-408E-BD5C-6978A6C5B20C}" destId="{01F15EC8-D01A-4473-BBB0-1E20D34882A3}" srcOrd="2" destOrd="0" presId="urn:microsoft.com/office/officeart/2005/8/layout/hierarchy1"/>
    <dgm:cxn modelId="{957AF4FA-CD9D-4783-ADBB-890BA9D26B31}" type="presParOf" srcId="{6075BA99-CEE2-408E-BD5C-6978A6C5B20C}" destId="{8D699370-EDFB-4B18-9071-ED1B16363182}" srcOrd="3" destOrd="0" presId="urn:microsoft.com/office/officeart/2005/8/layout/hierarchy1"/>
    <dgm:cxn modelId="{212DFF8B-6E3C-4D41-BEE4-F6BBAA87509E}" type="presParOf" srcId="{8D699370-EDFB-4B18-9071-ED1B16363182}" destId="{D0932F7C-A5E9-4E4E-B200-B8495B5FAB35}" srcOrd="0" destOrd="0" presId="urn:microsoft.com/office/officeart/2005/8/layout/hierarchy1"/>
    <dgm:cxn modelId="{2710DCB2-26E5-4F9A-A660-A148EEA985D5}" type="presParOf" srcId="{D0932F7C-A5E9-4E4E-B200-B8495B5FAB35}" destId="{B2C1B1FD-8D2D-4B41-8AB4-20BBBBCD40F8}" srcOrd="0" destOrd="0" presId="urn:microsoft.com/office/officeart/2005/8/layout/hierarchy1"/>
    <dgm:cxn modelId="{E47B795B-957A-4FB8-AAF8-0051312F694C}" type="presParOf" srcId="{D0932F7C-A5E9-4E4E-B200-B8495B5FAB35}" destId="{21008573-81FC-416B-A7B0-7BA7525BD240}" srcOrd="1" destOrd="0" presId="urn:microsoft.com/office/officeart/2005/8/layout/hierarchy1"/>
    <dgm:cxn modelId="{05E746A3-384A-4BB6-AC02-3936209353A0}" type="presParOf" srcId="{8D699370-EDFB-4B18-9071-ED1B16363182}" destId="{FCC48EDB-2C83-4830-AC6B-EDC23497C99A}" srcOrd="1" destOrd="0" presId="urn:microsoft.com/office/officeart/2005/8/layout/hierarchy1"/>
    <dgm:cxn modelId="{A38D66A8-F83F-48CF-A5E9-CCDA3EBD20F5}" type="presParOf" srcId="{FCC48EDB-2C83-4830-AC6B-EDC23497C99A}" destId="{CFA813C3-FE08-4566-922D-E32EAB4A02B8}" srcOrd="0" destOrd="0" presId="urn:microsoft.com/office/officeart/2005/8/layout/hierarchy1"/>
    <dgm:cxn modelId="{2D097B00-DB0F-4DA0-BDA1-287EA0ACCF1B}" type="presParOf" srcId="{FCC48EDB-2C83-4830-AC6B-EDC23497C99A}" destId="{CB83CA7A-7F2C-4AAA-BFBE-87CD52F5C248}" srcOrd="1" destOrd="0" presId="urn:microsoft.com/office/officeart/2005/8/layout/hierarchy1"/>
    <dgm:cxn modelId="{9707CB1C-3723-4F1E-9635-A0B223F9258F}" type="presParOf" srcId="{CB83CA7A-7F2C-4AAA-BFBE-87CD52F5C248}" destId="{90B216FF-B784-4400-8FED-3C2075613602}" srcOrd="0" destOrd="0" presId="urn:microsoft.com/office/officeart/2005/8/layout/hierarchy1"/>
    <dgm:cxn modelId="{A467FC01-0A34-4305-927E-6CD6DB96A37E}" type="presParOf" srcId="{90B216FF-B784-4400-8FED-3C2075613602}" destId="{A3FC0E68-B0E6-4EE3-8717-3B09F4A5FD54}" srcOrd="0" destOrd="0" presId="urn:microsoft.com/office/officeart/2005/8/layout/hierarchy1"/>
    <dgm:cxn modelId="{F5BF464B-35A4-4238-89CC-C95D634504A8}" type="presParOf" srcId="{90B216FF-B784-4400-8FED-3C2075613602}" destId="{6DDB6F94-BF8D-4A7F-B419-4F715C16BCA0}" srcOrd="1" destOrd="0" presId="urn:microsoft.com/office/officeart/2005/8/layout/hierarchy1"/>
    <dgm:cxn modelId="{EFC4DFDA-5694-49EE-B6AD-D2D84287A6B7}" type="presParOf" srcId="{CB83CA7A-7F2C-4AAA-BFBE-87CD52F5C248}" destId="{F7C18095-5283-4558-A349-ECC7315E0E14}" srcOrd="1" destOrd="0" presId="urn:microsoft.com/office/officeart/2005/8/layout/hierarchy1"/>
    <dgm:cxn modelId="{98A99F78-C174-4402-8953-0AEFE7C70EA6}" type="presParOf" srcId="{F7C18095-5283-4558-A349-ECC7315E0E14}" destId="{AB62AF87-4017-4EB3-B2BE-AA5EC257E57A}" srcOrd="0" destOrd="0" presId="urn:microsoft.com/office/officeart/2005/8/layout/hierarchy1"/>
    <dgm:cxn modelId="{FD187AFB-451B-4FE1-8A1B-32271E4288B9}" type="presParOf" srcId="{F7C18095-5283-4558-A349-ECC7315E0E14}" destId="{806B4CFF-4672-4E9E-9AC5-093DDE45F1A6}" srcOrd="1" destOrd="0" presId="urn:microsoft.com/office/officeart/2005/8/layout/hierarchy1"/>
    <dgm:cxn modelId="{26F98526-F75D-4C4E-A8BE-C14EEE843202}" type="presParOf" srcId="{806B4CFF-4672-4E9E-9AC5-093DDE45F1A6}" destId="{E8034C6B-534E-4FBE-8539-4A7F56C5E5CF}" srcOrd="0" destOrd="0" presId="urn:microsoft.com/office/officeart/2005/8/layout/hierarchy1"/>
    <dgm:cxn modelId="{56D6A520-0E97-4621-85E5-968505488120}" type="presParOf" srcId="{E8034C6B-534E-4FBE-8539-4A7F56C5E5CF}" destId="{553B828E-1A1D-4D1B-9A6A-19A68E3A003C}" srcOrd="0" destOrd="0" presId="urn:microsoft.com/office/officeart/2005/8/layout/hierarchy1"/>
    <dgm:cxn modelId="{2FC1D8EA-9D9C-4480-B7DB-188C4AFADB20}" type="presParOf" srcId="{E8034C6B-534E-4FBE-8539-4A7F56C5E5CF}" destId="{9F009998-970A-46EB-9510-3A583FF28743}" srcOrd="1" destOrd="0" presId="urn:microsoft.com/office/officeart/2005/8/layout/hierarchy1"/>
    <dgm:cxn modelId="{6E1382C8-A997-429F-8C70-36496DD745DD}" type="presParOf" srcId="{806B4CFF-4672-4E9E-9AC5-093DDE45F1A6}" destId="{9C2665D8-93DF-4471-A485-D1C56A273395}" srcOrd="1" destOrd="0" presId="urn:microsoft.com/office/officeart/2005/8/layout/hierarchy1"/>
    <dgm:cxn modelId="{77C728FB-0272-4D53-AE4D-B333B916FD67}" type="presParOf" srcId="{9C2665D8-93DF-4471-A485-D1C56A273395}" destId="{D83DF7E6-4F1D-4E73-88EC-812F147DA184}" srcOrd="0" destOrd="0" presId="urn:microsoft.com/office/officeart/2005/8/layout/hierarchy1"/>
    <dgm:cxn modelId="{CB840C44-AE8D-445B-9C61-BFB5269E9C58}" type="presParOf" srcId="{9C2665D8-93DF-4471-A485-D1C56A273395}" destId="{6F013471-1976-49A5-BF7C-42BC23326B66}" srcOrd="1" destOrd="0" presId="urn:microsoft.com/office/officeart/2005/8/layout/hierarchy1"/>
    <dgm:cxn modelId="{4B279ED9-DB1F-4C53-B50E-255C6205411F}" type="presParOf" srcId="{6F013471-1976-49A5-BF7C-42BC23326B66}" destId="{AC733861-B71B-42BA-9D20-82B02D858C96}" srcOrd="0" destOrd="0" presId="urn:microsoft.com/office/officeart/2005/8/layout/hierarchy1"/>
    <dgm:cxn modelId="{0FA2681B-1341-4B3E-8C0A-92C282658772}" type="presParOf" srcId="{AC733861-B71B-42BA-9D20-82B02D858C96}" destId="{26A59640-1746-4C7A-8F98-096011E40B20}" srcOrd="0" destOrd="0" presId="urn:microsoft.com/office/officeart/2005/8/layout/hierarchy1"/>
    <dgm:cxn modelId="{01320B76-5B75-426F-B69A-6E44DB0756A5}" type="presParOf" srcId="{AC733861-B71B-42BA-9D20-82B02D858C96}" destId="{10BA7710-7040-42F3-AB0D-C1794F4DBF73}" srcOrd="1" destOrd="0" presId="urn:microsoft.com/office/officeart/2005/8/layout/hierarchy1"/>
    <dgm:cxn modelId="{C0485685-A1A8-44B1-85E8-F9A17FB36AB9}" type="presParOf" srcId="{6F013471-1976-49A5-BF7C-42BC23326B66}" destId="{F8EC8E02-4FA6-4F74-90B8-B22E76AD37B1}" srcOrd="1" destOrd="0" presId="urn:microsoft.com/office/officeart/2005/8/layout/hierarchy1"/>
    <dgm:cxn modelId="{38B3327E-5AF7-4243-ABC1-1F2E550B036D}" type="presParOf" srcId="{F7C18095-5283-4558-A349-ECC7315E0E14}" destId="{FEA5E3D5-5EE4-4121-A0D0-BAAA11C27B4B}" srcOrd="2" destOrd="0" presId="urn:microsoft.com/office/officeart/2005/8/layout/hierarchy1"/>
    <dgm:cxn modelId="{5DC9FFA7-EA5F-40A6-AD59-EAD049057835}" type="presParOf" srcId="{F7C18095-5283-4558-A349-ECC7315E0E14}" destId="{1A54D906-1576-485D-A333-46492445C0AE}" srcOrd="3" destOrd="0" presId="urn:microsoft.com/office/officeart/2005/8/layout/hierarchy1"/>
    <dgm:cxn modelId="{818EF858-D1DA-4399-BA99-5A6BFFDF981B}" type="presParOf" srcId="{1A54D906-1576-485D-A333-46492445C0AE}" destId="{50C4DCD8-68D4-46A0-A093-776C962491F3}" srcOrd="0" destOrd="0" presId="urn:microsoft.com/office/officeart/2005/8/layout/hierarchy1"/>
    <dgm:cxn modelId="{0E22C891-F990-4DC6-A2A9-5EA2BF8C80DC}" type="presParOf" srcId="{50C4DCD8-68D4-46A0-A093-776C962491F3}" destId="{9256BFDB-63CF-4C12-B2BE-C3F1E970AE10}" srcOrd="0" destOrd="0" presId="urn:microsoft.com/office/officeart/2005/8/layout/hierarchy1"/>
    <dgm:cxn modelId="{FC2BF6A9-B652-4B8D-B301-DA535E6E8192}" type="presParOf" srcId="{50C4DCD8-68D4-46A0-A093-776C962491F3}" destId="{61ECEB78-CD66-4BD5-ACC3-E5E8D299DE7B}" srcOrd="1" destOrd="0" presId="urn:microsoft.com/office/officeart/2005/8/layout/hierarchy1"/>
    <dgm:cxn modelId="{FF2A74A1-2E79-4F89-AE52-6D18A472C5E8}" type="presParOf" srcId="{1A54D906-1576-485D-A333-46492445C0AE}" destId="{BDC3859D-C2FD-46A8-911E-0D478BF5DE52}" srcOrd="1" destOrd="0" presId="urn:microsoft.com/office/officeart/2005/8/layout/hierarchy1"/>
    <dgm:cxn modelId="{F5C7E6E6-23A7-4B51-8B75-F9CBBA883862}" type="presParOf" srcId="{BDC3859D-C2FD-46A8-911E-0D478BF5DE52}" destId="{E885E3A0-D80B-454C-822C-7BB0F3A956A1}" srcOrd="0" destOrd="0" presId="urn:microsoft.com/office/officeart/2005/8/layout/hierarchy1"/>
    <dgm:cxn modelId="{FBD20327-EE83-4AF4-B73C-86D93B23AB0F}" type="presParOf" srcId="{BDC3859D-C2FD-46A8-911E-0D478BF5DE52}" destId="{D71B4E24-5477-4617-89B9-3B46B5331FD4}" srcOrd="1" destOrd="0" presId="urn:microsoft.com/office/officeart/2005/8/layout/hierarchy1"/>
    <dgm:cxn modelId="{F190323B-2352-4485-AEFF-09291074961D}" type="presParOf" srcId="{D71B4E24-5477-4617-89B9-3B46B5331FD4}" destId="{81CD2ABA-0D9E-4D8A-AC06-675E9BD430B7}" srcOrd="0" destOrd="0" presId="urn:microsoft.com/office/officeart/2005/8/layout/hierarchy1"/>
    <dgm:cxn modelId="{1817DA43-9AF5-4BDA-B9CD-114D573364E5}" type="presParOf" srcId="{81CD2ABA-0D9E-4D8A-AC06-675E9BD430B7}" destId="{6F58C462-8BDD-4B32-8E8F-C6B18931887B}" srcOrd="0" destOrd="0" presId="urn:microsoft.com/office/officeart/2005/8/layout/hierarchy1"/>
    <dgm:cxn modelId="{529A7CA8-814D-492E-93F2-7858DFE53E53}" type="presParOf" srcId="{81CD2ABA-0D9E-4D8A-AC06-675E9BD430B7}" destId="{3BB9392F-91E9-44A0-B514-3BA704359751}" srcOrd="1" destOrd="0" presId="urn:microsoft.com/office/officeart/2005/8/layout/hierarchy1"/>
    <dgm:cxn modelId="{6D72DD2B-BC37-4C9B-95B9-1AC62B034F26}" type="presParOf" srcId="{D71B4E24-5477-4617-89B9-3B46B5331FD4}" destId="{62CC892A-0B89-48DD-BD27-E4C86DD2085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094653-4B9B-44AE-8C8D-0C8228F75FDF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72E4F4-2237-42B1-B7C6-EE8998BD0588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নগদ প্রবাহ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DE50995-9ABE-4622-9264-3A4A7F22321D}" type="parTrans" cxnId="{D449FF84-BD1F-4F52-91D0-28365410FE3A}">
      <dgm:prSet/>
      <dgm:spPr/>
      <dgm:t>
        <a:bodyPr/>
        <a:lstStyle/>
        <a:p>
          <a:endParaRPr lang="en-US"/>
        </a:p>
      </dgm:t>
    </dgm:pt>
    <dgm:pt modelId="{715A922D-37CD-43D3-9204-CDD3DD529CA9}" type="sibTrans" cxnId="{D449FF84-BD1F-4F52-91D0-28365410FE3A}">
      <dgm:prSet/>
      <dgm:spPr/>
      <dgm:t>
        <a:bodyPr/>
        <a:lstStyle/>
        <a:p>
          <a:endParaRPr lang="en-US"/>
        </a:p>
      </dgm:t>
    </dgm:pt>
    <dgm:pt modelId="{D6226980-9780-4CFE-BE30-1C8323D6D10E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টাকার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আগমন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বহিঃগমন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8CFF938-3D7F-4A23-B6AA-71FFEC0D02A9}" type="parTrans" cxnId="{84E0C9DC-AA3D-47B1-ADE1-72CAC6A703AA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DFEC95-9FFD-484E-B33E-2DE1F74AE3C1}" type="sibTrans" cxnId="{84E0C9DC-AA3D-47B1-ADE1-72CAC6A703AA}">
      <dgm:prSet/>
      <dgm:spPr/>
      <dgm:t>
        <a:bodyPr/>
        <a:lstStyle/>
        <a:p>
          <a:endParaRPr lang="en-US"/>
        </a:p>
      </dgm:t>
    </dgm:pt>
    <dgm:pt modelId="{A2491FB2-5EFF-4EAB-A649-1B3834AB2051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আগমন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8FFA12A-357F-4BD3-B541-D181F394B364}" type="parTrans" cxnId="{BB31F38C-F703-4900-9214-8B0A494C3329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DC26F0-741B-40CC-8A84-8A39DCEC355F}" type="sibTrans" cxnId="{BB31F38C-F703-4900-9214-8B0A494C3329}">
      <dgm:prSet/>
      <dgm:spPr/>
      <dgm:t>
        <a:bodyPr/>
        <a:lstStyle/>
        <a:p>
          <a:endParaRPr lang="en-US"/>
        </a:p>
      </dgm:t>
    </dgm:pt>
    <dgm:pt modelId="{5D7C5AB4-C4B6-4430-9BD4-2F7C3A45B19E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বহিগমন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CDC3100-85F8-471C-998D-D1AECE058760}" type="parTrans" cxnId="{B465FDD2-AE94-4E68-87BD-1ED05299376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C6A57F9-10EC-44D4-BDC9-80FB112D4742}" type="sibTrans" cxnId="{B465FDD2-AE94-4E68-87BD-1ED05299376F}">
      <dgm:prSet/>
      <dgm:spPr/>
      <dgm:t>
        <a:bodyPr/>
        <a:lstStyle/>
        <a:p>
          <a:endParaRPr lang="en-US"/>
        </a:p>
      </dgm:t>
    </dgm:pt>
    <dgm:pt modelId="{8E047B49-D5A5-414C-9CD3-FDF9296F8B43}" type="pres">
      <dgm:prSet presAssocID="{27094653-4B9B-44AE-8C8D-0C8228F75FD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80F8E52-5655-4BE4-8D72-50B41320DADD}" type="pres">
      <dgm:prSet presAssocID="{AA72E4F4-2237-42B1-B7C6-EE8998BD0588}" presName="hierRoot1" presStyleCnt="0"/>
      <dgm:spPr/>
    </dgm:pt>
    <dgm:pt modelId="{25FE612A-F58C-4B75-B9E5-D438A4025D5F}" type="pres">
      <dgm:prSet presAssocID="{AA72E4F4-2237-42B1-B7C6-EE8998BD0588}" presName="composite" presStyleCnt="0"/>
      <dgm:spPr/>
    </dgm:pt>
    <dgm:pt modelId="{3E701CF1-7F10-4B70-AFFA-621AA228D32A}" type="pres">
      <dgm:prSet presAssocID="{AA72E4F4-2237-42B1-B7C6-EE8998BD0588}" presName="background" presStyleLbl="node0" presStyleIdx="0" presStyleCnt="1"/>
      <dgm:spPr/>
    </dgm:pt>
    <dgm:pt modelId="{0C5E66F4-2A34-416C-A152-AE64239189C4}" type="pres">
      <dgm:prSet presAssocID="{AA72E4F4-2237-42B1-B7C6-EE8998BD0588}" presName="text" presStyleLbl="fgAcc0" presStyleIdx="0" presStyleCnt="1" custScaleY="587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B03B4F-479F-4594-847A-90D8016CBD58}" type="pres">
      <dgm:prSet presAssocID="{AA72E4F4-2237-42B1-B7C6-EE8998BD0588}" presName="hierChild2" presStyleCnt="0"/>
      <dgm:spPr/>
    </dgm:pt>
    <dgm:pt modelId="{B6F9FE68-1DF7-49C7-9562-E4EC00382C70}" type="pres">
      <dgm:prSet presAssocID="{C8CFF938-3D7F-4A23-B6AA-71FFEC0D02A9}" presName="Name10" presStyleLbl="parChTrans1D2" presStyleIdx="0" presStyleCnt="1"/>
      <dgm:spPr/>
      <dgm:t>
        <a:bodyPr/>
        <a:lstStyle/>
        <a:p>
          <a:endParaRPr lang="en-US"/>
        </a:p>
      </dgm:t>
    </dgm:pt>
    <dgm:pt modelId="{9197D636-41F7-451F-9447-3CAED83C583C}" type="pres">
      <dgm:prSet presAssocID="{D6226980-9780-4CFE-BE30-1C8323D6D10E}" presName="hierRoot2" presStyleCnt="0"/>
      <dgm:spPr/>
    </dgm:pt>
    <dgm:pt modelId="{F2E18CEE-DDA3-4768-8CF7-4A0399708B33}" type="pres">
      <dgm:prSet presAssocID="{D6226980-9780-4CFE-BE30-1C8323D6D10E}" presName="composite2" presStyleCnt="0"/>
      <dgm:spPr/>
    </dgm:pt>
    <dgm:pt modelId="{772E724A-DA06-45A0-A91D-8CD9C946A931}" type="pres">
      <dgm:prSet presAssocID="{D6226980-9780-4CFE-BE30-1C8323D6D10E}" presName="background2" presStyleLbl="node2" presStyleIdx="0" presStyleCnt="1"/>
      <dgm:spPr/>
    </dgm:pt>
    <dgm:pt modelId="{E190B4E6-74DB-4632-AF14-B4948892872D}" type="pres">
      <dgm:prSet presAssocID="{D6226980-9780-4CFE-BE30-1C8323D6D10E}" presName="text2" presStyleLbl="fgAcc2" presStyleIdx="0" presStyleCnt="1" custScaleX="163925" custScaleY="547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BA4620-E64C-45D2-ABAC-E0368C531A70}" type="pres">
      <dgm:prSet presAssocID="{D6226980-9780-4CFE-BE30-1C8323D6D10E}" presName="hierChild3" presStyleCnt="0"/>
      <dgm:spPr/>
    </dgm:pt>
    <dgm:pt modelId="{25845B3A-41F5-4976-BC71-1127FA3C0291}" type="pres">
      <dgm:prSet presAssocID="{08FFA12A-357F-4BD3-B541-D181F394B364}" presName="Name17" presStyleLbl="parChTrans1D3" presStyleIdx="0" presStyleCnt="2"/>
      <dgm:spPr/>
      <dgm:t>
        <a:bodyPr/>
        <a:lstStyle/>
        <a:p>
          <a:endParaRPr lang="en-US"/>
        </a:p>
      </dgm:t>
    </dgm:pt>
    <dgm:pt modelId="{0313FD34-1F11-4011-B1F6-908414BCA860}" type="pres">
      <dgm:prSet presAssocID="{A2491FB2-5EFF-4EAB-A649-1B3834AB2051}" presName="hierRoot3" presStyleCnt="0"/>
      <dgm:spPr/>
    </dgm:pt>
    <dgm:pt modelId="{464BB83D-E7C1-4F9C-B3C7-0A706AAAFB2B}" type="pres">
      <dgm:prSet presAssocID="{A2491FB2-5EFF-4EAB-A649-1B3834AB2051}" presName="composite3" presStyleCnt="0"/>
      <dgm:spPr/>
    </dgm:pt>
    <dgm:pt modelId="{4118C71A-7429-41F7-8170-48E1F6337B55}" type="pres">
      <dgm:prSet presAssocID="{A2491FB2-5EFF-4EAB-A649-1B3834AB2051}" presName="background3" presStyleLbl="node3" presStyleIdx="0" presStyleCnt="2"/>
      <dgm:spPr/>
    </dgm:pt>
    <dgm:pt modelId="{40C1529C-BD29-4DC2-B3AE-5AD78155BD62}" type="pres">
      <dgm:prSet presAssocID="{A2491FB2-5EFF-4EAB-A649-1B3834AB2051}" presName="text3" presStyleLbl="fgAcc3" presStyleIdx="0" presStyleCnt="2" custScaleY="639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EA816F-2B2C-4038-BCA7-CC32D6E3465A}" type="pres">
      <dgm:prSet presAssocID="{A2491FB2-5EFF-4EAB-A649-1B3834AB2051}" presName="hierChild4" presStyleCnt="0"/>
      <dgm:spPr/>
    </dgm:pt>
    <dgm:pt modelId="{34741EB8-3740-41CE-B275-2A18556B8C0F}" type="pres">
      <dgm:prSet presAssocID="{ACDC3100-85F8-471C-998D-D1AECE058760}" presName="Name17" presStyleLbl="parChTrans1D3" presStyleIdx="1" presStyleCnt="2"/>
      <dgm:spPr/>
      <dgm:t>
        <a:bodyPr/>
        <a:lstStyle/>
        <a:p>
          <a:endParaRPr lang="en-US"/>
        </a:p>
      </dgm:t>
    </dgm:pt>
    <dgm:pt modelId="{19EED9A8-7F53-4523-8171-56D6C216DC22}" type="pres">
      <dgm:prSet presAssocID="{5D7C5AB4-C4B6-4430-9BD4-2F7C3A45B19E}" presName="hierRoot3" presStyleCnt="0"/>
      <dgm:spPr/>
    </dgm:pt>
    <dgm:pt modelId="{23369326-C390-4C25-AA4A-39A9EBEAE7E7}" type="pres">
      <dgm:prSet presAssocID="{5D7C5AB4-C4B6-4430-9BD4-2F7C3A45B19E}" presName="composite3" presStyleCnt="0"/>
      <dgm:spPr/>
    </dgm:pt>
    <dgm:pt modelId="{2FFF64CB-18EC-4B00-B5B3-C37CF19DFCA0}" type="pres">
      <dgm:prSet presAssocID="{5D7C5AB4-C4B6-4430-9BD4-2F7C3A45B19E}" presName="background3" presStyleLbl="node3" presStyleIdx="1" presStyleCnt="2"/>
      <dgm:spPr/>
    </dgm:pt>
    <dgm:pt modelId="{8CCCF6C1-D697-4C29-9679-546FC24A80EA}" type="pres">
      <dgm:prSet presAssocID="{5D7C5AB4-C4B6-4430-9BD4-2F7C3A45B19E}" presName="text3" presStyleLbl="fgAcc3" presStyleIdx="1" presStyleCnt="2" custScaleY="639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980371-842D-460C-B174-5A0A32F9CF72}" type="pres">
      <dgm:prSet presAssocID="{5D7C5AB4-C4B6-4430-9BD4-2F7C3A45B19E}" presName="hierChild4" presStyleCnt="0"/>
      <dgm:spPr/>
    </dgm:pt>
  </dgm:ptLst>
  <dgm:cxnLst>
    <dgm:cxn modelId="{B465FDD2-AE94-4E68-87BD-1ED05299376F}" srcId="{D6226980-9780-4CFE-BE30-1C8323D6D10E}" destId="{5D7C5AB4-C4B6-4430-9BD4-2F7C3A45B19E}" srcOrd="1" destOrd="0" parTransId="{ACDC3100-85F8-471C-998D-D1AECE058760}" sibTransId="{4C6A57F9-10EC-44D4-BDC9-80FB112D4742}"/>
    <dgm:cxn modelId="{84E0C9DC-AA3D-47B1-ADE1-72CAC6A703AA}" srcId="{AA72E4F4-2237-42B1-B7C6-EE8998BD0588}" destId="{D6226980-9780-4CFE-BE30-1C8323D6D10E}" srcOrd="0" destOrd="0" parTransId="{C8CFF938-3D7F-4A23-B6AA-71FFEC0D02A9}" sibTransId="{C1DFEC95-9FFD-484E-B33E-2DE1F74AE3C1}"/>
    <dgm:cxn modelId="{F8A6C7DA-90EF-4E02-A0A3-1B39C92AC2CF}" type="presOf" srcId="{08FFA12A-357F-4BD3-B541-D181F394B364}" destId="{25845B3A-41F5-4976-BC71-1127FA3C0291}" srcOrd="0" destOrd="0" presId="urn:microsoft.com/office/officeart/2005/8/layout/hierarchy1"/>
    <dgm:cxn modelId="{5C40BB80-2CFF-44EC-BFC4-DEC868436246}" type="presOf" srcId="{A2491FB2-5EFF-4EAB-A649-1B3834AB2051}" destId="{40C1529C-BD29-4DC2-B3AE-5AD78155BD62}" srcOrd="0" destOrd="0" presId="urn:microsoft.com/office/officeart/2005/8/layout/hierarchy1"/>
    <dgm:cxn modelId="{F73DB550-1CAF-419F-9106-36FA172F02C7}" type="presOf" srcId="{AA72E4F4-2237-42B1-B7C6-EE8998BD0588}" destId="{0C5E66F4-2A34-416C-A152-AE64239189C4}" srcOrd="0" destOrd="0" presId="urn:microsoft.com/office/officeart/2005/8/layout/hierarchy1"/>
    <dgm:cxn modelId="{85C2A0C4-63B3-4FA0-9461-9BF54B5B6B0F}" type="presOf" srcId="{C8CFF938-3D7F-4A23-B6AA-71FFEC0D02A9}" destId="{B6F9FE68-1DF7-49C7-9562-E4EC00382C70}" srcOrd="0" destOrd="0" presId="urn:microsoft.com/office/officeart/2005/8/layout/hierarchy1"/>
    <dgm:cxn modelId="{2451126C-9420-4520-B2BA-944A6CB41C29}" type="presOf" srcId="{ACDC3100-85F8-471C-998D-D1AECE058760}" destId="{34741EB8-3740-41CE-B275-2A18556B8C0F}" srcOrd="0" destOrd="0" presId="urn:microsoft.com/office/officeart/2005/8/layout/hierarchy1"/>
    <dgm:cxn modelId="{D449FF84-BD1F-4F52-91D0-28365410FE3A}" srcId="{27094653-4B9B-44AE-8C8D-0C8228F75FDF}" destId="{AA72E4F4-2237-42B1-B7C6-EE8998BD0588}" srcOrd="0" destOrd="0" parTransId="{6DE50995-9ABE-4622-9264-3A4A7F22321D}" sibTransId="{715A922D-37CD-43D3-9204-CDD3DD529CA9}"/>
    <dgm:cxn modelId="{8FAB5DA0-676F-44CC-B3ED-0E1CA99EA21E}" type="presOf" srcId="{27094653-4B9B-44AE-8C8D-0C8228F75FDF}" destId="{8E047B49-D5A5-414C-9CD3-FDF9296F8B43}" srcOrd="0" destOrd="0" presId="urn:microsoft.com/office/officeart/2005/8/layout/hierarchy1"/>
    <dgm:cxn modelId="{BB31F38C-F703-4900-9214-8B0A494C3329}" srcId="{D6226980-9780-4CFE-BE30-1C8323D6D10E}" destId="{A2491FB2-5EFF-4EAB-A649-1B3834AB2051}" srcOrd="0" destOrd="0" parTransId="{08FFA12A-357F-4BD3-B541-D181F394B364}" sibTransId="{9CDC26F0-741B-40CC-8A84-8A39DCEC355F}"/>
    <dgm:cxn modelId="{BC672855-6CEE-44E9-A20F-4834A6C0DE70}" type="presOf" srcId="{D6226980-9780-4CFE-BE30-1C8323D6D10E}" destId="{E190B4E6-74DB-4632-AF14-B4948892872D}" srcOrd="0" destOrd="0" presId="urn:microsoft.com/office/officeart/2005/8/layout/hierarchy1"/>
    <dgm:cxn modelId="{A6D895C2-976E-41D2-A669-2659EB6977FC}" type="presOf" srcId="{5D7C5AB4-C4B6-4430-9BD4-2F7C3A45B19E}" destId="{8CCCF6C1-D697-4C29-9679-546FC24A80EA}" srcOrd="0" destOrd="0" presId="urn:microsoft.com/office/officeart/2005/8/layout/hierarchy1"/>
    <dgm:cxn modelId="{03F168A2-2295-4504-BDDB-CEA2A275F795}" type="presParOf" srcId="{8E047B49-D5A5-414C-9CD3-FDF9296F8B43}" destId="{180F8E52-5655-4BE4-8D72-50B41320DADD}" srcOrd="0" destOrd="0" presId="urn:microsoft.com/office/officeart/2005/8/layout/hierarchy1"/>
    <dgm:cxn modelId="{E80297C8-26CD-4CE3-A75C-6FA5F8CE4739}" type="presParOf" srcId="{180F8E52-5655-4BE4-8D72-50B41320DADD}" destId="{25FE612A-F58C-4B75-B9E5-D438A4025D5F}" srcOrd="0" destOrd="0" presId="urn:microsoft.com/office/officeart/2005/8/layout/hierarchy1"/>
    <dgm:cxn modelId="{DF03D939-C4F4-46F5-8EB1-5E72F91C40A8}" type="presParOf" srcId="{25FE612A-F58C-4B75-B9E5-D438A4025D5F}" destId="{3E701CF1-7F10-4B70-AFFA-621AA228D32A}" srcOrd="0" destOrd="0" presId="urn:microsoft.com/office/officeart/2005/8/layout/hierarchy1"/>
    <dgm:cxn modelId="{984485B6-85AC-4A37-98CC-6D448890C2C1}" type="presParOf" srcId="{25FE612A-F58C-4B75-B9E5-D438A4025D5F}" destId="{0C5E66F4-2A34-416C-A152-AE64239189C4}" srcOrd="1" destOrd="0" presId="urn:microsoft.com/office/officeart/2005/8/layout/hierarchy1"/>
    <dgm:cxn modelId="{2E5AA024-DA7F-4EFE-885B-32C39E811C1D}" type="presParOf" srcId="{180F8E52-5655-4BE4-8D72-50B41320DADD}" destId="{66B03B4F-479F-4594-847A-90D8016CBD58}" srcOrd="1" destOrd="0" presId="urn:microsoft.com/office/officeart/2005/8/layout/hierarchy1"/>
    <dgm:cxn modelId="{A635998F-1247-4434-8B37-8856B4C11354}" type="presParOf" srcId="{66B03B4F-479F-4594-847A-90D8016CBD58}" destId="{B6F9FE68-1DF7-49C7-9562-E4EC00382C70}" srcOrd="0" destOrd="0" presId="urn:microsoft.com/office/officeart/2005/8/layout/hierarchy1"/>
    <dgm:cxn modelId="{8C65CEAA-91C8-4A07-A573-07CBB701360A}" type="presParOf" srcId="{66B03B4F-479F-4594-847A-90D8016CBD58}" destId="{9197D636-41F7-451F-9447-3CAED83C583C}" srcOrd="1" destOrd="0" presId="urn:microsoft.com/office/officeart/2005/8/layout/hierarchy1"/>
    <dgm:cxn modelId="{7ED0DA99-087E-4D9D-AB13-3D115CD519FF}" type="presParOf" srcId="{9197D636-41F7-451F-9447-3CAED83C583C}" destId="{F2E18CEE-DDA3-4768-8CF7-4A0399708B33}" srcOrd="0" destOrd="0" presId="urn:microsoft.com/office/officeart/2005/8/layout/hierarchy1"/>
    <dgm:cxn modelId="{97D5338B-80D3-48AD-960F-C077C872543F}" type="presParOf" srcId="{F2E18CEE-DDA3-4768-8CF7-4A0399708B33}" destId="{772E724A-DA06-45A0-A91D-8CD9C946A931}" srcOrd="0" destOrd="0" presId="urn:microsoft.com/office/officeart/2005/8/layout/hierarchy1"/>
    <dgm:cxn modelId="{38C2F2F4-16C4-46A4-9599-3A43E89CAC9F}" type="presParOf" srcId="{F2E18CEE-DDA3-4768-8CF7-4A0399708B33}" destId="{E190B4E6-74DB-4632-AF14-B4948892872D}" srcOrd="1" destOrd="0" presId="urn:microsoft.com/office/officeart/2005/8/layout/hierarchy1"/>
    <dgm:cxn modelId="{B8702543-1192-42DE-A1D4-D32AA144E0E3}" type="presParOf" srcId="{9197D636-41F7-451F-9447-3CAED83C583C}" destId="{48BA4620-E64C-45D2-ABAC-E0368C531A70}" srcOrd="1" destOrd="0" presId="urn:microsoft.com/office/officeart/2005/8/layout/hierarchy1"/>
    <dgm:cxn modelId="{EDD07E5F-10A7-489E-A3FB-EDD63D12F2F5}" type="presParOf" srcId="{48BA4620-E64C-45D2-ABAC-E0368C531A70}" destId="{25845B3A-41F5-4976-BC71-1127FA3C0291}" srcOrd="0" destOrd="0" presId="urn:microsoft.com/office/officeart/2005/8/layout/hierarchy1"/>
    <dgm:cxn modelId="{20EFBA15-7FB2-48BF-8538-2FD989312847}" type="presParOf" srcId="{48BA4620-E64C-45D2-ABAC-E0368C531A70}" destId="{0313FD34-1F11-4011-B1F6-908414BCA860}" srcOrd="1" destOrd="0" presId="urn:microsoft.com/office/officeart/2005/8/layout/hierarchy1"/>
    <dgm:cxn modelId="{9F20FA83-BC77-4150-8C63-985169BD9ABC}" type="presParOf" srcId="{0313FD34-1F11-4011-B1F6-908414BCA860}" destId="{464BB83D-E7C1-4F9C-B3C7-0A706AAAFB2B}" srcOrd="0" destOrd="0" presId="urn:microsoft.com/office/officeart/2005/8/layout/hierarchy1"/>
    <dgm:cxn modelId="{CF7A8B14-4D33-4DEC-B72A-4CD39FB6671F}" type="presParOf" srcId="{464BB83D-E7C1-4F9C-B3C7-0A706AAAFB2B}" destId="{4118C71A-7429-41F7-8170-48E1F6337B55}" srcOrd="0" destOrd="0" presId="urn:microsoft.com/office/officeart/2005/8/layout/hierarchy1"/>
    <dgm:cxn modelId="{5BE73271-FC82-4C22-8509-F2A06E036094}" type="presParOf" srcId="{464BB83D-E7C1-4F9C-B3C7-0A706AAAFB2B}" destId="{40C1529C-BD29-4DC2-B3AE-5AD78155BD62}" srcOrd="1" destOrd="0" presId="urn:microsoft.com/office/officeart/2005/8/layout/hierarchy1"/>
    <dgm:cxn modelId="{56B90F80-9A50-44B2-818F-4EAF288CEA51}" type="presParOf" srcId="{0313FD34-1F11-4011-B1F6-908414BCA860}" destId="{54EA816F-2B2C-4038-BCA7-CC32D6E3465A}" srcOrd="1" destOrd="0" presId="urn:microsoft.com/office/officeart/2005/8/layout/hierarchy1"/>
    <dgm:cxn modelId="{2FB77892-8EE5-4DBF-9912-992589E6C5EA}" type="presParOf" srcId="{48BA4620-E64C-45D2-ABAC-E0368C531A70}" destId="{34741EB8-3740-41CE-B275-2A18556B8C0F}" srcOrd="2" destOrd="0" presId="urn:microsoft.com/office/officeart/2005/8/layout/hierarchy1"/>
    <dgm:cxn modelId="{B3F7A262-6C47-4807-8456-9B2BD27D348A}" type="presParOf" srcId="{48BA4620-E64C-45D2-ABAC-E0368C531A70}" destId="{19EED9A8-7F53-4523-8171-56D6C216DC22}" srcOrd="3" destOrd="0" presId="urn:microsoft.com/office/officeart/2005/8/layout/hierarchy1"/>
    <dgm:cxn modelId="{A98711D4-8AD5-4350-82E3-D28637C67E74}" type="presParOf" srcId="{19EED9A8-7F53-4523-8171-56D6C216DC22}" destId="{23369326-C390-4C25-AA4A-39A9EBEAE7E7}" srcOrd="0" destOrd="0" presId="urn:microsoft.com/office/officeart/2005/8/layout/hierarchy1"/>
    <dgm:cxn modelId="{80AA19D1-7583-4429-9A1B-69CB21D1995C}" type="presParOf" srcId="{23369326-C390-4C25-AA4A-39A9EBEAE7E7}" destId="{2FFF64CB-18EC-4B00-B5B3-C37CF19DFCA0}" srcOrd="0" destOrd="0" presId="urn:microsoft.com/office/officeart/2005/8/layout/hierarchy1"/>
    <dgm:cxn modelId="{F7F56494-40F7-477D-A98A-5462BC9D5520}" type="presParOf" srcId="{23369326-C390-4C25-AA4A-39A9EBEAE7E7}" destId="{8CCCF6C1-D697-4C29-9679-546FC24A80EA}" srcOrd="1" destOrd="0" presId="urn:microsoft.com/office/officeart/2005/8/layout/hierarchy1"/>
    <dgm:cxn modelId="{2D876E35-A48C-4797-9DB1-38917630260F}" type="presParOf" srcId="{19EED9A8-7F53-4523-8171-56D6C216DC22}" destId="{92980371-842D-460C-B174-5A0A32F9CF7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537ED8-EFA2-4BB9-A92C-0016155A90FF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E248921-6670-4644-9464-9AE533F54CC1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লেনদেনের ভিত্তি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B09A472-3FA7-45DB-87DB-3E5E6B47EDD0}" type="parTrans" cxnId="{20BEB1C6-D01B-4231-8C0A-2EF4A1D8D0DC}">
      <dgm:prSet/>
      <dgm:spPr/>
      <dgm:t>
        <a:bodyPr/>
        <a:lstStyle/>
        <a:p>
          <a:endParaRPr lang="en-US"/>
        </a:p>
      </dgm:t>
    </dgm:pt>
    <dgm:pt modelId="{9F029233-E380-49B0-A67C-F85E042C4CD6}" type="sibTrans" cxnId="{20BEB1C6-D01B-4231-8C0A-2EF4A1D8D0DC}">
      <dgm:prSet/>
      <dgm:spPr/>
      <dgm:t>
        <a:bodyPr/>
        <a:lstStyle/>
        <a:p>
          <a:endParaRPr lang="en-US"/>
        </a:p>
      </dgm:t>
    </dgm:pt>
    <dgm:pt modelId="{823B6160-8644-4892-9A08-95AD19AC0AA4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নগদ ভিত্তি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3C4A0B-9F13-45E9-BF0F-F62364A0CD18}" type="parTrans" cxnId="{570FE7EE-BCF3-45B8-9802-504BF326FD0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E0B13A-AC8B-443A-B357-FA2FDDD8FEF4}" type="sibTrans" cxnId="{570FE7EE-BCF3-45B8-9802-504BF326FD02}">
      <dgm:prSet/>
      <dgm:spPr/>
      <dgm:t>
        <a:bodyPr/>
        <a:lstStyle/>
        <a:p>
          <a:endParaRPr lang="en-US"/>
        </a:p>
      </dgm:t>
    </dgm:pt>
    <dgm:pt modelId="{892C493F-357A-4D57-A30C-DC5BEDB776E9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শুধু নগদ লেনদেনের হিসাব রাখা হয়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1A241E7-21AB-4A88-A85F-F2C576828FA7}" type="parTrans" cxnId="{7E212C22-AF89-4DAB-8D1F-BBA9EE7D3577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5EC8060-45CA-4851-BCCB-CDBC6C17A2DE}" type="sibTrans" cxnId="{7E212C22-AF89-4DAB-8D1F-BBA9EE7D3577}">
      <dgm:prSet/>
      <dgm:spPr/>
      <dgm:t>
        <a:bodyPr/>
        <a:lstStyle/>
        <a:p>
          <a:endParaRPr lang="en-US"/>
        </a:p>
      </dgm:t>
    </dgm:pt>
    <dgm:pt modelId="{BC7110FD-EB3D-42CA-95C3-2CD82CF81780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বকেয়া ভিত্তি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B87997-327C-4968-9923-E8A2F38AFC15}" type="parTrans" cxnId="{8C3DBF70-9DD8-46D3-A138-4101F98159FB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9243A88-D83A-4547-AEE8-9E594B3F4F81}" type="sibTrans" cxnId="{8C3DBF70-9DD8-46D3-A138-4101F98159FB}">
      <dgm:prSet/>
      <dgm:spPr/>
      <dgm:t>
        <a:bodyPr/>
        <a:lstStyle/>
        <a:p>
          <a:endParaRPr lang="en-US"/>
        </a:p>
      </dgm:t>
    </dgm:pt>
    <dgm:pt modelId="{146294A6-5289-482D-B707-CBC0D6CB1218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নগদ ও বকেয়া লেনদেনের হিসাব রাখা হয়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9F2E84-6BBA-41DA-B83A-20DCF26AF462}" type="parTrans" cxnId="{D69002CD-FF69-457A-B0FF-B8C021CB0C4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7E2F9E-A49E-4823-8748-A4DBC0115B3F}" type="sibTrans" cxnId="{D69002CD-FF69-457A-B0FF-B8C021CB0C4F}">
      <dgm:prSet/>
      <dgm:spPr/>
      <dgm:t>
        <a:bodyPr/>
        <a:lstStyle/>
        <a:p>
          <a:endParaRPr lang="en-US"/>
        </a:p>
      </dgm:t>
    </dgm:pt>
    <dgm:pt modelId="{35F741E9-13F4-456F-A6F7-B0D0163B0DF6}" type="pres">
      <dgm:prSet presAssocID="{CD537ED8-EFA2-4BB9-A92C-0016155A90F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F7BC8A-585A-4DA8-AA70-D0CF8CB16C8B}" type="pres">
      <dgm:prSet presAssocID="{9E248921-6670-4644-9464-9AE533F54CC1}" presName="hierRoot1" presStyleCnt="0"/>
      <dgm:spPr/>
    </dgm:pt>
    <dgm:pt modelId="{4D5486B5-D012-414D-A73C-A9998490C70C}" type="pres">
      <dgm:prSet presAssocID="{9E248921-6670-4644-9464-9AE533F54CC1}" presName="composite" presStyleCnt="0"/>
      <dgm:spPr/>
    </dgm:pt>
    <dgm:pt modelId="{0BEE5A5D-F914-438A-8163-AB533E56C57E}" type="pres">
      <dgm:prSet presAssocID="{9E248921-6670-4644-9464-9AE533F54CC1}" presName="background" presStyleLbl="node0" presStyleIdx="0" presStyleCnt="1"/>
      <dgm:spPr/>
    </dgm:pt>
    <dgm:pt modelId="{49DB5CDB-9B97-4B73-8D57-9F2A0F3646BD}" type="pres">
      <dgm:prSet presAssocID="{9E248921-6670-4644-9464-9AE533F54CC1}" presName="text" presStyleLbl="fgAcc0" presStyleIdx="0" presStyleCnt="1" custScaleY="689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9C234F-E374-4B7C-94CD-E5D6C86E6996}" type="pres">
      <dgm:prSet presAssocID="{9E248921-6670-4644-9464-9AE533F54CC1}" presName="hierChild2" presStyleCnt="0"/>
      <dgm:spPr/>
    </dgm:pt>
    <dgm:pt modelId="{4B845DAD-57EE-40B0-9843-7E2A1E74D9C4}" type="pres">
      <dgm:prSet presAssocID="{143C4A0B-9F13-45E9-BF0F-F62364A0CD1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E9667402-4DB3-473A-904B-D272F95EA3C8}" type="pres">
      <dgm:prSet presAssocID="{823B6160-8644-4892-9A08-95AD19AC0AA4}" presName="hierRoot2" presStyleCnt="0"/>
      <dgm:spPr/>
    </dgm:pt>
    <dgm:pt modelId="{AA012094-0E21-413C-AA58-405E8D133662}" type="pres">
      <dgm:prSet presAssocID="{823B6160-8644-4892-9A08-95AD19AC0AA4}" presName="composite2" presStyleCnt="0"/>
      <dgm:spPr/>
    </dgm:pt>
    <dgm:pt modelId="{B2D11204-2F39-4BCD-9F6E-1A1B468DEE0F}" type="pres">
      <dgm:prSet presAssocID="{823B6160-8644-4892-9A08-95AD19AC0AA4}" presName="background2" presStyleLbl="node2" presStyleIdx="0" presStyleCnt="2"/>
      <dgm:spPr/>
    </dgm:pt>
    <dgm:pt modelId="{079EA7A1-C473-4C9E-8E1C-C0921C8D00C6}" type="pres">
      <dgm:prSet presAssocID="{823B6160-8644-4892-9A08-95AD19AC0AA4}" presName="text2" presStyleLbl="fgAcc2" presStyleIdx="0" presStyleCnt="2" custScaleY="689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1C94D3-9243-4AF0-BF5D-94228D171B90}" type="pres">
      <dgm:prSet presAssocID="{823B6160-8644-4892-9A08-95AD19AC0AA4}" presName="hierChild3" presStyleCnt="0"/>
      <dgm:spPr/>
    </dgm:pt>
    <dgm:pt modelId="{D0465B4F-2696-48CD-86C4-2B791DF0CD31}" type="pres">
      <dgm:prSet presAssocID="{E1A241E7-21AB-4A88-A85F-F2C576828FA7}" presName="Name17" presStyleLbl="parChTrans1D3" presStyleIdx="0" presStyleCnt="2"/>
      <dgm:spPr/>
      <dgm:t>
        <a:bodyPr/>
        <a:lstStyle/>
        <a:p>
          <a:endParaRPr lang="en-US"/>
        </a:p>
      </dgm:t>
    </dgm:pt>
    <dgm:pt modelId="{7B43AE76-A9C6-4AF5-B309-DF67E21343FC}" type="pres">
      <dgm:prSet presAssocID="{892C493F-357A-4D57-A30C-DC5BEDB776E9}" presName="hierRoot3" presStyleCnt="0"/>
      <dgm:spPr/>
    </dgm:pt>
    <dgm:pt modelId="{A8230452-2E8D-4B84-BE53-83B985168153}" type="pres">
      <dgm:prSet presAssocID="{892C493F-357A-4D57-A30C-DC5BEDB776E9}" presName="composite3" presStyleCnt="0"/>
      <dgm:spPr/>
    </dgm:pt>
    <dgm:pt modelId="{CCF7D646-FBE8-435A-9B76-CB164A97B49D}" type="pres">
      <dgm:prSet presAssocID="{892C493F-357A-4D57-A30C-DC5BEDB776E9}" presName="background3" presStyleLbl="node3" presStyleIdx="0" presStyleCnt="2"/>
      <dgm:spPr/>
    </dgm:pt>
    <dgm:pt modelId="{EC90DC27-B4C3-408B-B594-FE51239BC961}" type="pres">
      <dgm:prSet presAssocID="{892C493F-357A-4D57-A30C-DC5BEDB776E9}" presName="text3" presStyleLbl="fgAcc3" presStyleIdx="0" presStyleCnt="2" custScaleX="1563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D3DA7E-097E-48D6-AEEC-80AFDB345349}" type="pres">
      <dgm:prSet presAssocID="{892C493F-357A-4D57-A30C-DC5BEDB776E9}" presName="hierChild4" presStyleCnt="0"/>
      <dgm:spPr/>
    </dgm:pt>
    <dgm:pt modelId="{61110287-A2B1-405A-866F-7DA23B5A414F}" type="pres">
      <dgm:prSet presAssocID="{1AB87997-327C-4968-9923-E8A2F38AFC15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94C9D53-F4FB-452C-B18B-F759C3E9A245}" type="pres">
      <dgm:prSet presAssocID="{BC7110FD-EB3D-42CA-95C3-2CD82CF81780}" presName="hierRoot2" presStyleCnt="0"/>
      <dgm:spPr/>
    </dgm:pt>
    <dgm:pt modelId="{3A7B5CA8-E074-4A7B-B910-03E2A29E0966}" type="pres">
      <dgm:prSet presAssocID="{BC7110FD-EB3D-42CA-95C3-2CD82CF81780}" presName="composite2" presStyleCnt="0"/>
      <dgm:spPr/>
    </dgm:pt>
    <dgm:pt modelId="{AFEA3489-33B9-46C5-B230-778B0C5FC735}" type="pres">
      <dgm:prSet presAssocID="{BC7110FD-EB3D-42CA-95C3-2CD82CF81780}" presName="background2" presStyleLbl="node2" presStyleIdx="1" presStyleCnt="2"/>
      <dgm:spPr/>
    </dgm:pt>
    <dgm:pt modelId="{4C36BAD4-C2A7-454B-AF6B-A90DA50B4B96}" type="pres">
      <dgm:prSet presAssocID="{BC7110FD-EB3D-42CA-95C3-2CD82CF81780}" presName="text2" presStyleLbl="fgAcc2" presStyleIdx="1" presStyleCnt="2" custScaleY="689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943DFC-4420-4919-9ED6-D60AFC2ED476}" type="pres">
      <dgm:prSet presAssocID="{BC7110FD-EB3D-42CA-95C3-2CD82CF81780}" presName="hierChild3" presStyleCnt="0"/>
      <dgm:spPr/>
    </dgm:pt>
    <dgm:pt modelId="{EB7D7CB4-1F96-4482-9F76-182DEF2F76D3}" type="pres">
      <dgm:prSet presAssocID="{6B9F2E84-6BBA-41DA-B83A-20DCF26AF462}" presName="Name17" presStyleLbl="parChTrans1D3" presStyleIdx="1" presStyleCnt="2"/>
      <dgm:spPr/>
      <dgm:t>
        <a:bodyPr/>
        <a:lstStyle/>
        <a:p>
          <a:endParaRPr lang="en-US"/>
        </a:p>
      </dgm:t>
    </dgm:pt>
    <dgm:pt modelId="{0A356B87-1F55-417D-B08E-D27623E0BCEC}" type="pres">
      <dgm:prSet presAssocID="{146294A6-5289-482D-B707-CBC0D6CB1218}" presName="hierRoot3" presStyleCnt="0"/>
      <dgm:spPr/>
    </dgm:pt>
    <dgm:pt modelId="{9C992B8A-A2C7-48B2-9C66-9CBE9DF10FBE}" type="pres">
      <dgm:prSet presAssocID="{146294A6-5289-482D-B707-CBC0D6CB1218}" presName="composite3" presStyleCnt="0"/>
      <dgm:spPr/>
    </dgm:pt>
    <dgm:pt modelId="{006DA614-0F41-46FE-92AD-0A3AA0D720A5}" type="pres">
      <dgm:prSet presAssocID="{146294A6-5289-482D-B707-CBC0D6CB1218}" presName="background3" presStyleLbl="node3" presStyleIdx="1" presStyleCnt="2"/>
      <dgm:spPr/>
    </dgm:pt>
    <dgm:pt modelId="{39EAFC96-62B8-44D2-B063-6F9A330CFEF2}" type="pres">
      <dgm:prSet presAssocID="{146294A6-5289-482D-B707-CBC0D6CB1218}" presName="text3" presStyleLbl="fgAcc3" presStyleIdx="1" presStyleCnt="2" custScaleX="1563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3B9895-6565-4BDB-BF4D-ABA84E957DC3}" type="pres">
      <dgm:prSet presAssocID="{146294A6-5289-482D-B707-CBC0D6CB1218}" presName="hierChild4" presStyleCnt="0"/>
      <dgm:spPr/>
    </dgm:pt>
  </dgm:ptLst>
  <dgm:cxnLst>
    <dgm:cxn modelId="{D69002CD-FF69-457A-B0FF-B8C021CB0C4F}" srcId="{BC7110FD-EB3D-42CA-95C3-2CD82CF81780}" destId="{146294A6-5289-482D-B707-CBC0D6CB1218}" srcOrd="0" destOrd="0" parTransId="{6B9F2E84-6BBA-41DA-B83A-20DCF26AF462}" sibTransId="{F27E2F9E-A49E-4823-8748-A4DBC0115B3F}"/>
    <dgm:cxn modelId="{2EAEC9F2-C682-455B-AD80-0DBC79DD184C}" type="presOf" srcId="{146294A6-5289-482D-B707-CBC0D6CB1218}" destId="{39EAFC96-62B8-44D2-B063-6F9A330CFEF2}" srcOrd="0" destOrd="0" presId="urn:microsoft.com/office/officeart/2005/8/layout/hierarchy1"/>
    <dgm:cxn modelId="{21B104A0-4662-482A-8B53-1EAEADD8298D}" type="presOf" srcId="{1AB87997-327C-4968-9923-E8A2F38AFC15}" destId="{61110287-A2B1-405A-866F-7DA23B5A414F}" srcOrd="0" destOrd="0" presId="urn:microsoft.com/office/officeart/2005/8/layout/hierarchy1"/>
    <dgm:cxn modelId="{20BEB1C6-D01B-4231-8C0A-2EF4A1D8D0DC}" srcId="{CD537ED8-EFA2-4BB9-A92C-0016155A90FF}" destId="{9E248921-6670-4644-9464-9AE533F54CC1}" srcOrd="0" destOrd="0" parTransId="{AB09A472-3FA7-45DB-87DB-3E5E6B47EDD0}" sibTransId="{9F029233-E380-49B0-A67C-F85E042C4CD6}"/>
    <dgm:cxn modelId="{8C3DBF70-9DD8-46D3-A138-4101F98159FB}" srcId="{9E248921-6670-4644-9464-9AE533F54CC1}" destId="{BC7110FD-EB3D-42CA-95C3-2CD82CF81780}" srcOrd="1" destOrd="0" parTransId="{1AB87997-327C-4968-9923-E8A2F38AFC15}" sibTransId="{59243A88-D83A-4547-AEE8-9E594B3F4F81}"/>
    <dgm:cxn modelId="{D5FD1FCE-A0EF-4BDA-B094-75C96691A193}" type="presOf" srcId="{9E248921-6670-4644-9464-9AE533F54CC1}" destId="{49DB5CDB-9B97-4B73-8D57-9F2A0F3646BD}" srcOrd="0" destOrd="0" presId="urn:microsoft.com/office/officeart/2005/8/layout/hierarchy1"/>
    <dgm:cxn modelId="{7E212C22-AF89-4DAB-8D1F-BBA9EE7D3577}" srcId="{823B6160-8644-4892-9A08-95AD19AC0AA4}" destId="{892C493F-357A-4D57-A30C-DC5BEDB776E9}" srcOrd="0" destOrd="0" parTransId="{E1A241E7-21AB-4A88-A85F-F2C576828FA7}" sibTransId="{65EC8060-45CA-4851-BCCB-CDBC6C17A2DE}"/>
    <dgm:cxn modelId="{4D2E4305-BC3C-4BDA-8833-95526A0FDA83}" type="presOf" srcId="{6B9F2E84-6BBA-41DA-B83A-20DCF26AF462}" destId="{EB7D7CB4-1F96-4482-9F76-182DEF2F76D3}" srcOrd="0" destOrd="0" presId="urn:microsoft.com/office/officeart/2005/8/layout/hierarchy1"/>
    <dgm:cxn modelId="{EDE289F2-DAB3-4089-A373-5FB171FD83AB}" type="presOf" srcId="{823B6160-8644-4892-9A08-95AD19AC0AA4}" destId="{079EA7A1-C473-4C9E-8E1C-C0921C8D00C6}" srcOrd="0" destOrd="0" presId="urn:microsoft.com/office/officeart/2005/8/layout/hierarchy1"/>
    <dgm:cxn modelId="{BC136F8A-4A44-474F-B303-37E9C5E793A4}" type="presOf" srcId="{892C493F-357A-4D57-A30C-DC5BEDB776E9}" destId="{EC90DC27-B4C3-408B-B594-FE51239BC961}" srcOrd="0" destOrd="0" presId="urn:microsoft.com/office/officeart/2005/8/layout/hierarchy1"/>
    <dgm:cxn modelId="{8E8C55A5-5643-4B04-AD0F-DD42CA9CD545}" type="presOf" srcId="{CD537ED8-EFA2-4BB9-A92C-0016155A90FF}" destId="{35F741E9-13F4-456F-A6F7-B0D0163B0DF6}" srcOrd="0" destOrd="0" presId="urn:microsoft.com/office/officeart/2005/8/layout/hierarchy1"/>
    <dgm:cxn modelId="{A25C0CA5-3DCB-40C2-A00B-E3BB5E74C1BD}" type="presOf" srcId="{143C4A0B-9F13-45E9-BF0F-F62364A0CD18}" destId="{4B845DAD-57EE-40B0-9843-7E2A1E74D9C4}" srcOrd="0" destOrd="0" presId="urn:microsoft.com/office/officeart/2005/8/layout/hierarchy1"/>
    <dgm:cxn modelId="{2897CB82-178C-4636-AE57-98E2E885F8D6}" type="presOf" srcId="{BC7110FD-EB3D-42CA-95C3-2CD82CF81780}" destId="{4C36BAD4-C2A7-454B-AF6B-A90DA50B4B96}" srcOrd="0" destOrd="0" presId="urn:microsoft.com/office/officeart/2005/8/layout/hierarchy1"/>
    <dgm:cxn modelId="{570FE7EE-BCF3-45B8-9802-504BF326FD02}" srcId="{9E248921-6670-4644-9464-9AE533F54CC1}" destId="{823B6160-8644-4892-9A08-95AD19AC0AA4}" srcOrd="0" destOrd="0" parTransId="{143C4A0B-9F13-45E9-BF0F-F62364A0CD18}" sibTransId="{D5E0B13A-AC8B-443A-B357-FA2FDDD8FEF4}"/>
    <dgm:cxn modelId="{CF7C9C51-9FE5-470B-B163-01A6C7933F39}" type="presOf" srcId="{E1A241E7-21AB-4A88-A85F-F2C576828FA7}" destId="{D0465B4F-2696-48CD-86C4-2B791DF0CD31}" srcOrd="0" destOrd="0" presId="urn:microsoft.com/office/officeart/2005/8/layout/hierarchy1"/>
    <dgm:cxn modelId="{4468D19B-99D3-4EDB-9DA9-031E32011715}" type="presParOf" srcId="{35F741E9-13F4-456F-A6F7-B0D0163B0DF6}" destId="{80F7BC8A-585A-4DA8-AA70-D0CF8CB16C8B}" srcOrd="0" destOrd="0" presId="urn:microsoft.com/office/officeart/2005/8/layout/hierarchy1"/>
    <dgm:cxn modelId="{D7EC6A3F-73F3-46A9-B449-0D189C693815}" type="presParOf" srcId="{80F7BC8A-585A-4DA8-AA70-D0CF8CB16C8B}" destId="{4D5486B5-D012-414D-A73C-A9998490C70C}" srcOrd="0" destOrd="0" presId="urn:microsoft.com/office/officeart/2005/8/layout/hierarchy1"/>
    <dgm:cxn modelId="{B39E734F-4988-4821-B9E1-948C20058B37}" type="presParOf" srcId="{4D5486B5-D012-414D-A73C-A9998490C70C}" destId="{0BEE5A5D-F914-438A-8163-AB533E56C57E}" srcOrd="0" destOrd="0" presId="urn:microsoft.com/office/officeart/2005/8/layout/hierarchy1"/>
    <dgm:cxn modelId="{1612CED8-6E3B-4E51-88FB-023530E970C5}" type="presParOf" srcId="{4D5486B5-D012-414D-A73C-A9998490C70C}" destId="{49DB5CDB-9B97-4B73-8D57-9F2A0F3646BD}" srcOrd="1" destOrd="0" presId="urn:microsoft.com/office/officeart/2005/8/layout/hierarchy1"/>
    <dgm:cxn modelId="{EF8AA1EC-06D0-4723-8D69-5A73E2E288E6}" type="presParOf" srcId="{80F7BC8A-585A-4DA8-AA70-D0CF8CB16C8B}" destId="{7A9C234F-E374-4B7C-94CD-E5D6C86E6996}" srcOrd="1" destOrd="0" presId="urn:microsoft.com/office/officeart/2005/8/layout/hierarchy1"/>
    <dgm:cxn modelId="{BC0F5BD2-44E3-4614-AB61-B39958A46E7D}" type="presParOf" srcId="{7A9C234F-E374-4B7C-94CD-E5D6C86E6996}" destId="{4B845DAD-57EE-40B0-9843-7E2A1E74D9C4}" srcOrd="0" destOrd="0" presId="urn:microsoft.com/office/officeart/2005/8/layout/hierarchy1"/>
    <dgm:cxn modelId="{DE373E3D-79B8-4FB5-A01B-CC2DD0054A12}" type="presParOf" srcId="{7A9C234F-E374-4B7C-94CD-E5D6C86E6996}" destId="{E9667402-4DB3-473A-904B-D272F95EA3C8}" srcOrd="1" destOrd="0" presId="urn:microsoft.com/office/officeart/2005/8/layout/hierarchy1"/>
    <dgm:cxn modelId="{57E5F32F-C0A7-4468-B7E8-25E59F526A7E}" type="presParOf" srcId="{E9667402-4DB3-473A-904B-D272F95EA3C8}" destId="{AA012094-0E21-413C-AA58-405E8D133662}" srcOrd="0" destOrd="0" presId="urn:microsoft.com/office/officeart/2005/8/layout/hierarchy1"/>
    <dgm:cxn modelId="{3678FE45-D492-48D3-9A43-17E4AB3F889C}" type="presParOf" srcId="{AA012094-0E21-413C-AA58-405E8D133662}" destId="{B2D11204-2F39-4BCD-9F6E-1A1B468DEE0F}" srcOrd="0" destOrd="0" presId="urn:microsoft.com/office/officeart/2005/8/layout/hierarchy1"/>
    <dgm:cxn modelId="{3A7F50BB-98A0-4710-8D18-4B8718769E13}" type="presParOf" srcId="{AA012094-0E21-413C-AA58-405E8D133662}" destId="{079EA7A1-C473-4C9E-8E1C-C0921C8D00C6}" srcOrd="1" destOrd="0" presId="urn:microsoft.com/office/officeart/2005/8/layout/hierarchy1"/>
    <dgm:cxn modelId="{03226CD7-3B4D-416D-90A0-2453A1A4E28F}" type="presParOf" srcId="{E9667402-4DB3-473A-904B-D272F95EA3C8}" destId="{781C94D3-9243-4AF0-BF5D-94228D171B90}" srcOrd="1" destOrd="0" presId="urn:microsoft.com/office/officeart/2005/8/layout/hierarchy1"/>
    <dgm:cxn modelId="{C71F5D06-1EE2-494E-9176-F55FD3CDD211}" type="presParOf" srcId="{781C94D3-9243-4AF0-BF5D-94228D171B90}" destId="{D0465B4F-2696-48CD-86C4-2B791DF0CD31}" srcOrd="0" destOrd="0" presId="urn:microsoft.com/office/officeart/2005/8/layout/hierarchy1"/>
    <dgm:cxn modelId="{FD13BEE2-4B93-4060-9537-AF59FFDE5F69}" type="presParOf" srcId="{781C94D3-9243-4AF0-BF5D-94228D171B90}" destId="{7B43AE76-A9C6-4AF5-B309-DF67E21343FC}" srcOrd="1" destOrd="0" presId="urn:microsoft.com/office/officeart/2005/8/layout/hierarchy1"/>
    <dgm:cxn modelId="{691033C9-B355-423A-9A8A-B4B180FA2609}" type="presParOf" srcId="{7B43AE76-A9C6-4AF5-B309-DF67E21343FC}" destId="{A8230452-2E8D-4B84-BE53-83B985168153}" srcOrd="0" destOrd="0" presId="urn:microsoft.com/office/officeart/2005/8/layout/hierarchy1"/>
    <dgm:cxn modelId="{C56BB8DD-B4F8-49E9-B932-C3F374E8B3DF}" type="presParOf" srcId="{A8230452-2E8D-4B84-BE53-83B985168153}" destId="{CCF7D646-FBE8-435A-9B76-CB164A97B49D}" srcOrd="0" destOrd="0" presId="urn:microsoft.com/office/officeart/2005/8/layout/hierarchy1"/>
    <dgm:cxn modelId="{5BF814B2-2D9A-4D91-805F-6EC8C283D50B}" type="presParOf" srcId="{A8230452-2E8D-4B84-BE53-83B985168153}" destId="{EC90DC27-B4C3-408B-B594-FE51239BC961}" srcOrd="1" destOrd="0" presId="urn:microsoft.com/office/officeart/2005/8/layout/hierarchy1"/>
    <dgm:cxn modelId="{6E4FA2CC-FAEC-45A3-8060-58F8776E63F4}" type="presParOf" srcId="{7B43AE76-A9C6-4AF5-B309-DF67E21343FC}" destId="{20D3DA7E-097E-48D6-AEEC-80AFDB345349}" srcOrd="1" destOrd="0" presId="urn:microsoft.com/office/officeart/2005/8/layout/hierarchy1"/>
    <dgm:cxn modelId="{04AA7880-C297-4FA0-9E27-6F1A3DE91291}" type="presParOf" srcId="{7A9C234F-E374-4B7C-94CD-E5D6C86E6996}" destId="{61110287-A2B1-405A-866F-7DA23B5A414F}" srcOrd="2" destOrd="0" presId="urn:microsoft.com/office/officeart/2005/8/layout/hierarchy1"/>
    <dgm:cxn modelId="{A410E8F8-4DA6-4CD6-B216-51F84A07EDF4}" type="presParOf" srcId="{7A9C234F-E374-4B7C-94CD-E5D6C86E6996}" destId="{294C9D53-F4FB-452C-B18B-F759C3E9A245}" srcOrd="3" destOrd="0" presId="urn:microsoft.com/office/officeart/2005/8/layout/hierarchy1"/>
    <dgm:cxn modelId="{D294D3D1-E8E7-4369-9175-3C5D56EE8474}" type="presParOf" srcId="{294C9D53-F4FB-452C-B18B-F759C3E9A245}" destId="{3A7B5CA8-E074-4A7B-B910-03E2A29E0966}" srcOrd="0" destOrd="0" presId="urn:microsoft.com/office/officeart/2005/8/layout/hierarchy1"/>
    <dgm:cxn modelId="{2DE34992-BD39-429C-9338-8700382D21FB}" type="presParOf" srcId="{3A7B5CA8-E074-4A7B-B910-03E2A29E0966}" destId="{AFEA3489-33B9-46C5-B230-778B0C5FC735}" srcOrd="0" destOrd="0" presId="urn:microsoft.com/office/officeart/2005/8/layout/hierarchy1"/>
    <dgm:cxn modelId="{29553280-244F-449C-AC37-D8A4B3830DF3}" type="presParOf" srcId="{3A7B5CA8-E074-4A7B-B910-03E2A29E0966}" destId="{4C36BAD4-C2A7-454B-AF6B-A90DA50B4B96}" srcOrd="1" destOrd="0" presId="urn:microsoft.com/office/officeart/2005/8/layout/hierarchy1"/>
    <dgm:cxn modelId="{13E7A91F-A9C3-4CD6-9000-624660E37D84}" type="presParOf" srcId="{294C9D53-F4FB-452C-B18B-F759C3E9A245}" destId="{87943DFC-4420-4919-9ED6-D60AFC2ED476}" srcOrd="1" destOrd="0" presId="urn:microsoft.com/office/officeart/2005/8/layout/hierarchy1"/>
    <dgm:cxn modelId="{8E9D63C0-B095-48B2-9517-96D53BB19D6B}" type="presParOf" srcId="{87943DFC-4420-4919-9ED6-D60AFC2ED476}" destId="{EB7D7CB4-1F96-4482-9F76-182DEF2F76D3}" srcOrd="0" destOrd="0" presId="urn:microsoft.com/office/officeart/2005/8/layout/hierarchy1"/>
    <dgm:cxn modelId="{CA02B47F-A689-4D2F-A13D-8CE35ED9CA4A}" type="presParOf" srcId="{87943DFC-4420-4919-9ED6-D60AFC2ED476}" destId="{0A356B87-1F55-417D-B08E-D27623E0BCEC}" srcOrd="1" destOrd="0" presId="urn:microsoft.com/office/officeart/2005/8/layout/hierarchy1"/>
    <dgm:cxn modelId="{F5C52DDD-2C40-470D-B747-2BBCDE35208F}" type="presParOf" srcId="{0A356B87-1F55-417D-B08E-D27623E0BCEC}" destId="{9C992B8A-A2C7-48B2-9C66-9CBE9DF10FBE}" srcOrd="0" destOrd="0" presId="urn:microsoft.com/office/officeart/2005/8/layout/hierarchy1"/>
    <dgm:cxn modelId="{ACFA51CA-D675-43F4-9E89-FC5701B333F7}" type="presParOf" srcId="{9C992B8A-A2C7-48B2-9C66-9CBE9DF10FBE}" destId="{006DA614-0F41-46FE-92AD-0A3AA0D720A5}" srcOrd="0" destOrd="0" presId="urn:microsoft.com/office/officeart/2005/8/layout/hierarchy1"/>
    <dgm:cxn modelId="{C9CC653D-797A-4E8A-A353-DED027C01E30}" type="presParOf" srcId="{9C992B8A-A2C7-48B2-9C66-9CBE9DF10FBE}" destId="{39EAFC96-62B8-44D2-B063-6F9A330CFEF2}" srcOrd="1" destOrd="0" presId="urn:microsoft.com/office/officeart/2005/8/layout/hierarchy1"/>
    <dgm:cxn modelId="{778B648A-9430-48AB-8454-1A3E45D4CA31}" type="presParOf" srcId="{0A356B87-1F55-417D-B08E-D27623E0BCEC}" destId="{F63B9895-6565-4BDB-BF4D-ABA84E957D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C054ED-DCC8-422D-BF39-5CAC379E6733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6BD50C-350F-4333-BF37-55E5A8A630FE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নগদ প্রবাহ বিবরণী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0F925E1-F77D-4914-906C-95A6C9AC877C}" type="parTrans" cxnId="{67859CC6-E460-4D6C-B68F-D3DE85EE6FFC}">
      <dgm:prSet/>
      <dgm:spPr/>
      <dgm:t>
        <a:bodyPr/>
        <a:lstStyle/>
        <a:p>
          <a:endParaRPr lang="en-US"/>
        </a:p>
      </dgm:t>
    </dgm:pt>
    <dgm:pt modelId="{896B1987-0B0D-47C7-8C9F-2CB5C0F9B180}" type="sibTrans" cxnId="{67859CC6-E460-4D6C-B68F-D3DE85EE6FFC}">
      <dgm:prSet/>
      <dgm:spPr/>
      <dgm:t>
        <a:bodyPr/>
        <a:lstStyle/>
        <a:p>
          <a:endParaRPr lang="en-US"/>
        </a:p>
      </dgm:t>
    </dgm:pt>
    <dgm:pt modelId="{9EC255D9-40EE-4418-9008-95963B506FC4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বকেয়া ভিত্তিক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রক্ষনকে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 নগদ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ভিত্তিক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রক্ষনে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 রুপান্তরের জন্য যে বিবরণী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A5BC82D-9266-43DF-BBB3-69077FB136C4}" type="parTrans" cxnId="{F280D48E-4CF6-4248-89E9-C6E2AADF546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B9AC4C-4418-4F7E-8EA3-149D87125787}" type="sibTrans" cxnId="{F280D48E-4CF6-4248-89E9-C6E2AADF5462}">
      <dgm:prSet/>
      <dgm:spPr/>
      <dgm:t>
        <a:bodyPr/>
        <a:lstStyle/>
        <a:p>
          <a:endParaRPr lang="en-US"/>
        </a:p>
      </dgm:t>
    </dgm:pt>
    <dgm:pt modelId="{9B3E770D-97A9-4D58-93D5-643F96078E5E}" type="pres">
      <dgm:prSet presAssocID="{3DC054ED-DCC8-422D-BF39-5CAC379E673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2723834-0983-48C8-AC0F-B1D857EFEFCA}" type="pres">
      <dgm:prSet presAssocID="{9D6BD50C-350F-4333-BF37-55E5A8A630FE}" presName="hierRoot1" presStyleCnt="0"/>
      <dgm:spPr/>
    </dgm:pt>
    <dgm:pt modelId="{EC0BE0DA-065D-48C3-99BF-24CCA8DF5EAA}" type="pres">
      <dgm:prSet presAssocID="{9D6BD50C-350F-4333-BF37-55E5A8A630FE}" presName="composite" presStyleCnt="0"/>
      <dgm:spPr/>
    </dgm:pt>
    <dgm:pt modelId="{D68E3FC2-1F27-47D9-BA2C-060D21EBB647}" type="pres">
      <dgm:prSet presAssocID="{9D6BD50C-350F-4333-BF37-55E5A8A630FE}" presName="background" presStyleLbl="node0" presStyleIdx="0" presStyleCnt="1"/>
      <dgm:spPr/>
    </dgm:pt>
    <dgm:pt modelId="{C2C38AEB-0F58-495E-AAAE-9F895F35F610}" type="pres">
      <dgm:prSet presAssocID="{9D6BD50C-350F-4333-BF37-55E5A8A630F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735F7B-A30E-4C59-8C24-6E04F8EB5885}" type="pres">
      <dgm:prSet presAssocID="{9D6BD50C-350F-4333-BF37-55E5A8A630FE}" presName="hierChild2" presStyleCnt="0"/>
      <dgm:spPr/>
    </dgm:pt>
    <dgm:pt modelId="{2E1CD0CE-ECBD-4EC7-94FC-D74408BF29FD}" type="pres">
      <dgm:prSet presAssocID="{9A5BC82D-9266-43DF-BBB3-69077FB136C4}" presName="Name10" presStyleLbl="parChTrans1D2" presStyleIdx="0" presStyleCnt="1"/>
      <dgm:spPr/>
      <dgm:t>
        <a:bodyPr/>
        <a:lstStyle/>
        <a:p>
          <a:endParaRPr lang="en-US"/>
        </a:p>
      </dgm:t>
    </dgm:pt>
    <dgm:pt modelId="{EADEE9E4-4C66-4A28-BC30-FED2BDB91F86}" type="pres">
      <dgm:prSet presAssocID="{9EC255D9-40EE-4418-9008-95963B506FC4}" presName="hierRoot2" presStyleCnt="0"/>
      <dgm:spPr/>
    </dgm:pt>
    <dgm:pt modelId="{9A6D1AE4-988F-4AE3-B0C3-C37A144883C8}" type="pres">
      <dgm:prSet presAssocID="{9EC255D9-40EE-4418-9008-95963B506FC4}" presName="composite2" presStyleCnt="0"/>
      <dgm:spPr/>
    </dgm:pt>
    <dgm:pt modelId="{89A54EF3-2237-4F26-B55E-521AF8B55D00}" type="pres">
      <dgm:prSet presAssocID="{9EC255D9-40EE-4418-9008-95963B506FC4}" presName="background2" presStyleLbl="node2" presStyleIdx="0" presStyleCnt="1"/>
      <dgm:spPr/>
    </dgm:pt>
    <dgm:pt modelId="{B58CA9D2-CADD-4BA5-81A3-22B273C84B40}" type="pres">
      <dgm:prSet presAssocID="{9EC255D9-40EE-4418-9008-95963B506FC4}" presName="text2" presStyleLbl="fgAcc2" presStyleIdx="0" presStyleCnt="1" custScaleX="2762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396425-04D8-4DF6-B950-B5BEFDCC89F9}" type="pres">
      <dgm:prSet presAssocID="{9EC255D9-40EE-4418-9008-95963B506FC4}" presName="hierChild3" presStyleCnt="0"/>
      <dgm:spPr/>
    </dgm:pt>
  </dgm:ptLst>
  <dgm:cxnLst>
    <dgm:cxn modelId="{F280D48E-4CF6-4248-89E9-C6E2AADF5462}" srcId="{9D6BD50C-350F-4333-BF37-55E5A8A630FE}" destId="{9EC255D9-40EE-4418-9008-95963B506FC4}" srcOrd="0" destOrd="0" parTransId="{9A5BC82D-9266-43DF-BBB3-69077FB136C4}" sibTransId="{DAB9AC4C-4418-4F7E-8EA3-149D87125787}"/>
    <dgm:cxn modelId="{67859CC6-E460-4D6C-B68F-D3DE85EE6FFC}" srcId="{3DC054ED-DCC8-422D-BF39-5CAC379E6733}" destId="{9D6BD50C-350F-4333-BF37-55E5A8A630FE}" srcOrd="0" destOrd="0" parTransId="{80F925E1-F77D-4914-906C-95A6C9AC877C}" sibTransId="{896B1987-0B0D-47C7-8C9F-2CB5C0F9B180}"/>
    <dgm:cxn modelId="{B880B7EA-25C6-4469-BED5-54173E20C72D}" type="presOf" srcId="{3DC054ED-DCC8-422D-BF39-5CAC379E6733}" destId="{9B3E770D-97A9-4D58-93D5-643F96078E5E}" srcOrd="0" destOrd="0" presId="urn:microsoft.com/office/officeart/2005/8/layout/hierarchy1"/>
    <dgm:cxn modelId="{DAB7021F-154C-4415-A6B1-FD2E88C0086D}" type="presOf" srcId="{9D6BD50C-350F-4333-BF37-55E5A8A630FE}" destId="{C2C38AEB-0F58-495E-AAAE-9F895F35F610}" srcOrd="0" destOrd="0" presId="urn:microsoft.com/office/officeart/2005/8/layout/hierarchy1"/>
    <dgm:cxn modelId="{0D8AA271-02A2-4E6F-9438-EE8960B33F7F}" type="presOf" srcId="{9A5BC82D-9266-43DF-BBB3-69077FB136C4}" destId="{2E1CD0CE-ECBD-4EC7-94FC-D74408BF29FD}" srcOrd="0" destOrd="0" presId="urn:microsoft.com/office/officeart/2005/8/layout/hierarchy1"/>
    <dgm:cxn modelId="{31F95936-6F08-44DC-854F-081738F48576}" type="presOf" srcId="{9EC255D9-40EE-4418-9008-95963B506FC4}" destId="{B58CA9D2-CADD-4BA5-81A3-22B273C84B40}" srcOrd="0" destOrd="0" presId="urn:microsoft.com/office/officeart/2005/8/layout/hierarchy1"/>
    <dgm:cxn modelId="{73592708-CB12-4D92-9921-C1E0350CD9D8}" type="presParOf" srcId="{9B3E770D-97A9-4D58-93D5-643F96078E5E}" destId="{62723834-0983-48C8-AC0F-B1D857EFEFCA}" srcOrd="0" destOrd="0" presId="urn:microsoft.com/office/officeart/2005/8/layout/hierarchy1"/>
    <dgm:cxn modelId="{A33F0DAD-226E-4035-BF97-F7381F1B158A}" type="presParOf" srcId="{62723834-0983-48C8-AC0F-B1D857EFEFCA}" destId="{EC0BE0DA-065D-48C3-99BF-24CCA8DF5EAA}" srcOrd="0" destOrd="0" presId="urn:microsoft.com/office/officeart/2005/8/layout/hierarchy1"/>
    <dgm:cxn modelId="{3FBADE2B-847B-4591-9FAF-FC687A74AC85}" type="presParOf" srcId="{EC0BE0DA-065D-48C3-99BF-24CCA8DF5EAA}" destId="{D68E3FC2-1F27-47D9-BA2C-060D21EBB647}" srcOrd="0" destOrd="0" presId="urn:microsoft.com/office/officeart/2005/8/layout/hierarchy1"/>
    <dgm:cxn modelId="{1EEA587D-F9E3-47B6-8E67-FEE04672C969}" type="presParOf" srcId="{EC0BE0DA-065D-48C3-99BF-24CCA8DF5EAA}" destId="{C2C38AEB-0F58-495E-AAAE-9F895F35F610}" srcOrd="1" destOrd="0" presId="urn:microsoft.com/office/officeart/2005/8/layout/hierarchy1"/>
    <dgm:cxn modelId="{47A37359-6EAE-426A-AE7E-5B540BF1D96E}" type="presParOf" srcId="{62723834-0983-48C8-AC0F-B1D857EFEFCA}" destId="{2E735F7B-A30E-4C59-8C24-6E04F8EB5885}" srcOrd="1" destOrd="0" presId="urn:microsoft.com/office/officeart/2005/8/layout/hierarchy1"/>
    <dgm:cxn modelId="{F15B683D-763E-4D2F-B9DD-8C47EBA3A3EC}" type="presParOf" srcId="{2E735F7B-A30E-4C59-8C24-6E04F8EB5885}" destId="{2E1CD0CE-ECBD-4EC7-94FC-D74408BF29FD}" srcOrd="0" destOrd="0" presId="urn:microsoft.com/office/officeart/2005/8/layout/hierarchy1"/>
    <dgm:cxn modelId="{DE01EB2B-FA84-4D2A-BD70-B33C4BDC2FAE}" type="presParOf" srcId="{2E735F7B-A30E-4C59-8C24-6E04F8EB5885}" destId="{EADEE9E4-4C66-4A28-BC30-FED2BDB91F86}" srcOrd="1" destOrd="0" presId="urn:microsoft.com/office/officeart/2005/8/layout/hierarchy1"/>
    <dgm:cxn modelId="{3024B98B-51DE-4D17-BAA5-6738C8E43290}" type="presParOf" srcId="{EADEE9E4-4C66-4A28-BC30-FED2BDB91F86}" destId="{9A6D1AE4-988F-4AE3-B0C3-C37A144883C8}" srcOrd="0" destOrd="0" presId="urn:microsoft.com/office/officeart/2005/8/layout/hierarchy1"/>
    <dgm:cxn modelId="{97BD237E-2AC1-4291-944E-90F319DADD9E}" type="presParOf" srcId="{9A6D1AE4-988F-4AE3-B0C3-C37A144883C8}" destId="{89A54EF3-2237-4F26-B55E-521AF8B55D00}" srcOrd="0" destOrd="0" presId="urn:microsoft.com/office/officeart/2005/8/layout/hierarchy1"/>
    <dgm:cxn modelId="{AC1FFCAA-2C7B-4FE8-A8AF-4F3E39F1E4C5}" type="presParOf" srcId="{9A6D1AE4-988F-4AE3-B0C3-C37A144883C8}" destId="{B58CA9D2-CADD-4BA5-81A3-22B273C84B40}" srcOrd="1" destOrd="0" presId="urn:microsoft.com/office/officeart/2005/8/layout/hierarchy1"/>
    <dgm:cxn modelId="{EDCEBFA5-5A8A-4683-976D-46688082208D}" type="presParOf" srcId="{EADEE9E4-4C66-4A28-BC30-FED2BDB91F86}" destId="{DB396425-04D8-4DF6-B950-B5BEFDCC89F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3BC2DD-855A-4645-BFD2-EC5CA54E5DBC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4E5BE5E-C211-4120-9A8A-9D906D813C5F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নগদ প্রবাহের ধরন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114AEEE-3384-4C08-BAC2-46E73058859E}" type="parTrans" cxnId="{52E9BC8B-FEE1-47BB-BB19-CCA691C1FCFD}">
      <dgm:prSet/>
      <dgm:spPr/>
      <dgm:t>
        <a:bodyPr/>
        <a:lstStyle/>
        <a:p>
          <a:endParaRPr lang="en-US"/>
        </a:p>
      </dgm:t>
    </dgm:pt>
    <dgm:pt modelId="{1F3FF87E-1656-422D-9401-C8DDFD602149}" type="sibTrans" cxnId="{52E9BC8B-FEE1-47BB-BB19-CCA691C1FCFD}">
      <dgm:prSet/>
      <dgm:spPr/>
      <dgm:t>
        <a:bodyPr/>
        <a:lstStyle/>
        <a:p>
          <a:endParaRPr lang="en-US"/>
        </a:p>
      </dgm:t>
    </dgm:pt>
    <dgm:pt modelId="{79941216-D6CB-4564-B5EA-E0D3542CAC9C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পরিচালন 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কার্যক্রম 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8052EF-9215-4AEE-9FA4-9C2EB4C4AB85}" type="parTrans" cxnId="{436F3778-8B1B-45AE-B1D0-2D22D046CD64}">
      <dgm:prSet custT="1"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EB3FCA5-D289-4AD5-9A25-6B1F55691FC8}" type="sibTrans" cxnId="{436F3778-8B1B-45AE-B1D0-2D22D046CD64}">
      <dgm:prSet/>
      <dgm:spPr/>
      <dgm:t>
        <a:bodyPr/>
        <a:lstStyle/>
        <a:p>
          <a:endParaRPr lang="en-US"/>
        </a:p>
      </dgm:t>
    </dgm:pt>
    <dgm:pt modelId="{4DA10A43-F677-44D0-8B8C-219BD4DF8B51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বিনিয়োগ 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কার্যক্রম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684461B-7652-4B0F-AE82-4EC3C773EE7E}" type="parTrans" cxnId="{A42271EC-5829-4103-8EBA-09EF8D1304AF}">
      <dgm:prSet custT="1"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ECCF149-CFC5-4C17-B9EA-55D45352DAB7}" type="sibTrans" cxnId="{A42271EC-5829-4103-8EBA-09EF8D1304AF}">
      <dgm:prSet/>
      <dgm:spPr/>
      <dgm:t>
        <a:bodyPr/>
        <a:lstStyle/>
        <a:p>
          <a:endParaRPr lang="en-US"/>
        </a:p>
      </dgm:t>
    </dgm:pt>
    <dgm:pt modelId="{E7ACE929-A52C-4643-923F-078D52AFCE4B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অর্থায়ন 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কার্যক্রম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B2CEFC6-D680-48B7-8244-7474227C9BEC}" type="parTrans" cxnId="{3E64D5DB-5F05-436E-8ACA-FF7607A03844}">
      <dgm:prSet custT="1"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2E5A015-DD97-4B9C-913D-587D87795594}" type="sibTrans" cxnId="{3E64D5DB-5F05-436E-8ACA-FF7607A03844}">
      <dgm:prSet/>
      <dgm:spPr/>
      <dgm:t>
        <a:bodyPr/>
        <a:lstStyle/>
        <a:p>
          <a:endParaRPr lang="en-US"/>
        </a:p>
      </dgm:t>
    </dgm:pt>
    <dgm:pt modelId="{86E0FD18-924C-478D-89B0-B7DEA4CDC410}" type="pres">
      <dgm:prSet presAssocID="{5D3BC2DD-855A-4645-BFD2-EC5CA54E5DB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DF03BE-4FA2-4D91-A044-1E0E0E323EFC}" type="pres">
      <dgm:prSet presAssocID="{24E5BE5E-C211-4120-9A8A-9D906D813C5F}" presName="centerShape" presStyleLbl="node0" presStyleIdx="0" presStyleCnt="1"/>
      <dgm:spPr/>
      <dgm:t>
        <a:bodyPr/>
        <a:lstStyle/>
        <a:p>
          <a:endParaRPr lang="en-US"/>
        </a:p>
      </dgm:t>
    </dgm:pt>
    <dgm:pt modelId="{A6A06662-AE41-4D8B-9E03-E387A23DC1A8}" type="pres">
      <dgm:prSet presAssocID="{708052EF-9215-4AEE-9FA4-9C2EB4C4AB85}" presName="parTrans" presStyleLbl="sibTrans2D1" presStyleIdx="0" presStyleCnt="3"/>
      <dgm:spPr/>
      <dgm:t>
        <a:bodyPr/>
        <a:lstStyle/>
        <a:p>
          <a:endParaRPr lang="en-US"/>
        </a:p>
      </dgm:t>
    </dgm:pt>
    <dgm:pt modelId="{9AC16D34-854C-4642-BA55-2F144884D1FD}" type="pres">
      <dgm:prSet presAssocID="{708052EF-9215-4AEE-9FA4-9C2EB4C4AB85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D9118595-F5B6-4DFD-A691-8907E67D3D53}" type="pres">
      <dgm:prSet presAssocID="{79941216-D6CB-4564-B5EA-E0D3542CAC9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28EA2-2213-43E3-8394-1653F5741497}" type="pres">
      <dgm:prSet presAssocID="{9684461B-7652-4B0F-AE82-4EC3C773EE7E}" presName="parTrans" presStyleLbl="sibTrans2D1" presStyleIdx="1" presStyleCnt="3"/>
      <dgm:spPr/>
      <dgm:t>
        <a:bodyPr/>
        <a:lstStyle/>
        <a:p>
          <a:endParaRPr lang="en-US"/>
        </a:p>
      </dgm:t>
    </dgm:pt>
    <dgm:pt modelId="{D2CEA61B-7C44-4408-B30E-7429F9044516}" type="pres">
      <dgm:prSet presAssocID="{9684461B-7652-4B0F-AE82-4EC3C773EE7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794E2B6-3F03-4875-9545-6E7BE9BA92D7}" type="pres">
      <dgm:prSet presAssocID="{4DA10A43-F677-44D0-8B8C-219BD4DF8B5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A5DD18-9A26-4FD5-9FA2-90A594647546}" type="pres">
      <dgm:prSet presAssocID="{4B2CEFC6-D680-48B7-8244-7474227C9BEC}" presName="parTrans" presStyleLbl="sibTrans2D1" presStyleIdx="2" presStyleCnt="3"/>
      <dgm:spPr/>
      <dgm:t>
        <a:bodyPr/>
        <a:lstStyle/>
        <a:p>
          <a:endParaRPr lang="en-US"/>
        </a:p>
      </dgm:t>
    </dgm:pt>
    <dgm:pt modelId="{5CDC2E32-A301-4A96-8E4B-FDBBB9F410A3}" type="pres">
      <dgm:prSet presAssocID="{4B2CEFC6-D680-48B7-8244-7474227C9BEC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223DA0B8-3986-4401-9A1D-33381E685999}" type="pres">
      <dgm:prSet presAssocID="{E7ACE929-A52C-4643-923F-078D52AFCE4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90B60-5A90-4820-872A-C5D3A32A1D5F}" type="presOf" srcId="{708052EF-9215-4AEE-9FA4-9C2EB4C4AB85}" destId="{9AC16D34-854C-4642-BA55-2F144884D1FD}" srcOrd="1" destOrd="0" presId="urn:microsoft.com/office/officeart/2005/8/layout/radial5"/>
    <dgm:cxn modelId="{F07331E3-DBCB-41EB-9632-AEEF9B96147E}" type="presOf" srcId="{4B2CEFC6-D680-48B7-8244-7474227C9BEC}" destId="{94A5DD18-9A26-4FD5-9FA2-90A594647546}" srcOrd="0" destOrd="0" presId="urn:microsoft.com/office/officeart/2005/8/layout/radial5"/>
    <dgm:cxn modelId="{1FE6F727-770E-4740-A4B3-C9B1B5FAA695}" type="presOf" srcId="{24E5BE5E-C211-4120-9A8A-9D906D813C5F}" destId="{A8DF03BE-4FA2-4D91-A044-1E0E0E323EFC}" srcOrd="0" destOrd="0" presId="urn:microsoft.com/office/officeart/2005/8/layout/radial5"/>
    <dgm:cxn modelId="{740A3634-1CBE-475B-83DD-14C0DD6C142D}" type="presOf" srcId="{4B2CEFC6-D680-48B7-8244-7474227C9BEC}" destId="{5CDC2E32-A301-4A96-8E4B-FDBBB9F410A3}" srcOrd="1" destOrd="0" presId="urn:microsoft.com/office/officeart/2005/8/layout/radial5"/>
    <dgm:cxn modelId="{436F3778-8B1B-45AE-B1D0-2D22D046CD64}" srcId="{24E5BE5E-C211-4120-9A8A-9D906D813C5F}" destId="{79941216-D6CB-4564-B5EA-E0D3542CAC9C}" srcOrd="0" destOrd="0" parTransId="{708052EF-9215-4AEE-9FA4-9C2EB4C4AB85}" sibTransId="{1EB3FCA5-D289-4AD5-9A25-6B1F55691FC8}"/>
    <dgm:cxn modelId="{47E77C71-0885-4413-9B46-C497C36C38C1}" type="presOf" srcId="{5D3BC2DD-855A-4645-BFD2-EC5CA54E5DBC}" destId="{86E0FD18-924C-478D-89B0-B7DEA4CDC410}" srcOrd="0" destOrd="0" presId="urn:microsoft.com/office/officeart/2005/8/layout/radial5"/>
    <dgm:cxn modelId="{B09BB3FB-C2CE-4788-A47D-157147233643}" type="presOf" srcId="{E7ACE929-A52C-4643-923F-078D52AFCE4B}" destId="{223DA0B8-3986-4401-9A1D-33381E685999}" srcOrd="0" destOrd="0" presId="urn:microsoft.com/office/officeart/2005/8/layout/radial5"/>
    <dgm:cxn modelId="{876AB278-B552-4936-A5FC-49B91462AA37}" type="presOf" srcId="{9684461B-7652-4B0F-AE82-4EC3C773EE7E}" destId="{6B728EA2-2213-43E3-8394-1653F5741497}" srcOrd="0" destOrd="0" presId="urn:microsoft.com/office/officeart/2005/8/layout/radial5"/>
    <dgm:cxn modelId="{6A78182E-F6F6-4937-9AA9-937120BC0EDC}" type="presOf" srcId="{79941216-D6CB-4564-B5EA-E0D3542CAC9C}" destId="{D9118595-F5B6-4DFD-A691-8907E67D3D53}" srcOrd="0" destOrd="0" presId="urn:microsoft.com/office/officeart/2005/8/layout/radial5"/>
    <dgm:cxn modelId="{5862D773-E99B-40DA-8D8B-782EDCF68D0B}" type="presOf" srcId="{4DA10A43-F677-44D0-8B8C-219BD4DF8B51}" destId="{4794E2B6-3F03-4875-9545-6E7BE9BA92D7}" srcOrd="0" destOrd="0" presId="urn:microsoft.com/office/officeart/2005/8/layout/radial5"/>
    <dgm:cxn modelId="{022244FA-574C-45AD-867E-2D82F1B94E6F}" type="presOf" srcId="{9684461B-7652-4B0F-AE82-4EC3C773EE7E}" destId="{D2CEA61B-7C44-4408-B30E-7429F9044516}" srcOrd="1" destOrd="0" presId="urn:microsoft.com/office/officeart/2005/8/layout/radial5"/>
    <dgm:cxn modelId="{B1D39A7D-25AA-4A83-8E09-E5A8D63ED8A1}" type="presOf" srcId="{708052EF-9215-4AEE-9FA4-9C2EB4C4AB85}" destId="{A6A06662-AE41-4D8B-9E03-E387A23DC1A8}" srcOrd="0" destOrd="0" presId="urn:microsoft.com/office/officeart/2005/8/layout/radial5"/>
    <dgm:cxn modelId="{A42271EC-5829-4103-8EBA-09EF8D1304AF}" srcId="{24E5BE5E-C211-4120-9A8A-9D906D813C5F}" destId="{4DA10A43-F677-44D0-8B8C-219BD4DF8B51}" srcOrd="1" destOrd="0" parTransId="{9684461B-7652-4B0F-AE82-4EC3C773EE7E}" sibTransId="{CECCF149-CFC5-4C17-B9EA-55D45352DAB7}"/>
    <dgm:cxn modelId="{52E9BC8B-FEE1-47BB-BB19-CCA691C1FCFD}" srcId="{5D3BC2DD-855A-4645-BFD2-EC5CA54E5DBC}" destId="{24E5BE5E-C211-4120-9A8A-9D906D813C5F}" srcOrd="0" destOrd="0" parTransId="{2114AEEE-3384-4C08-BAC2-46E73058859E}" sibTransId="{1F3FF87E-1656-422D-9401-C8DDFD602149}"/>
    <dgm:cxn modelId="{3E64D5DB-5F05-436E-8ACA-FF7607A03844}" srcId="{24E5BE5E-C211-4120-9A8A-9D906D813C5F}" destId="{E7ACE929-A52C-4643-923F-078D52AFCE4B}" srcOrd="2" destOrd="0" parTransId="{4B2CEFC6-D680-48B7-8244-7474227C9BEC}" sibTransId="{82E5A015-DD97-4B9C-913D-587D87795594}"/>
    <dgm:cxn modelId="{16929266-B661-4527-95DE-9EF2BC201575}" type="presParOf" srcId="{86E0FD18-924C-478D-89B0-B7DEA4CDC410}" destId="{A8DF03BE-4FA2-4D91-A044-1E0E0E323EFC}" srcOrd="0" destOrd="0" presId="urn:microsoft.com/office/officeart/2005/8/layout/radial5"/>
    <dgm:cxn modelId="{3046B297-C4E5-42E1-9C87-3A961711F205}" type="presParOf" srcId="{86E0FD18-924C-478D-89B0-B7DEA4CDC410}" destId="{A6A06662-AE41-4D8B-9E03-E387A23DC1A8}" srcOrd="1" destOrd="0" presId="urn:microsoft.com/office/officeart/2005/8/layout/radial5"/>
    <dgm:cxn modelId="{BBFD364C-A1E8-4858-AC79-B0520E30BBC7}" type="presParOf" srcId="{A6A06662-AE41-4D8B-9E03-E387A23DC1A8}" destId="{9AC16D34-854C-4642-BA55-2F144884D1FD}" srcOrd="0" destOrd="0" presId="urn:microsoft.com/office/officeart/2005/8/layout/radial5"/>
    <dgm:cxn modelId="{9A534368-B9C1-41E1-BF6C-9C9FE623035F}" type="presParOf" srcId="{86E0FD18-924C-478D-89B0-B7DEA4CDC410}" destId="{D9118595-F5B6-4DFD-A691-8907E67D3D53}" srcOrd="2" destOrd="0" presId="urn:microsoft.com/office/officeart/2005/8/layout/radial5"/>
    <dgm:cxn modelId="{7D4F2302-7BD6-46C8-8BF5-7BE61176B831}" type="presParOf" srcId="{86E0FD18-924C-478D-89B0-B7DEA4CDC410}" destId="{6B728EA2-2213-43E3-8394-1653F5741497}" srcOrd="3" destOrd="0" presId="urn:microsoft.com/office/officeart/2005/8/layout/radial5"/>
    <dgm:cxn modelId="{0C61931C-6743-472C-8A59-A36B347E2DC2}" type="presParOf" srcId="{6B728EA2-2213-43E3-8394-1653F5741497}" destId="{D2CEA61B-7C44-4408-B30E-7429F9044516}" srcOrd="0" destOrd="0" presId="urn:microsoft.com/office/officeart/2005/8/layout/radial5"/>
    <dgm:cxn modelId="{6AC99900-449E-4B62-89F7-53EDA47AFC00}" type="presParOf" srcId="{86E0FD18-924C-478D-89B0-B7DEA4CDC410}" destId="{4794E2B6-3F03-4875-9545-6E7BE9BA92D7}" srcOrd="4" destOrd="0" presId="urn:microsoft.com/office/officeart/2005/8/layout/radial5"/>
    <dgm:cxn modelId="{ED65309F-E18C-46E1-BB3E-B0CF4C683ED5}" type="presParOf" srcId="{86E0FD18-924C-478D-89B0-B7DEA4CDC410}" destId="{94A5DD18-9A26-4FD5-9FA2-90A594647546}" srcOrd="5" destOrd="0" presId="urn:microsoft.com/office/officeart/2005/8/layout/radial5"/>
    <dgm:cxn modelId="{9FFAEB56-D6C6-4267-90BD-E1340F2C99E8}" type="presParOf" srcId="{94A5DD18-9A26-4FD5-9FA2-90A594647546}" destId="{5CDC2E32-A301-4A96-8E4B-FDBBB9F410A3}" srcOrd="0" destOrd="0" presId="urn:microsoft.com/office/officeart/2005/8/layout/radial5"/>
    <dgm:cxn modelId="{726F9B7B-DA9A-4F54-A429-5EFA31F1DAE5}" type="presParOf" srcId="{86E0FD18-924C-478D-89B0-B7DEA4CDC410}" destId="{223DA0B8-3986-4401-9A1D-33381E685999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6E3B65-5847-4DEF-B000-76E2DA50E0C4}" type="doc">
      <dgm:prSet loTypeId="urn:microsoft.com/office/officeart/2005/8/layout/chevron2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D697903-2E4E-42CE-9137-B896D31C6907}">
      <dgm:prSet phldrT="[Text]" custT="1"/>
      <dgm:spPr/>
      <dgm:t>
        <a:bodyPr/>
        <a:lstStyle/>
        <a:p>
          <a:r>
            <a:rPr lang="bn-IN" sz="2800" b="1">
              <a:latin typeface="NikoshBAN" panose="02000000000000000000" pitchFamily="2" charset="0"/>
              <a:cs typeface="NikoshBAN" panose="02000000000000000000" pitchFamily="2" charset="0"/>
            </a:rPr>
            <a:t>পরিচালন 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67E6C6-27D3-4534-AF2F-FC7D783BF944}" type="parTrans" cxnId="{3E766491-0AA1-4CD7-A2B1-25E87E23566D}">
      <dgm:prSet/>
      <dgm:spPr/>
      <dgm:t>
        <a:bodyPr/>
        <a:lstStyle/>
        <a:p>
          <a:endParaRPr lang="en-US"/>
        </a:p>
      </dgm:t>
    </dgm:pt>
    <dgm:pt modelId="{F9A590F2-6A89-49E3-A95A-98A22BD3FC28}" type="sibTrans" cxnId="{3E766491-0AA1-4CD7-A2B1-25E87E23566D}">
      <dgm:prSet/>
      <dgm:spPr/>
      <dgm:t>
        <a:bodyPr/>
        <a:lstStyle/>
        <a:p>
          <a:endParaRPr lang="en-US"/>
        </a:p>
      </dgm:t>
    </dgm:pt>
    <dgm:pt modelId="{13DF594B-4630-48D1-9280-917F6880F239}">
      <dgm:prSet phldrT="[Text]" custT="1"/>
      <dgm:spPr/>
      <dgm:t>
        <a:bodyPr/>
        <a:lstStyle/>
        <a:p>
          <a:r>
            <a:rPr lang="bn-IN" sz="2800" b="1">
              <a:latin typeface="NikoshBAN" panose="02000000000000000000" pitchFamily="2" charset="0"/>
              <a:cs typeface="NikoshBAN" panose="02000000000000000000" pitchFamily="2" charset="0"/>
            </a:rPr>
            <a:t>নির্দিষ্ট হিসাবকালে রাজস্ব অর্জন ও তার জন্য ব্যয়।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E3DC2C3-A97E-48F5-9258-292B514DB7E7}" type="parTrans" cxnId="{8F349D83-3646-46BD-A56B-1BF8195C9407}">
      <dgm:prSet/>
      <dgm:spPr/>
      <dgm:t>
        <a:bodyPr/>
        <a:lstStyle/>
        <a:p>
          <a:endParaRPr lang="en-US"/>
        </a:p>
      </dgm:t>
    </dgm:pt>
    <dgm:pt modelId="{5FAB7A89-8DFD-42C3-AAA3-780512C87928}" type="sibTrans" cxnId="{8F349D83-3646-46BD-A56B-1BF8195C9407}">
      <dgm:prSet/>
      <dgm:spPr/>
      <dgm:t>
        <a:bodyPr/>
        <a:lstStyle/>
        <a:p>
          <a:endParaRPr lang="en-US"/>
        </a:p>
      </dgm:t>
    </dgm:pt>
    <dgm:pt modelId="{11F42A4C-3697-40F3-9478-901BC29E3AFE}">
      <dgm:prSet phldrT="[Text]" custT="1"/>
      <dgm:spPr/>
      <dgm:t>
        <a:bodyPr/>
        <a:lstStyle/>
        <a:p>
          <a:r>
            <a:rPr lang="bn-IN" sz="2800" b="1">
              <a:latin typeface="NikoshBAN" panose="02000000000000000000" pitchFamily="2" charset="0"/>
              <a:cs typeface="NikoshBAN" panose="02000000000000000000" pitchFamily="2" charset="0"/>
            </a:rPr>
            <a:t>উৎসঃ আয় বিবরনী,চলতি দায় ও চলতি সম্পদ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FAD2374-E3E8-4F43-8FD6-7BE1559B4C8D}" type="parTrans" cxnId="{C33104EF-30D6-44BE-A162-0063317ECB72}">
      <dgm:prSet/>
      <dgm:spPr/>
      <dgm:t>
        <a:bodyPr/>
        <a:lstStyle/>
        <a:p>
          <a:endParaRPr lang="en-US"/>
        </a:p>
      </dgm:t>
    </dgm:pt>
    <dgm:pt modelId="{7864838F-38F2-43F0-A8DA-8EFD3E1EAF90}" type="sibTrans" cxnId="{C33104EF-30D6-44BE-A162-0063317ECB72}">
      <dgm:prSet/>
      <dgm:spPr/>
      <dgm:t>
        <a:bodyPr/>
        <a:lstStyle/>
        <a:p>
          <a:endParaRPr lang="en-US"/>
        </a:p>
      </dgm:t>
    </dgm:pt>
    <dgm:pt modelId="{7CBAD907-E33F-4994-B1C7-DCE31B79C94A}">
      <dgm:prSet phldrT="[Text]" custT="1"/>
      <dgm:spPr/>
      <dgm:t>
        <a:bodyPr/>
        <a:lstStyle/>
        <a:p>
          <a:r>
            <a:rPr lang="bn-IN" sz="2800" b="1">
              <a:latin typeface="NikoshBAN" panose="02000000000000000000" pitchFamily="2" charset="0"/>
              <a:cs typeface="NikoshBAN" panose="02000000000000000000" pitchFamily="2" charset="0"/>
            </a:rPr>
            <a:t>বিনিয়োগ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B83EF1B-5211-47EE-9AA2-D0FF20BA55BF}" type="parTrans" cxnId="{FF334775-FDDC-4061-B2A6-53A53DB7F514}">
      <dgm:prSet/>
      <dgm:spPr/>
      <dgm:t>
        <a:bodyPr/>
        <a:lstStyle/>
        <a:p>
          <a:endParaRPr lang="en-US"/>
        </a:p>
      </dgm:t>
    </dgm:pt>
    <dgm:pt modelId="{FF1E9C2F-FB39-4045-B8A5-A53AAE36CD60}" type="sibTrans" cxnId="{FF334775-FDDC-4061-B2A6-53A53DB7F514}">
      <dgm:prSet/>
      <dgm:spPr/>
      <dgm:t>
        <a:bodyPr/>
        <a:lstStyle/>
        <a:p>
          <a:endParaRPr lang="en-US"/>
        </a:p>
      </dgm:t>
    </dgm:pt>
    <dgm:pt modelId="{9C36447F-B733-4982-B1C4-797D98504B20}">
      <dgm:prSet phldrT="[Text]" custT="1"/>
      <dgm:spPr/>
      <dgm:t>
        <a:bodyPr/>
        <a:lstStyle/>
        <a:p>
          <a:r>
            <a:rPr lang="bn-IN" sz="2800" b="1">
              <a:latin typeface="NikoshBAN" panose="02000000000000000000" pitchFamily="2" charset="0"/>
              <a:cs typeface="NikoshBAN" panose="02000000000000000000" pitchFamily="2" charset="0"/>
            </a:rPr>
            <a:t>দীর্ঘ মেয়াদি সম্পদ অর্জন ব্যয় ও বিক্রয়।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78BEEB-FE36-46BA-A564-B9DBECF1105E}" type="parTrans" cxnId="{95A17218-1EC4-41E8-B214-AEB5E41CBAD4}">
      <dgm:prSet/>
      <dgm:spPr/>
      <dgm:t>
        <a:bodyPr/>
        <a:lstStyle/>
        <a:p>
          <a:endParaRPr lang="en-US"/>
        </a:p>
      </dgm:t>
    </dgm:pt>
    <dgm:pt modelId="{AC754171-0F30-47BC-A04A-859DEDF19000}" type="sibTrans" cxnId="{95A17218-1EC4-41E8-B214-AEB5E41CBAD4}">
      <dgm:prSet/>
      <dgm:spPr/>
      <dgm:t>
        <a:bodyPr/>
        <a:lstStyle/>
        <a:p>
          <a:endParaRPr lang="en-US"/>
        </a:p>
      </dgm:t>
    </dgm:pt>
    <dgm:pt modelId="{2D4E06F6-B024-4240-AFE7-2B21B3354D6A}">
      <dgm:prSet phldrT="[Text]" custT="1"/>
      <dgm:spPr/>
      <dgm:t>
        <a:bodyPr/>
        <a:lstStyle/>
        <a:p>
          <a:r>
            <a:rPr lang="bn-IN" sz="2800" b="1">
              <a:latin typeface="NikoshBAN" panose="02000000000000000000" pitchFamily="2" charset="0"/>
              <a:cs typeface="NikoshBAN" panose="02000000000000000000" pitchFamily="2" charset="0"/>
            </a:rPr>
            <a:t>উৎসঃ স্থায়ী সম্পদ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F74FE8-F4F7-466D-9AE0-13081F439BA4}" type="parTrans" cxnId="{EF1F4E3D-B34A-44D0-AB00-5B01E2762E18}">
      <dgm:prSet/>
      <dgm:spPr/>
      <dgm:t>
        <a:bodyPr/>
        <a:lstStyle/>
        <a:p>
          <a:endParaRPr lang="en-US"/>
        </a:p>
      </dgm:t>
    </dgm:pt>
    <dgm:pt modelId="{8287C5E1-62F5-43EE-A0B2-A8EA03AFBA1D}" type="sibTrans" cxnId="{EF1F4E3D-B34A-44D0-AB00-5B01E2762E18}">
      <dgm:prSet/>
      <dgm:spPr/>
      <dgm:t>
        <a:bodyPr/>
        <a:lstStyle/>
        <a:p>
          <a:endParaRPr lang="en-US"/>
        </a:p>
      </dgm:t>
    </dgm:pt>
    <dgm:pt modelId="{567892F5-75BF-4497-970D-A47914E60AD1}">
      <dgm:prSet phldrT="[Text]" custT="1"/>
      <dgm:spPr/>
      <dgm:t>
        <a:bodyPr/>
        <a:lstStyle/>
        <a:p>
          <a:r>
            <a:rPr lang="bn-IN" sz="2800" b="1">
              <a:latin typeface="NikoshBAN" panose="02000000000000000000" pitchFamily="2" charset="0"/>
              <a:cs typeface="NikoshBAN" panose="02000000000000000000" pitchFamily="2" charset="0"/>
            </a:rPr>
            <a:t>অর্থায়ন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085E7FF-1C19-4E46-B8D5-1DC75EEDD062}" type="parTrans" cxnId="{725D319C-7C5E-4ABE-8DE0-13CD9EDC7CF2}">
      <dgm:prSet/>
      <dgm:spPr/>
      <dgm:t>
        <a:bodyPr/>
        <a:lstStyle/>
        <a:p>
          <a:endParaRPr lang="en-US"/>
        </a:p>
      </dgm:t>
    </dgm:pt>
    <dgm:pt modelId="{C4195AFD-223C-4FC7-A141-95FC4F2801B1}" type="sibTrans" cxnId="{725D319C-7C5E-4ABE-8DE0-13CD9EDC7CF2}">
      <dgm:prSet/>
      <dgm:spPr/>
      <dgm:t>
        <a:bodyPr/>
        <a:lstStyle/>
        <a:p>
          <a:endParaRPr lang="en-US"/>
        </a:p>
      </dgm:t>
    </dgm:pt>
    <dgm:pt modelId="{80E4B97C-9FC9-4EEB-B1E4-EC302785E70E}">
      <dgm:prSet phldrT="[Text]" custT="1"/>
      <dgm:spPr/>
      <dgm:t>
        <a:bodyPr/>
        <a:lstStyle/>
        <a:p>
          <a:r>
            <a:rPr lang="bn-IN" sz="2800" b="1">
              <a:latin typeface="NikoshBAN" panose="02000000000000000000" pitchFamily="2" charset="0"/>
              <a:cs typeface="NikoshBAN" panose="02000000000000000000" pitchFamily="2" charset="0"/>
            </a:rPr>
            <a:t>দীর্ঘ মেয়াদি ঋন গ্রহন,পরিশোধ ও লভ্যাংশ।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05CE207-1AD6-4130-89C1-092EDC0F3C57}" type="parTrans" cxnId="{7B95C276-A5A5-4C62-877F-7BA708F57286}">
      <dgm:prSet/>
      <dgm:spPr/>
      <dgm:t>
        <a:bodyPr/>
        <a:lstStyle/>
        <a:p>
          <a:endParaRPr lang="en-US"/>
        </a:p>
      </dgm:t>
    </dgm:pt>
    <dgm:pt modelId="{EB77BC09-ED32-44E3-A08C-7D2E456393F9}" type="sibTrans" cxnId="{7B95C276-A5A5-4C62-877F-7BA708F57286}">
      <dgm:prSet/>
      <dgm:spPr/>
      <dgm:t>
        <a:bodyPr/>
        <a:lstStyle/>
        <a:p>
          <a:endParaRPr lang="en-US"/>
        </a:p>
      </dgm:t>
    </dgm:pt>
    <dgm:pt modelId="{5BF187CA-4006-4AC6-8E85-AA4E10073233}">
      <dgm:prSet phldrT="[Text]" custT="1"/>
      <dgm:spPr/>
      <dgm:t>
        <a:bodyPr/>
        <a:lstStyle/>
        <a:p>
          <a:r>
            <a:rPr lang="bn-IN" sz="2800" b="1">
              <a:latin typeface="NikoshBAN" panose="02000000000000000000" pitchFamily="2" charset="0"/>
              <a:cs typeface="NikoshBAN" panose="02000000000000000000" pitchFamily="2" charset="0"/>
            </a:rPr>
            <a:t>উৎসঃ দীর্ঘ মেয়াদী দায়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51F6A2C-F85A-4E6B-B359-2FDD9FEAE497}" type="parTrans" cxnId="{5844CE6B-16A6-44E7-BAB5-D90EC89FBC33}">
      <dgm:prSet/>
      <dgm:spPr/>
      <dgm:t>
        <a:bodyPr/>
        <a:lstStyle/>
        <a:p>
          <a:endParaRPr lang="en-US"/>
        </a:p>
      </dgm:t>
    </dgm:pt>
    <dgm:pt modelId="{AE39EAE3-28E9-4CFD-BE1B-6DDF031C441E}" type="sibTrans" cxnId="{5844CE6B-16A6-44E7-BAB5-D90EC89FBC33}">
      <dgm:prSet/>
      <dgm:spPr/>
      <dgm:t>
        <a:bodyPr/>
        <a:lstStyle/>
        <a:p>
          <a:endParaRPr lang="en-US"/>
        </a:p>
      </dgm:t>
    </dgm:pt>
    <dgm:pt modelId="{D78EAF67-8659-4673-8108-EC326F7F60D8}" type="pres">
      <dgm:prSet presAssocID="{BE6E3B65-5847-4DEF-B000-76E2DA50E0C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A49EF2-C30E-41C6-86A4-356F2E48577B}" type="pres">
      <dgm:prSet presAssocID="{9D697903-2E4E-42CE-9137-B896D31C6907}" presName="composite" presStyleCnt="0"/>
      <dgm:spPr/>
    </dgm:pt>
    <dgm:pt modelId="{0B037ADA-EF0F-4D21-923B-9161BC0C2121}" type="pres">
      <dgm:prSet presAssocID="{9D697903-2E4E-42CE-9137-B896D31C690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100CE-478E-428B-BD66-1364293C5269}" type="pres">
      <dgm:prSet presAssocID="{9D697903-2E4E-42CE-9137-B896D31C690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C37A3-3344-4F5F-A1C1-E3998F5DD9A2}" type="pres">
      <dgm:prSet presAssocID="{F9A590F2-6A89-49E3-A95A-98A22BD3FC28}" presName="sp" presStyleCnt="0"/>
      <dgm:spPr/>
    </dgm:pt>
    <dgm:pt modelId="{DAB1DB11-E3F3-4025-945D-4AAECB1092DF}" type="pres">
      <dgm:prSet presAssocID="{7CBAD907-E33F-4994-B1C7-DCE31B79C94A}" presName="composite" presStyleCnt="0"/>
      <dgm:spPr/>
    </dgm:pt>
    <dgm:pt modelId="{EA3942F3-52B0-4FFD-BC31-B84C0110723E}" type="pres">
      <dgm:prSet presAssocID="{7CBAD907-E33F-4994-B1C7-DCE31B79C94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C6F47-E6F3-42FB-94E6-C11FF4D1EE84}" type="pres">
      <dgm:prSet presAssocID="{7CBAD907-E33F-4994-B1C7-DCE31B79C94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2737D7-3538-40A5-8325-D7EEA41BEA21}" type="pres">
      <dgm:prSet presAssocID="{FF1E9C2F-FB39-4045-B8A5-A53AAE36CD60}" presName="sp" presStyleCnt="0"/>
      <dgm:spPr/>
    </dgm:pt>
    <dgm:pt modelId="{6FFB5A84-5B3E-496B-8FA9-63C144D1DBEE}" type="pres">
      <dgm:prSet presAssocID="{567892F5-75BF-4497-970D-A47914E60AD1}" presName="composite" presStyleCnt="0"/>
      <dgm:spPr/>
    </dgm:pt>
    <dgm:pt modelId="{3F126D69-CC13-4682-8906-71BAEEC89713}" type="pres">
      <dgm:prSet presAssocID="{567892F5-75BF-4497-970D-A47914E60AD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430627-7B55-4E6D-8CDC-53E810A33F8A}" type="pres">
      <dgm:prSet presAssocID="{567892F5-75BF-4497-970D-A47914E60AD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EAFFDE-6332-44A5-A4DC-BBAB19008E60}" type="presOf" srcId="{9C36447F-B733-4982-B1C4-797D98504B20}" destId="{677C6F47-E6F3-42FB-94E6-C11FF4D1EE84}" srcOrd="0" destOrd="0" presId="urn:microsoft.com/office/officeart/2005/8/layout/chevron2"/>
    <dgm:cxn modelId="{4942A185-38CB-45AC-A379-DD438F0E87A1}" type="presOf" srcId="{BE6E3B65-5847-4DEF-B000-76E2DA50E0C4}" destId="{D78EAF67-8659-4673-8108-EC326F7F60D8}" srcOrd="0" destOrd="0" presId="urn:microsoft.com/office/officeart/2005/8/layout/chevron2"/>
    <dgm:cxn modelId="{21DA6E5C-D8E0-4131-855F-634D6A0E10CE}" type="presOf" srcId="{2D4E06F6-B024-4240-AFE7-2B21B3354D6A}" destId="{677C6F47-E6F3-42FB-94E6-C11FF4D1EE84}" srcOrd="0" destOrd="1" presId="urn:microsoft.com/office/officeart/2005/8/layout/chevron2"/>
    <dgm:cxn modelId="{3E766491-0AA1-4CD7-A2B1-25E87E23566D}" srcId="{BE6E3B65-5847-4DEF-B000-76E2DA50E0C4}" destId="{9D697903-2E4E-42CE-9137-B896D31C6907}" srcOrd="0" destOrd="0" parTransId="{BC67E6C6-27D3-4534-AF2F-FC7D783BF944}" sibTransId="{F9A590F2-6A89-49E3-A95A-98A22BD3FC28}"/>
    <dgm:cxn modelId="{EF1F4E3D-B34A-44D0-AB00-5B01E2762E18}" srcId="{7CBAD907-E33F-4994-B1C7-DCE31B79C94A}" destId="{2D4E06F6-B024-4240-AFE7-2B21B3354D6A}" srcOrd="1" destOrd="0" parTransId="{5AF74FE8-F4F7-466D-9AE0-13081F439BA4}" sibTransId="{8287C5E1-62F5-43EE-A0B2-A8EA03AFBA1D}"/>
    <dgm:cxn modelId="{E84725EC-87D8-42E8-89FD-F9B1BD3DDCE0}" type="presOf" srcId="{11F42A4C-3697-40F3-9478-901BC29E3AFE}" destId="{9AA100CE-478E-428B-BD66-1364293C5269}" srcOrd="0" destOrd="1" presId="urn:microsoft.com/office/officeart/2005/8/layout/chevron2"/>
    <dgm:cxn modelId="{54577A68-B4D8-43DF-8406-22E1C548E19E}" type="presOf" srcId="{13DF594B-4630-48D1-9280-917F6880F239}" destId="{9AA100CE-478E-428B-BD66-1364293C5269}" srcOrd="0" destOrd="0" presId="urn:microsoft.com/office/officeart/2005/8/layout/chevron2"/>
    <dgm:cxn modelId="{3EA617EB-D459-47EC-B58E-ACEE3A696236}" type="presOf" srcId="{7CBAD907-E33F-4994-B1C7-DCE31B79C94A}" destId="{EA3942F3-52B0-4FFD-BC31-B84C0110723E}" srcOrd="0" destOrd="0" presId="urn:microsoft.com/office/officeart/2005/8/layout/chevron2"/>
    <dgm:cxn modelId="{47C27D6A-D110-47E9-A0FD-78CEB9DAFE01}" type="presOf" srcId="{5BF187CA-4006-4AC6-8E85-AA4E10073233}" destId="{2E430627-7B55-4E6D-8CDC-53E810A33F8A}" srcOrd="0" destOrd="1" presId="urn:microsoft.com/office/officeart/2005/8/layout/chevron2"/>
    <dgm:cxn modelId="{95A17218-1EC4-41E8-B214-AEB5E41CBAD4}" srcId="{7CBAD907-E33F-4994-B1C7-DCE31B79C94A}" destId="{9C36447F-B733-4982-B1C4-797D98504B20}" srcOrd="0" destOrd="0" parTransId="{BC78BEEB-FE36-46BA-A564-B9DBECF1105E}" sibTransId="{AC754171-0F30-47BC-A04A-859DEDF19000}"/>
    <dgm:cxn modelId="{0B64AA34-AD62-4677-B057-B80051A9BBEB}" type="presOf" srcId="{80E4B97C-9FC9-4EEB-B1E4-EC302785E70E}" destId="{2E430627-7B55-4E6D-8CDC-53E810A33F8A}" srcOrd="0" destOrd="0" presId="urn:microsoft.com/office/officeart/2005/8/layout/chevron2"/>
    <dgm:cxn modelId="{C33104EF-30D6-44BE-A162-0063317ECB72}" srcId="{9D697903-2E4E-42CE-9137-B896D31C6907}" destId="{11F42A4C-3697-40F3-9478-901BC29E3AFE}" srcOrd="1" destOrd="0" parTransId="{3FAD2374-E3E8-4F43-8FD6-7BE1559B4C8D}" sibTransId="{7864838F-38F2-43F0-A8DA-8EFD3E1EAF90}"/>
    <dgm:cxn modelId="{134A2730-9168-401C-9414-83E284CF42F2}" type="presOf" srcId="{9D697903-2E4E-42CE-9137-B896D31C6907}" destId="{0B037ADA-EF0F-4D21-923B-9161BC0C2121}" srcOrd="0" destOrd="0" presId="urn:microsoft.com/office/officeart/2005/8/layout/chevron2"/>
    <dgm:cxn modelId="{7B95C276-A5A5-4C62-877F-7BA708F57286}" srcId="{567892F5-75BF-4497-970D-A47914E60AD1}" destId="{80E4B97C-9FC9-4EEB-B1E4-EC302785E70E}" srcOrd="0" destOrd="0" parTransId="{C05CE207-1AD6-4130-89C1-092EDC0F3C57}" sibTransId="{EB77BC09-ED32-44E3-A08C-7D2E456393F9}"/>
    <dgm:cxn modelId="{FF334775-FDDC-4061-B2A6-53A53DB7F514}" srcId="{BE6E3B65-5847-4DEF-B000-76E2DA50E0C4}" destId="{7CBAD907-E33F-4994-B1C7-DCE31B79C94A}" srcOrd="1" destOrd="0" parTransId="{0B83EF1B-5211-47EE-9AA2-D0FF20BA55BF}" sibTransId="{FF1E9C2F-FB39-4045-B8A5-A53AAE36CD60}"/>
    <dgm:cxn modelId="{E87D00E4-13B1-41B4-B3E0-383E53C2B93F}" type="presOf" srcId="{567892F5-75BF-4497-970D-A47914E60AD1}" destId="{3F126D69-CC13-4682-8906-71BAEEC89713}" srcOrd="0" destOrd="0" presId="urn:microsoft.com/office/officeart/2005/8/layout/chevron2"/>
    <dgm:cxn modelId="{725D319C-7C5E-4ABE-8DE0-13CD9EDC7CF2}" srcId="{BE6E3B65-5847-4DEF-B000-76E2DA50E0C4}" destId="{567892F5-75BF-4497-970D-A47914E60AD1}" srcOrd="2" destOrd="0" parTransId="{C085E7FF-1C19-4E46-B8D5-1DC75EEDD062}" sibTransId="{C4195AFD-223C-4FC7-A141-95FC4F2801B1}"/>
    <dgm:cxn modelId="{5844CE6B-16A6-44E7-BAB5-D90EC89FBC33}" srcId="{567892F5-75BF-4497-970D-A47914E60AD1}" destId="{5BF187CA-4006-4AC6-8E85-AA4E10073233}" srcOrd="1" destOrd="0" parTransId="{951F6A2C-F85A-4E6B-B359-2FDD9FEAE497}" sibTransId="{AE39EAE3-28E9-4CFD-BE1B-6DDF031C441E}"/>
    <dgm:cxn modelId="{8F349D83-3646-46BD-A56B-1BF8195C9407}" srcId="{9D697903-2E4E-42CE-9137-B896D31C6907}" destId="{13DF594B-4630-48D1-9280-917F6880F239}" srcOrd="0" destOrd="0" parTransId="{0E3DC2C3-A97E-48F5-9258-292B514DB7E7}" sibTransId="{5FAB7A89-8DFD-42C3-AAA3-780512C87928}"/>
    <dgm:cxn modelId="{EB49B3BF-7D84-4A99-8E71-7D17B2F91ECE}" type="presParOf" srcId="{D78EAF67-8659-4673-8108-EC326F7F60D8}" destId="{23A49EF2-C30E-41C6-86A4-356F2E48577B}" srcOrd="0" destOrd="0" presId="urn:microsoft.com/office/officeart/2005/8/layout/chevron2"/>
    <dgm:cxn modelId="{962980B5-542A-4ADD-90D2-EEC52F33D030}" type="presParOf" srcId="{23A49EF2-C30E-41C6-86A4-356F2E48577B}" destId="{0B037ADA-EF0F-4D21-923B-9161BC0C2121}" srcOrd="0" destOrd="0" presId="urn:microsoft.com/office/officeart/2005/8/layout/chevron2"/>
    <dgm:cxn modelId="{42D52670-FBE1-4F2B-9B0E-6E0E677FC7A2}" type="presParOf" srcId="{23A49EF2-C30E-41C6-86A4-356F2E48577B}" destId="{9AA100CE-478E-428B-BD66-1364293C5269}" srcOrd="1" destOrd="0" presId="urn:microsoft.com/office/officeart/2005/8/layout/chevron2"/>
    <dgm:cxn modelId="{151D04D7-488B-42CC-B2AC-CCB0435F40FF}" type="presParOf" srcId="{D78EAF67-8659-4673-8108-EC326F7F60D8}" destId="{A5CC37A3-3344-4F5F-A1C1-E3998F5DD9A2}" srcOrd="1" destOrd="0" presId="urn:microsoft.com/office/officeart/2005/8/layout/chevron2"/>
    <dgm:cxn modelId="{E0CDE6F9-F467-4DCF-85DC-8DBB12189CDD}" type="presParOf" srcId="{D78EAF67-8659-4673-8108-EC326F7F60D8}" destId="{DAB1DB11-E3F3-4025-945D-4AAECB1092DF}" srcOrd="2" destOrd="0" presId="urn:microsoft.com/office/officeart/2005/8/layout/chevron2"/>
    <dgm:cxn modelId="{D3BAC0F5-3AA8-4AC0-9AA8-068453BD31DE}" type="presParOf" srcId="{DAB1DB11-E3F3-4025-945D-4AAECB1092DF}" destId="{EA3942F3-52B0-4FFD-BC31-B84C0110723E}" srcOrd="0" destOrd="0" presId="urn:microsoft.com/office/officeart/2005/8/layout/chevron2"/>
    <dgm:cxn modelId="{B0CC5140-EE89-4A8D-835B-D12BBDC80802}" type="presParOf" srcId="{DAB1DB11-E3F3-4025-945D-4AAECB1092DF}" destId="{677C6F47-E6F3-42FB-94E6-C11FF4D1EE84}" srcOrd="1" destOrd="0" presId="urn:microsoft.com/office/officeart/2005/8/layout/chevron2"/>
    <dgm:cxn modelId="{390F9BE8-CCE7-4EF2-AE99-83BA0CDC2926}" type="presParOf" srcId="{D78EAF67-8659-4673-8108-EC326F7F60D8}" destId="{6F2737D7-3538-40A5-8325-D7EEA41BEA21}" srcOrd="3" destOrd="0" presId="urn:microsoft.com/office/officeart/2005/8/layout/chevron2"/>
    <dgm:cxn modelId="{BBAF9C71-4080-4D63-95EE-297575825775}" type="presParOf" srcId="{D78EAF67-8659-4673-8108-EC326F7F60D8}" destId="{6FFB5A84-5B3E-496B-8FA9-63C144D1DBEE}" srcOrd="4" destOrd="0" presId="urn:microsoft.com/office/officeart/2005/8/layout/chevron2"/>
    <dgm:cxn modelId="{A476919E-FB99-49BA-9726-DFD544B36869}" type="presParOf" srcId="{6FFB5A84-5B3E-496B-8FA9-63C144D1DBEE}" destId="{3F126D69-CC13-4682-8906-71BAEEC89713}" srcOrd="0" destOrd="0" presId="urn:microsoft.com/office/officeart/2005/8/layout/chevron2"/>
    <dgm:cxn modelId="{E47EC0EA-0A28-4249-BB8B-BD37F4EA9ACA}" type="presParOf" srcId="{6FFB5A84-5B3E-496B-8FA9-63C144D1DBEE}" destId="{2E430627-7B55-4E6D-8CDC-53E810A33F8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E5B46E0-A73F-4587-AA0F-A8CC1EF14F39}" type="doc">
      <dgm:prSet loTypeId="urn:microsoft.com/office/officeart/2005/8/layout/hierarchy3" loCatId="relationship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44FFB83-2924-4242-AAA7-DBFF7F9B4521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সম্পদ-নগদ সম্পর্ক (বিপরীতমুখী)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A5AAF5-D561-40BD-A1A6-FD183AC58D6B}" type="parTrans" cxnId="{39604B10-E656-4181-88AE-2D8B32304D14}">
      <dgm:prSet/>
      <dgm:spPr/>
      <dgm:t>
        <a:bodyPr/>
        <a:lstStyle/>
        <a:p>
          <a:endParaRPr lang="en-US"/>
        </a:p>
      </dgm:t>
    </dgm:pt>
    <dgm:pt modelId="{7AE070CE-9DC4-4571-A6B0-E925224A53BF}" type="sibTrans" cxnId="{39604B10-E656-4181-88AE-2D8B32304D14}">
      <dgm:prSet/>
      <dgm:spPr/>
      <dgm:t>
        <a:bodyPr/>
        <a:lstStyle/>
        <a:p>
          <a:endParaRPr lang="en-US"/>
        </a:p>
      </dgm:t>
    </dgm:pt>
    <dgm:pt modelId="{E84EE2FC-5B5F-439A-9A5D-B63883A9C7D2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সম্পদ বাড়লে নগদ কমে।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8F39F2-C7FC-44A9-B809-7086F547E862}" type="parTrans" cxnId="{AA01FA3C-02AD-4D9D-A9C4-4E1E2EB51013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9788E2B-9819-4EF4-B071-B83053E5A7FF}" type="sibTrans" cxnId="{AA01FA3C-02AD-4D9D-A9C4-4E1E2EB51013}">
      <dgm:prSet/>
      <dgm:spPr/>
      <dgm:t>
        <a:bodyPr/>
        <a:lstStyle/>
        <a:p>
          <a:endParaRPr lang="en-US"/>
        </a:p>
      </dgm:t>
    </dgm:pt>
    <dgm:pt modelId="{7DF96233-8BE0-407E-BA47-1D1782EFC1C5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সম্পদ কমলে নগদ বাড়ে।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B43CD06-E423-46F4-8DBB-42BE1E9EAEA2}" type="parTrans" cxnId="{07988EDD-04D9-49F3-986D-727BA3B89716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84F685-9B11-4A2A-975C-9F286C3165EB}" type="sibTrans" cxnId="{07988EDD-04D9-49F3-986D-727BA3B89716}">
      <dgm:prSet/>
      <dgm:spPr/>
      <dgm:t>
        <a:bodyPr/>
        <a:lstStyle/>
        <a:p>
          <a:endParaRPr lang="en-US"/>
        </a:p>
      </dgm:t>
    </dgm:pt>
    <dgm:pt modelId="{A7ADE951-4B61-4E0C-B120-92B6512C4D2F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দায়-নগদ সম্পর্ক</a:t>
          </a:r>
        </a:p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(সমমুখী)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DA6C8F-9254-44F3-BC34-FC42795A3142}" type="parTrans" cxnId="{00FC9085-F2F5-4600-9672-0C71AE13D42D}">
      <dgm:prSet/>
      <dgm:spPr/>
      <dgm:t>
        <a:bodyPr/>
        <a:lstStyle/>
        <a:p>
          <a:endParaRPr lang="en-US"/>
        </a:p>
      </dgm:t>
    </dgm:pt>
    <dgm:pt modelId="{7C6A59B1-83EC-44F2-A532-44A01FCF24BC}" type="sibTrans" cxnId="{00FC9085-F2F5-4600-9672-0C71AE13D42D}">
      <dgm:prSet/>
      <dgm:spPr/>
      <dgm:t>
        <a:bodyPr/>
        <a:lstStyle/>
        <a:p>
          <a:endParaRPr lang="en-US"/>
        </a:p>
      </dgm:t>
    </dgm:pt>
    <dgm:pt modelId="{85DB9114-B0EB-4D6F-9EDF-92BD2F6ACAD2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দায় বাড়লে নগদ বাড়ে।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06DE3A-5F86-41E9-B1DE-0A12217BF5B1}" type="parTrans" cxnId="{39DBA2DA-DD81-455A-A60A-3CFD1B6F7F1A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9322A2-0BF7-4274-9F8D-5B881123F4F8}" type="sibTrans" cxnId="{39DBA2DA-DD81-455A-A60A-3CFD1B6F7F1A}">
      <dgm:prSet/>
      <dgm:spPr/>
      <dgm:t>
        <a:bodyPr/>
        <a:lstStyle/>
        <a:p>
          <a:endParaRPr lang="en-US"/>
        </a:p>
      </dgm:t>
    </dgm:pt>
    <dgm:pt modelId="{BE384A66-8E8B-4AAE-A48A-2E9056AEEDFE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দায় কমলে নগদ কমে।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052DA8-A4F0-40FC-BFC2-82455590E59B}" type="parTrans" cxnId="{95D9F981-63EA-418C-9AA5-6AB55249A8B1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938E9C-8052-425A-B8B1-A49F12F5A5B8}" type="sibTrans" cxnId="{95D9F981-63EA-418C-9AA5-6AB55249A8B1}">
      <dgm:prSet/>
      <dgm:spPr/>
      <dgm:t>
        <a:bodyPr/>
        <a:lstStyle/>
        <a:p>
          <a:endParaRPr lang="en-US"/>
        </a:p>
      </dgm:t>
    </dgm:pt>
    <dgm:pt modelId="{E8557AE2-7FB1-430F-8E85-F8E5E72DC68D}" type="pres">
      <dgm:prSet presAssocID="{0E5B46E0-A73F-4587-AA0F-A8CC1EF14F3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70347AC-F025-433A-BCEF-AE4870F46569}" type="pres">
      <dgm:prSet presAssocID="{344FFB83-2924-4242-AAA7-DBFF7F9B4521}" presName="root" presStyleCnt="0"/>
      <dgm:spPr/>
    </dgm:pt>
    <dgm:pt modelId="{8B2651B8-5622-4BDC-B9FF-3F087CD8A459}" type="pres">
      <dgm:prSet presAssocID="{344FFB83-2924-4242-AAA7-DBFF7F9B4521}" presName="rootComposite" presStyleCnt="0"/>
      <dgm:spPr/>
    </dgm:pt>
    <dgm:pt modelId="{65D58A42-1A53-4B4A-8EE2-6F9F92384ACC}" type="pres">
      <dgm:prSet presAssocID="{344FFB83-2924-4242-AAA7-DBFF7F9B4521}" presName="rootText" presStyleLbl="node1" presStyleIdx="0" presStyleCnt="2"/>
      <dgm:spPr/>
      <dgm:t>
        <a:bodyPr/>
        <a:lstStyle/>
        <a:p>
          <a:endParaRPr lang="en-US"/>
        </a:p>
      </dgm:t>
    </dgm:pt>
    <dgm:pt modelId="{50B88A68-9831-446A-97DA-03139A7B575E}" type="pres">
      <dgm:prSet presAssocID="{344FFB83-2924-4242-AAA7-DBFF7F9B4521}" presName="rootConnector" presStyleLbl="node1" presStyleIdx="0" presStyleCnt="2"/>
      <dgm:spPr/>
      <dgm:t>
        <a:bodyPr/>
        <a:lstStyle/>
        <a:p>
          <a:endParaRPr lang="en-US"/>
        </a:p>
      </dgm:t>
    </dgm:pt>
    <dgm:pt modelId="{8AA5D851-9CF9-424D-8AEF-047AE099D3CD}" type="pres">
      <dgm:prSet presAssocID="{344FFB83-2924-4242-AAA7-DBFF7F9B4521}" presName="childShape" presStyleCnt="0"/>
      <dgm:spPr/>
    </dgm:pt>
    <dgm:pt modelId="{531EABB2-91CB-4F68-ACE1-BC24439E7A9D}" type="pres">
      <dgm:prSet presAssocID="{348F39F2-C7FC-44A9-B809-7086F547E862}" presName="Name13" presStyleLbl="parChTrans1D2" presStyleIdx="0" presStyleCnt="4"/>
      <dgm:spPr/>
      <dgm:t>
        <a:bodyPr/>
        <a:lstStyle/>
        <a:p>
          <a:endParaRPr lang="en-US"/>
        </a:p>
      </dgm:t>
    </dgm:pt>
    <dgm:pt modelId="{3159C5D7-051D-44B0-B2CD-4B1BACD4BEFD}" type="pres">
      <dgm:prSet presAssocID="{E84EE2FC-5B5F-439A-9A5D-B63883A9C7D2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5EA04-ED20-4637-8551-D95575325C24}" type="pres">
      <dgm:prSet presAssocID="{4B43CD06-E423-46F4-8DBB-42BE1E9EAEA2}" presName="Name13" presStyleLbl="parChTrans1D2" presStyleIdx="1" presStyleCnt="4"/>
      <dgm:spPr/>
      <dgm:t>
        <a:bodyPr/>
        <a:lstStyle/>
        <a:p>
          <a:endParaRPr lang="en-US"/>
        </a:p>
      </dgm:t>
    </dgm:pt>
    <dgm:pt modelId="{604DBF12-74E4-4FC4-964E-DDE3E36E2F23}" type="pres">
      <dgm:prSet presAssocID="{7DF96233-8BE0-407E-BA47-1D1782EFC1C5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75C9CB-0946-4D22-B4E3-461ADAA084CA}" type="pres">
      <dgm:prSet presAssocID="{A7ADE951-4B61-4E0C-B120-92B6512C4D2F}" presName="root" presStyleCnt="0"/>
      <dgm:spPr/>
    </dgm:pt>
    <dgm:pt modelId="{3A2F3DCA-CD84-4E25-B3B7-E0ED1592940D}" type="pres">
      <dgm:prSet presAssocID="{A7ADE951-4B61-4E0C-B120-92B6512C4D2F}" presName="rootComposite" presStyleCnt="0"/>
      <dgm:spPr/>
    </dgm:pt>
    <dgm:pt modelId="{CE0190B3-E00C-4589-9C4D-0F6162EC5D51}" type="pres">
      <dgm:prSet presAssocID="{A7ADE951-4B61-4E0C-B120-92B6512C4D2F}" presName="rootText" presStyleLbl="node1" presStyleIdx="1" presStyleCnt="2" custScaleX="105559"/>
      <dgm:spPr/>
      <dgm:t>
        <a:bodyPr/>
        <a:lstStyle/>
        <a:p>
          <a:endParaRPr lang="en-US"/>
        </a:p>
      </dgm:t>
    </dgm:pt>
    <dgm:pt modelId="{EA742314-CB91-463B-A25C-B8F120F9725A}" type="pres">
      <dgm:prSet presAssocID="{A7ADE951-4B61-4E0C-B120-92B6512C4D2F}" presName="rootConnector" presStyleLbl="node1" presStyleIdx="1" presStyleCnt="2"/>
      <dgm:spPr/>
      <dgm:t>
        <a:bodyPr/>
        <a:lstStyle/>
        <a:p>
          <a:endParaRPr lang="en-US"/>
        </a:p>
      </dgm:t>
    </dgm:pt>
    <dgm:pt modelId="{CD5D0A39-F574-4311-97B3-248BF0A69CDE}" type="pres">
      <dgm:prSet presAssocID="{A7ADE951-4B61-4E0C-B120-92B6512C4D2F}" presName="childShape" presStyleCnt="0"/>
      <dgm:spPr/>
    </dgm:pt>
    <dgm:pt modelId="{08DB0E89-BD3B-4BE5-9654-38B7229F7637}" type="pres">
      <dgm:prSet presAssocID="{6F06DE3A-5F86-41E9-B1DE-0A12217BF5B1}" presName="Name13" presStyleLbl="parChTrans1D2" presStyleIdx="2" presStyleCnt="4"/>
      <dgm:spPr/>
      <dgm:t>
        <a:bodyPr/>
        <a:lstStyle/>
        <a:p>
          <a:endParaRPr lang="en-US"/>
        </a:p>
      </dgm:t>
    </dgm:pt>
    <dgm:pt modelId="{DDCA23E9-A022-4ED9-9B42-13BA9060F5C8}" type="pres">
      <dgm:prSet presAssocID="{85DB9114-B0EB-4D6F-9EDF-92BD2F6ACAD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2A56E-87A4-4960-9789-0D42D8A69489}" type="pres">
      <dgm:prSet presAssocID="{B3052DA8-A4F0-40FC-BFC2-82455590E59B}" presName="Name13" presStyleLbl="parChTrans1D2" presStyleIdx="3" presStyleCnt="4"/>
      <dgm:spPr/>
      <dgm:t>
        <a:bodyPr/>
        <a:lstStyle/>
        <a:p>
          <a:endParaRPr lang="en-US"/>
        </a:p>
      </dgm:t>
    </dgm:pt>
    <dgm:pt modelId="{3B0CB949-9656-4686-A557-9FC4DFEB010C}" type="pres">
      <dgm:prSet presAssocID="{BE384A66-8E8B-4AAE-A48A-2E9056AEEDF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1FA9DB-2871-4388-86AA-7AAE2EC478C2}" type="presOf" srcId="{348F39F2-C7FC-44A9-B809-7086F547E862}" destId="{531EABB2-91CB-4F68-ACE1-BC24439E7A9D}" srcOrd="0" destOrd="0" presId="urn:microsoft.com/office/officeart/2005/8/layout/hierarchy3"/>
    <dgm:cxn modelId="{1975B233-0555-4B0E-BDC0-BA1CB33A5F65}" type="presOf" srcId="{4B43CD06-E423-46F4-8DBB-42BE1E9EAEA2}" destId="{3015EA04-ED20-4637-8551-D95575325C24}" srcOrd="0" destOrd="0" presId="urn:microsoft.com/office/officeart/2005/8/layout/hierarchy3"/>
    <dgm:cxn modelId="{C86CC7C4-2E41-48AE-8349-A1317C470CF2}" type="presOf" srcId="{6F06DE3A-5F86-41E9-B1DE-0A12217BF5B1}" destId="{08DB0E89-BD3B-4BE5-9654-38B7229F7637}" srcOrd="0" destOrd="0" presId="urn:microsoft.com/office/officeart/2005/8/layout/hierarchy3"/>
    <dgm:cxn modelId="{DDB41393-F866-42F0-AFD5-D6FF8AF703F3}" type="presOf" srcId="{7DF96233-8BE0-407E-BA47-1D1782EFC1C5}" destId="{604DBF12-74E4-4FC4-964E-DDE3E36E2F23}" srcOrd="0" destOrd="0" presId="urn:microsoft.com/office/officeart/2005/8/layout/hierarchy3"/>
    <dgm:cxn modelId="{39604B10-E656-4181-88AE-2D8B32304D14}" srcId="{0E5B46E0-A73F-4587-AA0F-A8CC1EF14F39}" destId="{344FFB83-2924-4242-AAA7-DBFF7F9B4521}" srcOrd="0" destOrd="0" parTransId="{2FA5AAF5-D561-40BD-A1A6-FD183AC58D6B}" sibTransId="{7AE070CE-9DC4-4571-A6B0-E925224A53BF}"/>
    <dgm:cxn modelId="{AA01FA3C-02AD-4D9D-A9C4-4E1E2EB51013}" srcId="{344FFB83-2924-4242-AAA7-DBFF7F9B4521}" destId="{E84EE2FC-5B5F-439A-9A5D-B63883A9C7D2}" srcOrd="0" destOrd="0" parTransId="{348F39F2-C7FC-44A9-B809-7086F547E862}" sibTransId="{19788E2B-9819-4EF4-B071-B83053E5A7FF}"/>
    <dgm:cxn modelId="{F9EA656C-9EFB-49E2-9DD9-65265F828E02}" type="presOf" srcId="{344FFB83-2924-4242-AAA7-DBFF7F9B4521}" destId="{65D58A42-1A53-4B4A-8EE2-6F9F92384ACC}" srcOrd="0" destOrd="0" presId="urn:microsoft.com/office/officeart/2005/8/layout/hierarchy3"/>
    <dgm:cxn modelId="{39DBA2DA-DD81-455A-A60A-3CFD1B6F7F1A}" srcId="{A7ADE951-4B61-4E0C-B120-92B6512C4D2F}" destId="{85DB9114-B0EB-4D6F-9EDF-92BD2F6ACAD2}" srcOrd="0" destOrd="0" parTransId="{6F06DE3A-5F86-41E9-B1DE-0A12217BF5B1}" sibTransId="{C99322A2-0BF7-4274-9F8D-5B881123F4F8}"/>
    <dgm:cxn modelId="{07988EDD-04D9-49F3-986D-727BA3B89716}" srcId="{344FFB83-2924-4242-AAA7-DBFF7F9B4521}" destId="{7DF96233-8BE0-407E-BA47-1D1782EFC1C5}" srcOrd="1" destOrd="0" parTransId="{4B43CD06-E423-46F4-8DBB-42BE1E9EAEA2}" sibTransId="{1184F685-9B11-4A2A-975C-9F286C3165EB}"/>
    <dgm:cxn modelId="{7CEA383A-7DFE-45A1-8408-7331BFB1607B}" type="presOf" srcId="{B3052DA8-A4F0-40FC-BFC2-82455590E59B}" destId="{4EC2A56E-87A4-4960-9789-0D42D8A69489}" srcOrd="0" destOrd="0" presId="urn:microsoft.com/office/officeart/2005/8/layout/hierarchy3"/>
    <dgm:cxn modelId="{77580343-D65A-430F-AFD2-16610D879E97}" type="presOf" srcId="{E84EE2FC-5B5F-439A-9A5D-B63883A9C7D2}" destId="{3159C5D7-051D-44B0-B2CD-4B1BACD4BEFD}" srcOrd="0" destOrd="0" presId="urn:microsoft.com/office/officeart/2005/8/layout/hierarchy3"/>
    <dgm:cxn modelId="{7AE8676A-47BD-4FCC-90F9-E38D3BF00C30}" type="presOf" srcId="{85DB9114-B0EB-4D6F-9EDF-92BD2F6ACAD2}" destId="{DDCA23E9-A022-4ED9-9B42-13BA9060F5C8}" srcOrd="0" destOrd="0" presId="urn:microsoft.com/office/officeart/2005/8/layout/hierarchy3"/>
    <dgm:cxn modelId="{D35E9A36-F8F9-4148-9CC8-382062A384A7}" type="presOf" srcId="{344FFB83-2924-4242-AAA7-DBFF7F9B4521}" destId="{50B88A68-9831-446A-97DA-03139A7B575E}" srcOrd="1" destOrd="0" presId="urn:microsoft.com/office/officeart/2005/8/layout/hierarchy3"/>
    <dgm:cxn modelId="{2AE7A2EB-458C-4360-8A4E-DB43FEDB7A34}" type="presOf" srcId="{0E5B46E0-A73F-4587-AA0F-A8CC1EF14F39}" destId="{E8557AE2-7FB1-430F-8E85-F8E5E72DC68D}" srcOrd="0" destOrd="0" presId="urn:microsoft.com/office/officeart/2005/8/layout/hierarchy3"/>
    <dgm:cxn modelId="{15541C5D-4CE1-4847-AD13-306967BD3EB7}" type="presOf" srcId="{A7ADE951-4B61-4E0C-B120-92B6512C4D2F}" destId="{EA742314-CB91-463B-A25C-B8F120F9725A}" srcOrd="1" destOrd="0" presId="urn:microsoft.com/office/officeart/2005/8/layout/hierarchy3"/>
    <dgm:cxn modelId="{ACD1D5E2-5358-4C77-AF42-0A9C2DB8CC64}" type="presOf" srcId="{A7ADE951-4B61-4E0C-B120-92B6512C4D2F}" destId="{CE0190B3-E00C-4589-9C4D-0F6162EC5D51}" srcOrd="0" destOrd="0" presId="urn:microsoft.com/office/officeart/2005/8/layout/hierarchy3"/>
    <dgm:cxn modelId="{5909F5FF-B3F6-4D40-8B25-60680FEC7F67}" type="presOf" srcId="{BE384A66-8E8B-4AAE-A48A-2E9056AEEDFE}" destId="{3B0CB949-9656-4686-A557-9FC4DFEB010C}" srcOrd="0" destOrd="0" presId="urn:microsoft.com/office/officeart/2005/8/layout/hierarchy3"/>
    <dgm:cxn modelId="{00FC9085-F2F5-4600-9672-0C71AE13D42D}" srcId="{0E5B46E0-A73F-4587-AA0F-A8CC1EF14F39}" destId="{A7ADE951-4B61-4E0C-B120-92B6512C4D2F}" srcOrd="1" destOrd="0" parTransId="{CDDA6C8F-9254-44F3-BC34-FC42795A3142}" sibTransId="{7C6A59B1-83EC-44F2-A532-44A01FCF24BC}"/>
    <dgm:cxn modelId="{95D9F981-63EA-418C-9AA5-6AB55249A8B1}" srcId="{A7ADE951-4B61-4E0C-B120-92B6512C4D2F}" destId="{BE384A66-8E8B-4AAE-A48A-2E9056AEEDFE}" srcOrd="1" destOrd="0" parTransId="{B3052DA8-A4F0-40FC-BFC2-82455590E59B}" sibTransId="{86938E9C-8052-425A-B8B1-A49F12F5A5B8}"/>
    <dgm:cxn modelId="{546FA758-060B-4296-A166-CCCB13A05350}" type="presParOf" srcId="{E8557AE2-7FB1-430F-8E85-F8E5E72DC68D}" destId="{F70347AC-F025-433A-BCEF-AE4870F46569}" srcOrd="0" destOrd="0" presId="urn:microsoft.com/office/officeart/2005/8/layout/hierarchy3"/>
    <dgm:cxn modelId="{438208A9-4FBE-440F-8BC9-81A832A6C494}" type="presParOf" srcId="{F70347AC-F025-433A-BCEF-AE4870F46569}" destId="{8B2651B8-5622-4BDC-B9FF-3F087CD8A459}" srcOrd="0" destOrd="0" presId="urn:microsoft.com/office/officeart/2005/8/layout/hierarchy3"/>
    <dgm:cxn modelId="{5AB31D1E-E3C9-4C0E-B8CF-D8DAD2532FFF}" type="presParOf" srcId="{8B2651B8-5622-4BDC-B9FF-3F087CD8A459}" destId="{65D58A42-1A53-4B4A-8EE2-6F9F92384ACC}" srcOrd="0" destOrd="0" presId="urn:microsoft.com/office/officeart/2005/8/layout/hierarchy3"/>
    <dgm:cxn modelId="{CB2EA213-B35F-48B3-B75F-C249F45EDE5F}" type="presParOf" srcId="{8B2651B8-5622-4BDC-B9FF-3F087CD8A459}" destId="{50B88A68-9831-446A-97DA-03139A7B575E}" srcOrd="1" destOrd="0" presId="urn:microsoft.com/office/officeart/2005/8/layout/hierarchy3"/>
    <dgm:cxn modelId="{6BD3B553-F3DF-4DFB-B307-A1CCD521265A}" type="presParOf" srcId="{F70347AC-F025-433A-BCEF-AE4870F46569}" destId="{8AA5D851-9CF9-424D-8AEF-047AE099D3CD}" srcOrd="1" destOrd="0" presId="urn:microsoft.com/office/officeart/2005/8/layout/hierarchy3"/>
    <dgm:cxn modelId="{3AB11CE7-9C4A-4827-9662-D812D9A76F4A}" type="presParOf" srcId="{8AA5D851-9CF9-424D-8AEF-047AE099D3CD}" destId="{531EABB2-91CB-4F68-ACE1-BC24439E7A9D}" srcOrd="0" destOrd="0" presId="urn:microsoft.com/office/officeart/2005/8/layout/hierarchy3"/>
    <dgm:cxn modelId="{7C6BD632-1235-4B10-AE65-64077DB1F5F6}" type="presParOf" srcId="{8AA5D851-9CF9-424D-8AEF-047AE099D3CD}" destId="{3159C5D7-051D-44B0-B2CD-4B1BACD4BEFD}" srcOrd="1" destOrd="0" presId="urn:microsoft.com/office/officeart/2005/8/layout/hierarchy3"/>
    <dgm:cxn modelId="{46A99214-90ED-435A-80C0-48BD0EA4362A}" type="presParOf" srcId="{8AA5D851-9CF9-424D-8AEF-047AE099D3CD}" destId="{3015EA04-ED20-4637-8551-D95575325C24}" srcOrd="2" destOrd="0" presId="urn:microsoft.com/office/officeart/2005/8/layout/hierarchy3"/>
    <dgm:cxn modelId="{9D005931-42F6-4E50-9858-1420BB9C520D}" type="presParOf" srcId="{8AA5D851-9CF9-424D-8AEF-047AE099D3CD}" destId="{604DBF12-74E4-4FC4-964E-DDE3E36E2F23}" srcOrd="3" destOrd="0" presId="urn:microsoft.com/office/officeart/2005/8/layout/hierarchy3"/>
    <dgm:cxn modelId="{8C4352BA-BD02-47B0-982C-8EE9432401B6}" type="presParOf" srcId="{E8557AE2-7FB1-430F-8E85-F8E5E72DC68D}" destId="{2C75C9CB-0946-4D22-B4E3-461ADAA084CA}" srcOrd="1" destOrd="0" presId="urn:microsoft.com/office/officeart/2005/8/layout/hierarchy3"/>
    <dgm:cxn modelId="{30BAFEE9-3923-4457-9D28-4A137A769C9D}" type="presParOf" srcId="{2C75C9CB-0946-4D22-B4E3-461ADAA084CA}" destId="{3A2F3DCA-CD84-4E25-B3B7-E0ED1592940D}" srcOrd="0" destOrd="0" presId="urn:microsoft.com/office/officeart/2005/8/layout/hierarchy3"/>
    <dgm:cxn modelId="{F8BB2B72-686C-4556-8ACA-E9C03ABCD4AE}" type="presParOf" srcId="{3A2F3DCA-CD84-4E25-B3B7-E0ED1592940D}" destId="{CE0190B3-E00C-4589-9C4D-0F6162EC5D51}" srcOrd="0" destOrd="0" presId="urn:microsoft.com/office/officeart/2005/8/layout/hierarchy3"/>
    <dgm:cxn modelId="{1A50BB85-7FF2-43A8-9041-6CA6069D209C}" type="presParOf" srcId="{3A2F3DCA-CD84-4E25-B3B7-E0ED1592940D}" destId="{EA742314-CB91-463B-A25C-B8F120F9725A}" srcOrd="1" destOrd="0" presId="urn:microsoft.com/office/officeart/2005/8/layout/hierarchy3"/>
    <dgm:cxn modelId="{AD353FB8-B590-4B23-8457-54D04A047716}" type="presParOf" srcId="{2C75C9CB-0946-4D22-B4E3-461ADAA084CA}" destId="{CD5D0A39-F574-4311-97B3-248BF0A69CDE}" srcOrd="1" destOrd="0" presId="urn:microsoft.com/office/officeart/2005/8/layout/hierarchy3"/>
    <dgm:cxn modelId="{E73AE2F0-6FCE-4E7C-8B66-BBA94CD14E15}" type="presParOf" srcId="{CD5D0A39-F574-4311-97B3-248BF0A69CDE}" destId="{08DB0E89-BD3B-4BE5-9654-38B7229F7637}" srcOrd="0" destOrd="0" presId="urn:microsoft.com/office/officeart/2005/8/layout/hierarchy3"/>
    <dgm:cxn modelId="{AF49CDA0-36C8-40B7-AE44-52E9676055CD}" type="presParOf" srcId="{CD5D0A39-F574-4311-97B3-248BF0A69CDE}" destId="{DDCA23E9-A022-4ED9-9B42-13BA9060F5C8}" srcOrd="1" destOrd="0" presId="urn:microsoft.com/office/officeart/2005/8/layout/hierarchy3"/>
    <dgm:cxn modelId="{EB5C2DE4-F029-4B30-9BD6-3A74E6635304}" type="presParOf" srcId="{CD5D0A39-F574-4311-97B3-248BF0A69CDE}" destId="{4EC2A56E-87A4-4960-9789-0D42D8A69489}" srcOrd="2" destOrd="0" presId="urn:microsoft.com/office/officeart/2005/8/layout/hierarchy3"/>
    <dgm:cxn modelId="{E8AA0AE2-992C-48D6-904A-8B1A817E3591}" type="presParOf" srcId="{CD5D0A39-F574-4311-97B3-248BF0A69CDE}" destId="{3B0CB949-9656-4686-A557-9FC4DFEB010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E5B46E0-A73F-4587-AA0F-A8CC1EF14F39}" type="doc">
      <dgm:prSet loTypeId="urn:microsoft.com/office/officeart/2005/8/layout/hierarchy3" loCatId="relationship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44FFB83-2924-4242-AAA7-DBFF7F9B4521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অনগদ খরচ-নগদ সম্পর্ক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A5AAF5-D561-40BD-A1A6-FD183AC58D6B}" type="parTrans" cxnId="{39604B10-E656-4181-88AE-2D8B32304D14}">
      <dgm:prSet/>
      <dgm:spPr/>
      <dgm:t>
        <a:bodyPr/>
        <a:lstStyle/>
        <a:p>
          <a:endParaRPr lang="en-US"/>
        </a:p>
      </dgm:t>
    </dgm:pt>
    <dgm:pt modelId="{7AE070CE-9DC4-4571-A6B0-E925224A53BF}" type="sibTrans" cxnId="{39604B10-E656-4181-88AE-2D8B32304D14}">
      <dgm:prSet/>
      <dgm:spPr/>
      <dgm:t>
        <a:bodyPr/>
        <a:lstStyle/>
        <a:p>
          <a:endParaRPr lang="en-US"/>
        </a:p>
      </dgm:t>
    </dgm:pt>
    <dgm:pt modelId="{E84EE2FC-5B5F-439A-9A5D-B63883A9C7D2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অনগদ খরচ নগদ কমায় না।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8F39F2-C7FC-44A9-B809-7086F547E862}" type="parTrans" cxnId="{AA01FA3C-02AD-4D9D-A9C4-4E1E2EB51013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9788E2B-9819-4EF4-B071-B83053E5A7FF}" type="sibTrans" cxnId="{AA01FA3C-02AD-4D9D-A9C4-4E1E2EB51013}">
      <dgm:prSet/>
      <dgm:spPr/>
      <dgm:t>
        <a:bodyPr/>
        <a:lstStyle/>
        <a:p>
          <a:endParaRPr lang="en-US"/>
        </a:p>
      </dgm:t>
    </dgm:pt>
    <dgm:pt modelId="{7DF96233-8BE0-407E-BA47-1D1782EFC1C5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তাই লাভের সাথে যোগ।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B43CD06-E423-46F4-8DBB-42BE1E9EAEA2}" type="parTrans" cxnId="{07988EDD-04D9-49F3-986D-727BA3B89716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84F685-9B11-4A2A-975C-9F286C3165EB}" type="sibTrans" cxnId="{07988EDD-04D9-49F3-986D-727BA3B89716}">
      <dgm:prSet/>
      <dgm:spPr/>
      <dgm:t>
        <a:bodyPr/>
        <a:lstStyle/>
        <a:p>
          <a:endParaRPr lang="en-US"/>
        </a:p>
      </dgm:t>
    </dgm:pt>
    <dgm:pt modelId="{A7ADE951-4B61-4E0C-B120-92B6512C4D2F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অনগদ আয়-নগদ সম্পর্ক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DA6C8F-9254-44F3-BC34-FC42795A3142}" type="parTrans" cxnId="{00FC9085-F2F5-4600-9672-0C71AE13D42D}">
      <dgm:prSet/>
      <dgm:spPr/>
      <dgm:t>
        <a:bodyPr/>
        <a:lstStyle/>
        <a:p>
          <a:endParaRPr lang="en-US"/>
        </a:p>
      </dgm:t>
    </dgm:pt>
    <dgm:pt modelId="{7C6A59B1-83EC-44F2-A532-44A01FCF24BC}" type="sibTrans" cxnId="{00FC9085-F2F5-4600-9672-0C71AE13D42D}">
      <dgm:prSet/>
      <dgm:spPr/>
      <dgm:t>
        <a:bodyPr/>
        <a:lstStyle/>
        <a:p>
          <a:endParaRPr lang="en-US"/>
        </a:p>
      </dgm:t>
    </dgm:pt>
    <dgm:pt modelId="{85DB9114-B0EB-4D6F-9EDF-92BD2F6ACAD2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অনগদ আয় নগদ বাড়ায় না।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06DE3A-5F86-41E9-B1DE-0A12217BF5B1}" type="parTrans" cxnId="{39DBA2DA-DD81-455A-A60A-3CFD1B6F7F1A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9322A2-0BF7-4274-9F8D-5B881123F4F8}" type="sibTrans" cxnId="{39DBA2DA-DD81-455A-A60A-3CFD1B6F7F1A}">
      <dgm:prSet/>
      <dgm:spPr/>
      <dgm:t>
        <a:bodyPr/>
        <a:lstStyle/>
        <a:p>
          <a:endParaRPr lang="en-US"/>
        </a:p>
      </dgm:t>
    </dgm:pt>
    <dgm:pt modelId="{BE384A66-8E8B-4AAE-A48A-2E9056AEEDFE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তাই লাভের থেকে বিয়োগ।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052DA8-A4F0-40FC-BFC2-82455590E59B}" type="parTrans" cxnId="{95D9F981-63EA-418C-9AA5-6AB55249A8B1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938E9C-8052-425A-B8B1-A49F12F5A5B8}" type="sibTrans" cxnId="{95D9F981-63EA-418C-9AA5-6AB55249A8B1}">
      <dgm:prSet/>
      <dgm:spPr/>
      <dgm:t>
        <a:bodyPr/>
        <a:lstStyle/>
        <a:p>
          <a:endParaRPr lang="en-US"/>
        </a:p>
      </dgm:t>
    </dgm:pt>
    <dgm:pt modelId="{E8557AE2-7FB1-430F-8E85-F8E5E72DC68D}" type="pres">
      <dgm:prSet presAssocID="{0E5B46E0-A73F-4587-AA0F-A8CC1EF14F3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70347AC-F025-433A-BCEF-AE4870F46569}" type="pres">
      <dgm:prSet presAssocID="{344FFB83-2924-4242-AAA7-DBFF7F9B4521}" presName="root" presStyleCnt="0"/>
      <dgm:spPr/>
    </dgm:pt>
    <dgm:pt modelId="{8B2651B8-5622-4BDC-B9FF-3F087CD8A459}" type="pres">
      <dgm:prSet presAssocID="{344FFB83-2924-4242-AAA7-DBFF7F9B4521}" presName="rootComposite" presStyleCnt="0"/>
      <dgm:spPr/>
    </dgm:pt>
    <dgm:pt modelId="{65D58A42-1A53-4B4A-8EE2-6F9F92384ACC}" type="pres">
      <dgm:prSet presAssocID="{344FFB83-2924-4242-AAA7-DBFF7F9B4521}" presName="rootText" presStyleLbl="node1" presStyleIdx="0" presStyleCnt="2"/>
      <dgm:spPr/>
      <dgm:t>
        <a:bodyPr/>
        <a:lstStyle/>
        <a:p>
          <a:endParaRPr lang="en-US"/>
        </a:p>
      </dgm:t>
    </dgm:pt>
    <dgm:pt modelId="{50B88A68-9831-446A-97DA-03139A7B575E}" type="pres">
      <dgm:prSet presAssocID="{344FFB83-2924-4242-AAA7-DBFF7F9B4521}" presName="rootConnector" presStyleLbl="node1" presStyleIdx="0" presStyleCnt="2"/>
      <dgm:spPr/>
      <dgm:t>
        <a:bodyPr/>
        <a:lstStyle/>
        <a:p>
          <a:endParaRPr lang="en-US"/>
        </a:p>
      </dgm:t>
    </dgm:pt>
    <dgm:pt modelId="{8AA5D851-9CF9-424D-8AEF-047AE099D3CD}" type="pres">
      <dgm:prSet presAssocID="{344FFB83-2924-4242-AAA7-DBFF7F9B4521}" presName="childShape" presStyleCnt="0"/>
      <dgm:spPr/>
    </dgm:pt>
    <dgm:pt modelId="{531EABB2-91CB-4F68-ACE1-BC24439E7A9D}" type="pres">
      <dgm:prSet presAssocID="{348F39F2-C7FC-44A9-B809-7086F547E862}" presName="Name13" presStyleLbl="parChTrans1D2" presStyleIdx="0" presStyleCnt="4"/>
      <dgm:spPr/>
      <dgm:t>
        <a:bodyPr/>
        <a:lstStyle/>
        <a:p>
          <a:endParaRPr lang="en-US"/>
        </a:p>
      </dgm:t>
    </dgm:pt>
    <dgm:pt modelId="{3159C5D7-051D-44B0-B2CD-4B1BACD4BEFD}" type="pres">
      <dgm:prSet presAssocID="{E84EE2FC-5B5F-439A-9A5D-B63883A9C7D2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5EA04-ED20-4637-8551-D95575325C24}" type="pres">
      <dgm:prSet presAssocID="{4B43CD06-E423-46F4-8DBB-42BE1E9EAEA2}" presName="Name13" presStyleLbl="parChTrans1D2" presStyleIdx="1" presStyleCnt="4"/>
      <dgm:spPr/>
      <dgm:t>
        <a:bodyPr/>
        <a:lstStyle/>
        <a:p>
          <a:endParaRPr lang="en-US"/>
        </a:p>
      </dgm:t>
    </dgm:pt>
    <dgm:pt modelId="{604DBF12-74E4-4FC4-964E-DDE3E36E2F23}" type="pres">
      <dgm:prSet presAssocID="{7DF96233-8BE0-407E-BA47-1D1782EFC1C5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75C9CB-0946-4D22-B4E3-461ADAA084CA}" type="pres">
      <dgm:prSet presAssocID="{A7ADE951-4B61-4E0C-B120-92B6512C4D2F}" presName="root" presStyleCnt="0"/>
      <dgm:spPr/>
    </dgm:pt>
    <dgm:pt modelId="{3A2F3DCA-CD84-4E25-B3B7-E0ED1592940D}" type="pres">
      <dgm:prSet presAssocID="{A7ADE951-4B61-4E0C-B120-92B6512C4D2F}" presName="rootComposite" presStyleCnt="0"/>
      <dgm:spPr/>
    </dgm:pt>
    <dgm:pt modelId="{CE0190B3-E00C-4589-9C4D-0F6162EC5D51}" type="pres">
      <dgm:prSet presAssocID="{A7ADE951-4B61-4E0C-B120-92B6512C4D2F}" presName="rootText" presStyleLbl="node1" presStyleIdx="1" presStyleCnt="2"/>
      <dgm:spPr/>
      <dgm:t>
        <a:bodyPr/>
        <a:lstStyle/>
        <a:p>
          <a:endParaRPr lang="en-US"/>
        </a:p>
      </dgm:t>
    </dgm:pt>
    <dgm:pt modelId="{EA742314-CB91-463B-A25C-B8F120F9725A}" type="pres">
      <dgm:prSet presAssocID="{A7ADE951-4B61-4E0C-B120-92B6512C4D2F}" presName="rootConnector" presStyleLbl="node1" presStyleIdx="1" presStyleCnt="2"/>
      <dgm:spPr/>
      <dgm:t>
        <a:bodyPr/>
        <a:lstStyle/>
        <a:p>
          <a:endParaRPr lang="en-US"/>
        </a:p>
      </dgm:t>
    </dgm:pt>
    <dgm:pt modelId="{CD5D0A39-F574-4311-97B3-248BF0A69CDE}" type="pres">
      <dgm:prSet presAssocID="{A7ADE951-4B61-4E0C-B120-92B6512C4D2F}" presName="childShape" presStyleCnt="0"/>
      <dgm:spPr/>
    </dgm:pt>
    <dgm:pt modelId="{08DB0E89-BD3B-4BE5-9654-38B7229F7637}" type="pres">
      <dgm:prSet presAssocID="{6F06DE3A-5F86-41E9-B1DE-0A12217BF5B1}" presName="Name13" presStyleLbl="parChTrans1D2" presStyleIdx="2" presStyleCnt="4"/>
      <dgm:spPr/>
      <dgm:t>
        <a:bodyPr/>
        <a:lstStyle/>
        <a:p>
          <a:endParaRPr lang="en-US"/>
        </a:p>
      </dgm:t>
    </dgm:pt>
    <dgm:pt modelId="{DDCA23E9-A022-4ED9-9B42-13BA9060F5C8}" type="pres">
      <dgm:prSet presAssocID="{85DB9114-B0EB-4D6F-9EDF-92BD2F6ACAD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2A56E-87A4-4960-9789-0D42D8A69489}" type="pres">
      <dgm:prSet presAssocID="{B3052DA8-A4F0-40FC-BFC2-82455590E59B}" presName="Name13" presStyleLbl="parChTrans1D2" presStyleIdx="3" presStyleCnt="4"/>
      <dgm:spPr/>
      <dgm:t>
        <a:bodyPr/>
        <a:lstStyle/>
        <a:p>
          <a:endParaRPr lang="en-US"/>
        </a:p>
      </dgm:t>
    </dgm:pt>
    <dgm:pt modelId="{3B0CB949-9656-4686-A557-9FC4DFEB010C}" type="pres">
      <dgm:prSet presAssocID="{BE384A66-8E8B-4AAE-A48A-2E9056AEEDF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40E4B3-E0F7-4494-840F-790993482504}" type="presOf" srcId="{B3052DA8-A4F0-40FC-BFC2-82455590E59B}" destId="{4EC2A56E-87A4-4960-9789-0D42D8A69489}" srcOrd="0" destOrd="0" presId="urn:microsoft.com/office/officeart/2005/8/layout/hierarchy3"/>
    <dgm:cxn modelId="{0169D668-054C-4F1C-9BDB-43BF5E13AAE3}" type="presOf" srcId="{344FFB83-2924-4242-AAA7-DBFF7F9B4521}" destId="{50B88A68-9831-446A-97DA-03139A7B575E}" srcOrd="1" destOrd="0" presId="urn:microsoft.com/office/officeart/2005/8/layout/hierarchy3"/>
    <dgm:cxn modelId="{39604B10-E656-4181-88AE-2D8B32304D14}" srcId="{0E5B46E0-A73F-4587-AA0F-A8CC1EF14F39}" destId="{344FFB83-2924-4242-AAA7-DBFF7F9B4521}" srcOrd="0" destOrd="0" parTransId="{2FA5AAF5-D561-40BD-A1A6-FD183AC58D6B}" sibTransId="{7AE070CE-9DC4-4571-A6B0-E925224A53BF}"/>
    <dgm:cxn modelId="{AA01FA3C-02AD-4D9D-A9C4-4E1E2EB51013}" srcId="{344FFB83-2924-4242-AAA7-DBFF7F9B4521}" destId="{E84EE2FC-5B5F-439A-9A5D-B63883A9C7D2}" srcOrd="0" destOrd="0" parTransId="{348F39F2-C7FC-44A9-B809-7086F547E862}" sibTransId="{19788E2B-9819-4EF4-B071-B83053E5A7FF}"/>
    <dgm:cxn modelId="{E8091C7D-42DF-4DE3-AA90-6BD9B444C52A}" type="presOf" srcId="{A7ADE951-4B61-4E0C-B120-92B6512C4D2F}" destId="{EA742314-CB91-463B-A25C-B8F120F9725A}" srcOrd="1" destOrd="0" presId="urn:microsoft.com/office/officeart/2005/8/layout/hierarchy3"/>
    <dgm:cxn modelId="{39DBA2DA-DD81-455A-A60A-3CFD1B6F7F1A}" srcId="{A7ADE951-4B61-4E0C-B120-92B6512C4D2F}" destId="{85DB9114-B0EB-4D6F-9EDF-92BD2F6ACAD2}" srcOrd="0" destOrd="0" parTransId="{6F06DE3A-5F86-41E9-B1DE-0A12217BF5B1}" sibTransId="{C99322A2-0BF7-4274-9F8D-5B881123F4F8}"/>
    <dgm:cxn modelId="{6806EEDF-66F7-4802-BB61-544D0B93E70D}" type="presOf" srcId="{0E5B46E0-A73F-4587-AA0F-A8CC1EF14F39}" destId="{E8557AE2-7FB1-430F-8E85-F8E5E72DC68D}" srcOrd="0" destOrd="0" presId="urn:microsoft.com/office/officeart/2005/8/layout/hierarchy3"/>
    <dgm:cxn modelId="{07988EDD-04D9-49F3-986D-727BA3B89716}" srcId="{344FFB83-2924-4242-AAA7-DBFF7F9B4521}" destId="{7DF96233-8BE0-407E-BA47-1D1782EFC1C5}" srcOrd="1" destOrd="0" parTransId="{4B43CD06-E423-46F4-8DBB-42BE1E9EAEA2}" sibTransId="{1184F685-9B11-4A2A-975C-9F286C3165EB}"/>
    <dgm:cxn modelId="{A416320A-A27A-46FB-B729-B1B003B0A98A}" type="presOf" srcId="{7DF96233-8BE0-407E-BA47-1D1782EFC1C5}" destId="{604DBF12-74E4-4FC4-964E-DDE3E36E2F23}" srcOrd="0" destOrd="0" presId="urn:microsoft.com/office/officeart/2005/8/layout/hierarchy3"/>
    <dgm:cxn modelId="{8B8D61A5-5CDC-4B95-A0DE-1C744844FB4F}" type="presOf" srcId="{E84EE2FC-5B5F-439A-9A5D-B63883A9C7D2}" destId="{3159C5D7-051D-44B0-B2CD-4B1BACD4BEFD}" srcOrd="0" destOrd="0" presId="urn:microsoft.com/office/officeart/2005/8/layout/hierarchy3"/>
    <dgm:cxn modelId="{A06ADC1F-2D6B-4248-94F5-E8B97F93644E}" type="presOf" srcId="{A7ADE951-4B61-4E0C-B120-92B6512C4D2F}" destId="{CE0190B3-E00C-4589-9C4D-0F6162EC5D51}" srcOrd="0" destOrd="0" presId="urn:microsoft.com/office/officeart/2005/8/layout/hierarchy3"/>
    <dgm:cxn modelId="{972DE7E3-224E-425E-8061-91F9CD779D78}" type="presOf" srcId="{348F39F2-C7FC-44A9-B809-7086F547E862}" destId="{531EABB2-91CB-4F68-ACE1-BC24439E7A9D}" srcOrd="0" destOrd="0" presId="urn:microsoft.com/office/officeart/2005/8/layout/hierarchy3"/>
    <dgm:cxn modelId="{279AF4AB-B792-4A80-96A2-F477B83BE34E}" type="presOf" srcId="{344FFB83-2924-4242-AAA7-DBFF7F9B4521}" destId="{65D58A42-1A53-4B4A-8EE2-6F9F92384ACC}" srcOrd="0" destOrd="0" presId="urn:microsoft.com/office/officeart/2005/8/layout/hierarchy3"/>
    <dgm:cxn modelId="{2F66AA53-6C96-4FC0-A7BB-390D6C37A434}" type="presOf" srcId="{4B43CD06-E423-46F4-8DBB-42BE1E9EAEA2}" destId="{3015EA04-ED20-4637-8551-D95575325C24}" srcOrd="0" destOrd="0" presId="urn:microsoft.com/office/officeart/2005/8/layout/hierarchy3"/>
    <dgm:cxn modelId="{9601401A-6EAA-409F-AB13-697D4EA41097}" type="presOf" srcId="{6F06DE3A-5F86-41E9-B1DE-0A12217BF5B1}" destId="{08DB0E89-BD3B-4BE5-9654-38B7229F7637}" srcOrd="0" destOrd="0" presId="urn:microsoft.com/office/officeart/2005/8/layout/hierarchy3"/>
    <dgm:cxn modelId="{00FC9085-F2F5-4600-9672-0C71AE13D42D}" srcId="{0E5B46E0-A73F-4587-AA0F-A8CC1EF14F39}" destId="{A7ADE951-4B61-4E0C-B120-92B6512C4D2F}" srcOrd="1" destOrd="0" parTransId="{CDDA6C8F-9254-44F3-BC34-FC42795A3142}" sibTransId="{7C6A59B1-83EC-44F2-A532-44A01FCF24BC}"/>
    <dgm:cxn modelId="{95D9F981-63EA-418C-9AA5-6AB55249A8B1}" srcId="{A7ADE951-4B61-4E0C-B120-92B6512C4D2F}" destId="{BE384A66-8E8B-4AAE-A48A-2E9056AEEDFE}" srcOrd="1" destOrd="0" parTransId="{B3052DA8-A4F0-40FC-BFC2-82455590E59B}" sibTransId="{86938E9C-8052-425A-B8B1-A49F12F5A5B8}"/>
    <dgm:cxn modelId="{46C1F38C-8932-48A8-81C5-769FF783ED46}" type="presOf" srcId="{BE384A66-8E8B-4AAE-A48A-2E9056AEEDFE}" destId="{3B0CB949-9656-4686-A557-9FC4DFEB010C}" srcOrd="0" destOrd="0" presId="urn:microsoft.com/office/officeart/2005/8/layout/hierarchy3"/>
    <dgm:cxn modelId="{66CD7CC5-4CF9-4265-8F23-423C77A23167}" type="presOf" srcId="{85DB9114-B0EB-4D6F-9EDF-92BD2F6ACAD2}" destId="{DDCA23E9-A022-4ED9-9B42-13BA9060F5C8}" srcOrd="0" destOrd="0" presId="urn:microsoft.com/office/officeart/2005/8/layout/hierarchy3"/>
    <dgm:cxn modelId="{2158CA5B-D52B-4C0F-829E-9452F8703EC2}" type="presParOf" srcId="{E8557AE2-7FB1-430F-8E85-F8E5E72DC68D}" destId="{F70347AC-F025-433A-BCEF-AE4870F46569}" srcOrd="0" destOrd="0" presId="urn:microsoft.com/office/officeart/2005/8/layout/hierarchy3"/>
    <dgm:cxn modelId="{A670E026-F2B0-462D-B609-7A803ECE9226}" type="presParOf" srcId="{F70347AC-F025-433A-BCEF-AE4870F46569}" destId="{8B2651B8-5622-4BDC-B9FF-3F087CD8A459}" srcOrd="0" destOrd="0" presId="urn:microsoft.com/office/officeart/2005/8/layout/hierarchy3"/>
    <dgm:cxn modelId="{A24FDDBF-108B-4D04-B8AC-40A2B16A9952}" type="presParOf" srcId="{8B2651B8-5622-4BDC-B9FF-3F087CD8A459}" destId="{65D58A42-1A53-4B4A-8EE2-6F9F92384ACC}" srcOrd="0" destOrd="0" presId="urn:microsoft.com/office/officeart/2005/8/layout/hierarchy3"/>
    <dgm:cxn modelId="{58E07AD0-2917-4911-B2AA-B58DA770F5D2}" type="presParOf" srcId="{8B2651B8-5622-4BDC-B9FF-3F087CD8A459}" destId="{50B88A68-9831-446A-97DA-03139A7B575E}" srcOrd="1" destOrd="0" presId="urn:microsoft.com/office/officeart/2005/8/layout/hierarchy3"/>
    <dgm:cxn modelId="{DF00B0C6-51A5-4EB1-961B-820B1F58D1D3}" type="presParOf" srcId="{F70347AC-F025-433A-BCEF-AE4870F46569}" destId="{8AA5D851-9CF9-424D-8AEF-047AE099D3CD}" srcOrd="1" destOrd="0" presId="urn:microsoft.com/office/officeart/2005/8/layout/hierarchy3"/>
    <dgm:cxn modelId="{05C555B1-465A-45AB-AEAD-946347FE4C3D}" type="presParOf" srcId="{8AA5D851-9CF9-424D-8AEF-047AE099D3CD}" destId="{531EABB2-91CB-4F68-ACE1-BC24439E7A9D}" srcOrd="0" destOrd="0" presId="urn:microsoft.com/office/officeart/2005/8/layout/hierarchy3"/>
    <dgm:cxn modelId="{6747F27F-E349-4401-867A-B7FE2A776256}" type="presParOf" srcId="{8AA5D851-9CF9-424D-8AEF-047AE099D3CD}" destId="{3159C5D7-051D-44B0-B2CD-4B1BACD4BEFD}" srcOrd="1" destOrd="0" presId="urn:microsoft.com/office/officeart/2005/8/layout/hierarchy3"/>
    <dgm:cxn modelId="{616CC1A0-04F1-440F-B89F-3349CB981F7D}" type="presParOf" srcId="{8AA5D851-9CF9-424D-8AEF-047AE099D3CD}" destId="{3015EA04-ED20-4637-8551-D95575325C24}" srcOrd="2" destOrd="0" presId="urn:microsoft.com/office/officeart/2005/8/layout/hierarchy3"/>
    <dgm:cxn modelId="{0D761F32-A03B-4B65-9E2C-E6FC23B70988}" type="presParOf" srcId="{8AA5D851-9CF9-424D-8AEF-047AE099D3CD}" destId="{604DBF12-74E4-4FC4-964E-DDE3E36E2F23}" srcOrd="3" destOrd="0" presId="urn:microsoft.com/office/officeart/2005/8/layout/hierarchy3"/>
    <dgm:cxn modelId="{EBF32B7B-536A-4091-A2AA-8C6505A52382}" type="presParOf" srcId="{E8557AE2-7FB1-430F-8E85-F8E5E72DC68D}" destId="{2C75C9CB-0946-4D22-B4E3-461ADAA084CA}" srcOrd="1" destOrd="0" presId="urn:microsoft.com/office/officeart/2005/8/layout/hierarchy3"/>
    <dgm:cxn modelId="{67A12D34-40AE-4C38-BAB9-5E4680883695}" type="presParOf" srcId="{2C75C9CB-0946-4D22-B4E3-461ADAA084CA}" destId="{3A2F3DCA-CD84-4E25-B3B7-E0ED1592940D}" srcOrd="0" destOrd="0" presId="urn:microsoft.com/office/officeart/2005/8/layout/hierarchy3"/>
    <dgm:cxn modelId="{922A2175-8C7C-494B-A42B-65752D0F7CDC}" type="presParOf" srcId="{3A2F3DCA-CD84-4E25-B3B7-E0ED1592940D}" destId="{CE0190B3-E00C-4589-9C4D-0F6162EC5D51}" srcOrd="0" destOrd="0" presId="urn:microsoft.com/office/officeart/2005/8/layout/hierarchy3"/>
    <dgm:cxn modelId="{68083BE8-B1D2-4E01-9755-C2137B580143}" type="presParOf" srcId="{3A2F3DCA-CD84-4E25-B3B7-E0ED1592940D}" destId="{EA742314-CB91-463B-A25C-B8F120F9725A}" srcOrd="1" destOrd="0" presId="urn:microsoft.com/office/officeart/2005/8/layout/hierarchy3"/>
    <dgm:cxn modelId="{62C66D3F-00E1-413B-802F-76A0382C4B37}" type="presParOf" srcId="{2C75C9CB-0946-4D22-B4E3-461ADAA084CA}" destId="{CD5D0A39-F574-4311-97B3-248BF0A69CDE}" srcOrd="1" destOrd="0" presId="urn:microsoft.com/office/officeart/2005/8/layout/hierarchy3"/>
    <dgm:cxn modelId="{79FDC1BD-7413-48B6-B553-4763A6B56618}" type="presParOf" srcId="{CD5D0A39-F574-4311-97B3-248BF0A69CDE}" destId="{08DB0E89-BD3B-4BE5-9654-38B7229F7637}" srcOrd="0" destOrd="0" presId="urn:microsoft.com/office/officeart/2005/8/layout/hierarchy3"/>
    <dgm:cxn modelId="{F70C7E44-7E2F-414C-A0F2-81F28E6F8A4F}" type="presParOf" srcId="{CD5D0A39-F574-4311-97B3-248BF0A69CDE}" destId="{DDCA23E9-A022-4ED9-9B42-13BA9060F5C8}" srcOrd="1" destOrd="0" presId="urn:microsoft.com/office/officeart/2005/8/layout/hierarchy3"/>
    <dgm:cxn modelId="{854085BF-A60C-411F-82EB-6CC154023232}" type="presParOf" srcId="{CD5D0A39-F574-4311-97B3-248BF0A69CDE}" destId="{4EC2A56E-87A4-4960-9789-0D42D8A69489}" srcOrd="2" destOrd="0" presId="urn:microsoft.com/office/officeart/2005/8/layout/hierarchy3"/>
    <dgm:cxn modelId="{ADF9240A-928E-482D-91AD-EE5D6CD0E05C}" type="presParOf" srcId="{CD5D0A39-F574-4311-97B3-248BF0A69CDE}" destId="{3B0CB949-9656-4686-A557-9FC4DFEB010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1C48B-CD48-44C5-9D3E-41B85FD51312}">
      <dsp:nvSpPr>
        <dsp:cNvPr id="0" name=""/>
        <dsp:cNvSpPr/>
      </dsp:nvSpPr>
      <dsp:spPr>
        <a:xfrm>
          <a:off x="6571810" y="4685528"/>
          <a:ext cx="91440" cy="5479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91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33FF1C-A52D-42E8-B170-75D29A25A50D}">
      <dsp:nvSpPr>
        <dsp:cNvPr id="0" name=""/>
        <dsp:cNvSpPr/>
      </dsp:nvSpPr>
      <dsp:spPr>
        <a:xfrm>
          <a:off x="6571810" y="2941313"/>
          <a:ext cx="91440" cy="5479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91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D3A1B-C0C2-4D06-9BF0-EC075D939CFE}">
      <dsp:nvSpPr>
        <dsp:cNvPr id="0" name=""/>
        <dsp:cNvSpPr/>
      </dsp:nvSpPr>
      <dsp:spPr>
        <a:xfrm>
          <a:off x="4564055" y="1197098"/>
          <a:ext cx="2053475" cy="547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386"/>
              </a:lnTo>
              <a:lnTo>
                <a:pt x="2053475" y="373386"/>
              </a:lnTo>
              <a:lnTo>
                <a:pt x="2053475" y="54791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0C33BB-2693-4612-9DD7-C6D73FF933E9}">
      <dsp:nvSpPr>
        <dsp:cNvPr id="0" name=""/>
        <dsp:cNvSpPr/>
      </dsp:nvSpPr>
      <dsp:spPr>
        <a:xfrm>
          <a:off x="2510580" y="2941313"/>
          <a:ext cx="1151297" cy="547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386"/>
              </a:lnTo>
              <a:lnTo>
                <a:pt x="1151297" y="373386"/>
              </a:lnTo>
              <a:lnTo>
                <a:pt x="1151297" y="54791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BF7D7-36B7-4CB9-88D7-C2BAFA3FFD8D}">
      <dsp:nvSpPr>
        <dsp:cNvPr id="0" name=""/>
        <dsp:cNvSpPr/>
      </dsp:nvSpPr>
      <dsp:spPr>
        <a:xfrm>
          <a:off x="1359283" y="2941313"/>
          <a:ext cx="1151297" cy="547912"/>
        </a:xfrm>
        <a:custGeom>
          <a:avLst/>
          <a:gdLst/>
          <a:ahLst/>
          <a:cxnLst/>
          <a:rect l="0" t="0" r="0" b="0"/>
          <a:pathLst>
            <a:path>
              <a:moveTo>
                <a:pt x="1151297" y="0"/>
              </a:moveTo>
              <a:lnTo>
                <a:pt x="1151297" y="373386"/>
              </a:lnTo>
              <a:lnTo>
                <a:pt x="0" y="373386"/>
              </a:lnTo>
              <a:lnTo>
                <a:pt x="0" y="54791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6707AD-4736-4116-BDD7-D94904B78D1D}">
      <dsp:nvSpPr>
        <dsp:cNvPr id="0" name=""/>
        <dsp:cNvSpPr/>
      </dsp:nvSpPr>
      <dsp:spPr>
        <a:xfrm>
          <a:off x="2510580" y="1197098"/>
          <a:ext cx="2053475" cy="547912"/>
        </a:xfrm>
        <a:custGeom>
          <a:avLst/>
          <a:gdLst/>
          <a:ahLst/>
          <a:cxnLst/>
          <a:rect l="0" t="0" r="0" b="0"/>
          <a:pathLst>
            <a:path>
              <a:moveTo>
                <a:pt x="2053475" y="0"/>
              </a:moveTo>
              <a:lnTo>
                <a:pt x="2053475" y="373386"/>
              </a:lnTo>
              <a:lnTo>
                <a:pt x="0" y="373386"/>
              </a:lnTo>
              <a:lnTo>
                <a:pt x="0" y="54791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A1451-18C5-4DE8-9E0E-100420DDED52}">
      <dsp:nvSpPr>
        <dsp:cNvPr id="0" name=""/>
        <dsp:cNvSpPr/>
      </dsp:nvSpPr>
      <dsp:spPr>
        <a:xfrm>
          <a:off x="3622085" y="795"/>
          <a:ext cx="1883940" cy="11963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3BDC57-3CF7-4333-A655-A4F725F87DC4}">
      <dsp:nvSpPr>
        <dsp:cNvPr id="0" name=""/>
        <dsp:cNvSpPr/>
      </dsp:nvSpPr>
      <dsp:spPr>
        <a:xfrm>
          <a:off x="3831412" y="199656"/>
          <a:ext cx="1883940" cy="1196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66450" y="234694"/>
        <a:ext cx="1813864" cy="1126226"/>
      </dsp:txXfrm>
    </dsp:sp>
    <dsp:sp modelId="{A1944723-8D18-415A-8A2A-65AE3599F87F}">
      <dsp:nvSpPr>
        <dsp:cNvPr id="0" name=""/>
        <dsp:cNvSpPr/>
      </dsp:nvSpPr>
      <dsp:spPr>
        <a:xfrm>
          <a:off x="1568610" y="1745010"/>
          <a:ext cx="1883940" cy="11963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08814-1AA3-43AE-8CF6-849B5E36ED03}">
      <dsp:nvSpPr>
        <dsp:cNvPr id="0" name=""/>
        <dsp:cNvSpPr/>
      </dsp:nvSpPr>
      <dsp:spPr>
        <a:xfrm>
          <a:off x="1777937" y="1943871"/>
          <a:ext cx="1883940" cy="1196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812975" y="1978909"/>
        <a:ext cx="1813864" cy="1126226"/>
      </dsp:txXfrm>
    </dsp:sp>
    <dsp:sp modelId="{279CEF42-E861-4136-A2A2-1A1D5C8F69D7}">
      <dsp:nvSpPr>
        <dsp:cNvPr id="0" name=""/>
        <dsp:cNvSpPr/>
      </dsp:nvSpPr>
      <dsp:spPr>
        <a:xfrm>
          <a:off x="417313" y="3489226"/>
          <a:ext cx="1883940" cy="11963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1EDDDE-850F-4B54-AD5F-6999E709DED9}">
      <dsp:nvSpPr>
        <dsp:cNvPr id="0" name=""/>
        <dsp:cNvSpPr/>
      </dsp:nvSpPr>
      <dsp:spPr>
        <a:xfrm>
          <a:off x="626639" y="3688086"/>
          <a:ext cx="1883940" cy="1196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হাতে নগদ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61677" y="3723124"/>
        <a:ext cx="1813864" cy="1126226"/>
      </dsp:txXfrm>
    </dsp:sp>
    <dsp:sp modelId="{497639C5-7EB8-47AC-9481-DD9672CC315E}">
      <dsp:nvSpPr>
        <dsp:cNvPr id="0" name=""/>
        <dsp:cNvSpPr/>
      </dsp:nvSpPr>
      <dsp:spPr>
        <a:xfrm>
          <a:off x="2719907" y="3489226"/>
          <a:ext cx="1883940" cy="11963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37225F-F6AE-4468-AA29-BAC8A93F7A0F}">
      <dsp:nvSpPr>
        <dsp:cNvPr id="0" name=""/>
        <dsp:cNvSpPr/>
      </dsp:nvSpPr>
      <dsp:spPr>
        <a:xfrm>
          <a:off x="2929234" y="3688086"/>
          <a:ext cx="1883940" cy="1196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ব্যাংক জমা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64272" y="3723124"/>
        <a:ext cx="1813864" cy="1126226"/>
      </dsp:txXfrm>
    </dsp:sp>
    <dsp:sp modelId="{9B33C15A-6735-4AA0-BCA1-83994E599B2C}">
      <dsp:nvSpPr>
        <dsp:cNvPr id="0" name=""/>
        <dsp:cNvSpPr/>
      </dsp:nvSpPr>
      <dsp:spPr>
        <a:xfrm>
          <a:off x="5675560" y="1745010"/>
          <a:ext cx="1883940" cy="11963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503114-A530-4C56-9D9B-88A7094AAC8C}">
      <dsp:nvSpPr>
        <dsp:cNvPr id="0" name=""/>
        <dsp:cNvSpPr/>
      </dsp:nvSpPr>
      <dsp:spPr>
        <a:xfrm>
          <a:off x="5884887" y="1943871"/>
          <a:ext cx="1883940" cy="1196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নগদ সমতুল্য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19925" y="1978909"/>
        <a:ext cx="1813864" cy="1126226"/>
      </dsp:txXfrm>
    </dsp:sp>
    <dsp:sp modelId="{D08303B8-C023-4B77-B067-F8CC78C54BB2}">
      <dsp:nvSpPr>
        <dsp:cNvPr id="0" name=""/>
        <dsp:cNvSpPr/>
      </dsp:nvSpPr>
      <dsp:spPr>
        <a:xfrm>
          <a:off x="5022501" y="3489226"/>
          <a:ext cx="3190058" cy="11963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57CB7-67D5-4867-9DD6-E95E015BAD2E}">
      <dsp:nvSpPr>
        <dsp:cNvPr id="0" name=""/>
        <dsp:cNvSpPr/>
      </dsp:nvSpPr>
      <dsp:spPr>
        <a:xfrm>
          <a:off x="5231828" y="3688086"/>
          <a:ext cx="3190058" cy="1196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তিন মাসের মধ্যে নগদে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রূ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পান্তরযোগ্য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66866" y="3723124"/>
        <a:ext cx="3119982" cy="1126226"/>
      </dsp:txXfrm>
    </dsp:sp>
    <dsp:sp modelId="{248FD84C-A1CC-4387-8766-59FBC1C9F89F}">
      <dsp:nvSpPr>
        <dsp:cNvPr id="0" name=""/>
        <dsp:cNvSpPr/>
      </dsp:nvSpPr>
      <dsp:spPr>
        <a:xfrm>
          <a:off x="5138590" y="5233441"/>
          <a:ext cx="2957881" cy="119630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8BD6EB-0982-4BCA-A4EC-A5B7FFBADCF4}">
      <dsp:nvSpPr>
        <dsp:cNvPr id="0" name=""/>
        <dsp:cNvSpPr/>
      </dsp:nvSpPr>
      <dsp:spPr>
        <a:xfrm>
          <a:off x="5347917" y="5432301"/>
          <a:ext cx="2957881" cy="1196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স্বল্প মেয়াদী সিকিউরিটি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82955" y="5467339"/>
        <a:ext cx="2887805" cy="112622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4C1DE-3DFF-4343-A330-A28FB5D8361E}">
      <dsp:nvSpPr>
        <dsp:cNvPr id="0" name=""/>
        <dsp:cNvSpPr/>
      </dsp:nvSpPr>
      <dsp:spPr>
        <a:xfrm>
          <a:off x="6263566" y="4058699"/>
          <a:ext cx="91440" cy="3458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824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F20B3-F148-46FB-BC03-CCED0EE396D1}">
      <dsp:nvSpPr>
        <dsp:cNvPr id="0" name=""/>
        <dsp:cNvSpPr/>
      </dsp:nvSpPr>
      <dsp:spPr>
        <a:xfrm>
          <a:off x="6263566" y="2957807"/>
          <a:ext cx="91440" cy="3458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824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70B155-F7A2-4E82-A4E3-6F1F000B4ACA}">
      <dsp:nvSpPr>
        <dsp:cNvPr id="0" name=""/>
        <dsp:cNvSpPr/>
      </dsp:nvSpPr>
      <dsp:spPr>
        <a:xfrm>
          <a:off x="4391639" y="1856914"/>
          <a:ext cx="1917646" cy="345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669"/>
              </a:lnTo>
              <a:lnTo>
                <a:pt x="1917646" y="235669"/>
              </a:lnTo>
              <a:lnTo>
                <a:pt x="1917646" y="34582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1D63E-AED5-4722-B15C-0DD582446681}">
      <dsp:nvSpPr>
        <dsp:cNvPr id="0" name=""/>
        <dsp:cNvSpPr/>
      </dsp:nvSpPr>
      <dsp:spPr>
        <a:xfrm>
          <a:off x="2428272" y="5478238"/>
          <a:ext cx="91440" cy="3458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824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11582-13B6-4126-BCB1-300DBE250923}">
      <dsp:nvSpPr>
        <dsp:cNvPr id="0" name=""/>
        <dsp:cNvSpPr/>
      </dsp:nvSpPr>
      <dsp:spPr>
        <a:xfrm>
          <a:off x="2428272" y="4058699"/>
          <a:ext cx="91440" cy="3458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824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2D7AB9-A050-4699-A012-77717EB6BB3E}">
      <dsp:nvSpPr>
        <dsp:cNvPr id="0" name=""/>
        <dsp:cNvSpPr/>
      </dsp:nvSpPr>
      <dsp:spPr>
        <a:xfrm>
          <a:off x="2428272" y="2957807"/>
          <a:ext cx="91440" cy="3458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824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9EEB22-8564-422C-BA6A-EEB30247194F}">
      <dsp:nvSpPr>
        <dsp:cNvPr id="0" name=""/>
        <dsp:cNvSpPr/>
      </dsp:nvSpPr>
      <dsp:spPr>
        <a:xfrm>
          <a:off x="2473992" y="1856914"/>
          <a:ext cx="1917646" cy="345824"/>
        </a:xfrm>
        <a:custGeom>
          <a:avLst/>
          <a:gdLst/>
          <a:ahLst/>
          <a:cxnLst/>
          <a:rect l="0" t="0" r="0" b="0"/>
          <a:pathLst>
            <a:path>
              <a:moveTo>
                <a:pt x="1917646" y="0"/>
              </a:moveTo>
              <a:lnTo>
                <a:pt x="1917646" y="235669"/>
              </a:lnTo>
              <a:lnTo>
                <a:pt x="0" y="235669"/>
              </a:lnTo>
              <a:lnTo>
                <a:pt x="0" y="34582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AFA64-0035-4577-932B-E39E08641FDD}">
      <dsp:nvSpPr>
        <dsp:cNvPr id="0" name=""/>
        <dsp:cNvSpPr/>
      </dsp:nvSpPr>
      <dsp:spPr>
        <a:xfrm>
          <a:off x="4345919" y="756022"/>
          <a:ext cx="91440" cy="3458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82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74C296-FA94-44C8-8E13-E52C049A93C5}">
      <dsp:nvSpPr>
        <dsp:cNvPr id="0" name=""/>
        <dsp:cNvSpPr/>
      </dsp:nvSpPr>
      <dsp:spPr>
        <a:xfrm>
          <a:off x="2606113" y="954"/>
          <a:ext cx="3571053" cy="7550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E91668-A20A-4B01-98B1-B48837A2F0CD}">
      <dsp:nvSpPr>
        <dsp:cNvPr id="0" name=""/>
        <dsp:cNvSpPr/>
      </dsp:nvSpPr>
      <dsp:spPr>
        <a:xfrm>
          <a:off x="2738233" y="126469"/>
          <a:ext cx="3571053" cy="755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নগদ প্রবাহ বিবরণী প্রস্তুত প্রনালী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60348" y="148584"/>
        <a:ext cx="3526823" cy="710837"/>
      </dsp:txXfrm>
    </dsp:sp>
    <dsp:sp modelId="{1F90C47B-444D-49A7-8BBE-4AD284D18523}">
      <dsp:nvSpPr>
        <dsp:cNvPr id="0" name=""/>
        <dsp:cNvSpPr/>
      </dsp:nvSpPr>
      <dsp:spPr>
        <a:xfrm>
          <a:off x="2606113" y="1101847"/>
          <a:ext cx="3571053" cy="7550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B1B7AD-BA79-4293-B396-2F688B6E01DC}">
      <dsp:nvSpPr>
        <dsp:cNvPr id="0" name=""/>
        <dsp:cNvSpPr/>
      </dsp:nvSpPr>
      <dsp:spPr>
        <a:xfrm>
          <a:off x="2738233" y="1227361"/>
          <a:ext cx="3571053" cy="755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পরিচালন কার্যক্রম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60348" y="1249476"/>
        <a:ext cx="3526823" cy="710837"/>
      </dsp:txXfrm>
    </dsp:sp>
    <dsp:sp modelId="{F8703DC6-F67B-4041-B79A-2E2CE6FFFE45}">
      <dsp:nvSpPr>
        <dsp:cNvPr id="0" name=""/>
        <dsp:cNvSpPr/>
      </dsp:nvSpPr>
      <dsp:spPr>
        <a:xfrm>
          <a:off x="688466" y="2202739"/>
          <a:ext cx="3571053" cy="7550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D118CD-E150-465B-8002-60C60682D1C3}">
      <dsp:nvSpPr>
        <dsp:cNvPr id="0" name=""/>
        <dsp:cNvSpPr/>
      </dsp:nvSpPr>
      <dsp:spPr>
        <a:xfrm>
          <a:off x="820586" y="2328254"/>
          <a:ext cx="3571053" cy="755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প্রত্যক্ষ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42701" y="2350369"/>
        <a:ext cx="3526823" cy="710837"/>
      </dsp:txXfrm>
    </dsp:sp>
    <dsp:sp modelId="{5A564E08-D655-431A-AEA9-7E4B675C83D5}">
      <dsp:nvSpPr>
        <dsp:cNvPr id="0" name=""/>
        <dsp:cNvSpPr/>
      </dsp:nvSpPr>
      <dsp:spPr>
        <a:xfrm>
          <a:off x="688466" y="3303632"/>
          <a:ext cx="3571053" cy="7550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88561-6691-4122-870C-46BF29FD3530}">
      <dsp:nvSpPr>
        <dsp:cNvPr id="0" name=""/>
        <dsp:cNvSpPr/>
      </dsp:nvSpPr>
      <dsp:spPr>
        <a:xfrm>
          <a:off x="820586" y="3429146"/>
          <a:ext cx="3571053" cy="755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নতুন করে নগদ ভিত্তিতে পরিচালন ব্যয় এর আয় বিবরনী করা।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42701" y="3451261"/>
        <a:ext cx="3526823" cy="710837"/>
      </dsp:txXfrm>
    </dsp:sp>
    <dsp:sp modelId="{0D382BF3-5904-4F7C-AD5C-BC09104CE9BC}">
      <dsp:nvSpPr>
        <dsp:cNvPr id="0" name=""/>
        <dsp:cNvSpPr/>
      </dsp:nvSpPr>
      <dsp:spPr>
        <a:xfrm>
          <a:off x="688466" y="4404524"/>
          <a:ext cx="3571053" cy="10737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B1C10B-3399-486B-842C-85A09D0345A8}">
      <dsp:nvSpPr>
        <dsp:cNvPr id="0" name=""/>
        <dsp:cNvSpPr/>
      </dsp:nvSpPr>
      <dsp:spPr>
        <a:xfrm>
          <a:off x="820586" y="4530039"/>
          <a:ext cx="3571053" cy="1073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বিক্রয় রাজস্বের সাথে বিক্রিত পন্যের ব্যয়,পরিচালন ব্যয়,চলতি সম্পদ,চলতি দায় সমন্বয় ।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52034" y="4561487"/>
        <a:ext cx="3508157" cy="1010817"/>
      </dsp:txXfrm>
    </dsp:sp>
    <dsp:sp modelId="{08987E58-06CA-4BCA-8391-88FCD6C2C60B}">
      <dsp:nvSpPr>
        <dsp:cNvPr id="0" name=""/>
        <dsp:cNvSpPr/>
      </dsp:nvSpPr>
      <dsp:spPr>
        <a:xfrm>
          <a:off x="688466" y="5824063"/>
          <a:ext cx="3571053" cy="7550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9FD59D-2EEC-49F8-8EE6-BE124A72500D}">
      <dsp:nvSpPr>
        <dsp:cNvPr id="0" name=""/>
        <dsp:cNvSpPr/>
      </dsp:nvSpPr>
      <dsp:spPr>
        <a:xfrm>
          <a:off x="820586" y="5949577"/>
          <a:ext cx="3571053" cy="755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অনগদ লেনদেন আসে না।</a:t>
          </a:r>
        </a:p>
      </dsp:txBody>
      <dsp:txXfrm>
        <a:off x="842701" y="5971692"/>
        <a:ext cx="3526823" cy="710837"/>
      </dsp:txXfrm>
    </dsp:sp>
    <dsp:sp modelId="{92C8CABD-DF3E-4C52-943D-3A1A7FEE70B1}">
      <dsp:nvSpPr>
        <dsp:cNvPr id="0" name=""/>
        <dsp:cNvSpPr/>
      </dsp:nvSpPr>
      <dsp:spPr>
        <a:xfrm>
          <a:off x="4523760" y="2202739"/>
          <a:ext cx="3571053" cy="7550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8B1811-03F0-4632-B4AC-BF0C50E0C995}">
      <dsp:nvSpPr>
        <dsp:cNvPr id="0" name=""/>
        <dsp:cNvSpPr/>
      </dsp:nvSpPr>
      <dsp:spPr>
        <a:xfrm>
          <a:off x="4655880" y="2328254"/>
          <a:ext cx="3571053" cy="755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পরোক্ষ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77995" y="2350369"/>
        <a:ext cx="3526823" cy="710837"/>
      </dsp:txXfrm>
    </dsp:sp>
    <dsp:sp modelId="{A58EC60F-BADE-471E-B2A0-2B4A6C4749AC}">
      <dsp:nvSpPr>
        <dsp:cNvPr id="0" name=""/>
        <dsp:cNvSpPr/>
      </dsp:nvSpPr>
      <dsp:spPr>
        <a:xfrm>
          <a:off x="4523760" y="3303632"/>
          <a:ext cx="3571053" cy="7550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7D081-B39A-4B8E-A6F2-54DB819736DC}">
      <dsp:nvSpPr>
        <dsp:cNvPr id="0" name=""/>
        <dsp:cNvSpPr/>
      </dsp:nvSpPr>
      <dsp:spPr>
        <a:xfrm>
          <a:off x="4655880" y="3429146"/>
          <a:ext cx="3571053" cy="755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নীট আয়ের সাথে চলতি সম্পদ,চলতি দায় ও অনগদ লেনদেন সমন্বয়।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77995" y="3451261"/>
        <a:ext cx="3526823" cy="710837"/>
      </dsp:txXfrm>
    </dsp:sp>
    <dsp:sp modelId="{3DD7D5DE-877E-4509-A459-90BF60474C8E}">
      <dsp:nvSpPr>
        <dsp:cNvPr id="0" name=""/>
        <dsp:cNvSpPr/>
      </dsp:nvSpPr>
      <dsp:spPr>
        <a:xfrm>
          <a:off x="4978292" y="4404524"/>
          <a:ext cx="2661987" cy="7550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5E6E5-AB70-442C-B0AF-73FD3F12892B}">
      <dsp:nvSpPr>
        <dsp:cNvPr id="0" name=""/>
        <dsp:cNvSpPr/>
      </dsp:nvSpPr>
      <dsp:spPr>
        <a:xfrm>
          <a:off x="5110413" y="4530039"/>
          <a:ext cx="2661987" cy="755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অনগদ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আসে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32528" y="4552154"/>
        <a:ext cx="2617757" cy="7108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5E3A0-D80B-454C-822C-7BB0F3A956A1}">
      <dsp:nvSpPr>
        <dsp:cNvPr id="0" name=""/>
        <dsp:cNvSpPr/>
      </dsp:nvSpPr>
      <dsp:spPr>
        <a:xfrm>
          <a:off x="7432214" y="3777405"/>
          <a:ext cx="91440" cy="2775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53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5E3D5-5EE4-4121-A0D0-BAAA11C27B4B}">
      <dsp:nvSpPr>
        <dsp:cNvPr id="0" name=""/>
        <dsp:cNvSpPr/>
      </dsp:nvSpPr>
      <dsp:spPr>
        <a:xfrm>
          <a:off x="6039973" y="2375713"/>
          <a:ext cx="1437960" cy="2775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129"/>
              </a:lnTo>
              <a:lnTo>
                <a:pt x="1437960" y="189129"/>
              </a:lnTo>
              <a:lnTo>
                <a:pt x="1437960" y="27753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3DF7E6-4F1D-4E73-88EC-812F147DA184}">
      <dsp:nvSpPr>
        <dsp:cNvPr id="0" name=""/>
        <dsp:cNvSpPr/>
      </dsp:nvSpPr>
      <dsp:spPr>
        <a:xfrm>
          <a:off x="4555596" y="3777405"/>
          <a:ext cx="91440" cy="280317"/>
        </a:xfrm>
        <a:custGeom>
          <a:avLst/>
          <a:gdLst/>
          <a:ahLst/>
          <a:cxnLst/>
          <a:rect l="0" t="0" r="0" b="0"/>
          <a:pathLst>
            <a:path>
              <a:moveTo>
                <a:pt x="46416" y="0"/>
              </a:moveTo>
              <a:lnTo>
                <a:pt x="46416" y="191916"/>
              </a:lnTo>
              <a:lnTo>
                <a:pt x="45720" y="191916"/>
              </a:lnTo>
              <a:lnTo>
                <a:pt x="45720" y="28031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AF87-4017-4EB3-B2BE-AA5EC257E57A}">
      <dsp:nvSpPr>
        <dsp:cNvPr id="0" name=""/>
        <dsp:cNvSpPr/>
      </dsp:nvSpPr>
      <dsp:spPr>
        <a:xfrm>
          <a:off x="4602012" y="2375713"/>
          <a:ext cx="1437960" cy="277530"/>
        </a:xfrm>
        <a:custGeom>
          <a:avLst/>
          <a:gdLst/>
          <a:ahLst/>
          <a:cxnLst/>
          <a:rect l="0" t="0" r="0" b="0"/>
          <a:pathLst>
            <a:path>
              <a:moveTo>
                <a:pt x="1437960" y="0"/>
              </a:moveTo>
              <a:lnTo>
                <a:pt x="1437960" y="189129"/>
              </a:lnTo>
              <a:lnTo>
                <a:pt x="0" y="189129"/>
              </a:lnTo>
              <a:lnTo>
                <a:pt x="0" y="27753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813C3-FE08-4566-922D-E32EAB4A02B8}">
      <dsp:nvSpPr>
        <dsp:cNvPr id="0" name=""/>
        <dsp:cNvSpPr/>
      </dsp:nvSpPr>
      <dsp:spPr>
        <a:xfrm>
          <a:off x="5994253" y="1492227"/>
          <a:ext cx="91440" cy="2775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53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15EC8-D01A-4473-BBB0-1E20D34882A3}">
      <dsp:nvSpPr>
        <dsp:cNvPr id="0" name=""/>
        <dsp:cNvSpPr/>
      </dsp:nvSpPr>
      <dsp:spPr>
        <a:xfrm>
          <a:off x="4016540" y="608742"/>
          <a:ext cx="2023432" cy="2775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129"/>
              </a:lnTo>
              <a:lnTo>
                <a:pt x="2023432" y="189129"/>
              </a:lnTo>
              <a:lnTo>
                <a:pt x="2023432" y="27753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6794A9-7B8F-40A9-8062-76ABCCDDB7F5}">
      <dsp:nvSpPr>
        <dsp:cNvPr id="0" name=""/>
        <dsp:cNvSpPr/>
      </dsp:nvSpPr>
      <dsp:spPr>
        <a:xfrm>
          <a:off x="1947388" y="1492227"/>
          <a:ext cx="91440" cy="2775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53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9CD601-D764-4639-9A6A-D4A524AE468F}">
      <dsp:nvSpPr>
        <dsp:cNvPr id="0" name=""/>
        <dsp:cNvSpPr/>
      </dsp:nvSpPr>
      <dsp:spPr>
        <a:xfrm>
          <a:off x="1993108" y="608742"/>
          <a:ext cx="2023432" cy="277530"/>
        </a:xfrm>
        <a:custGeom>
          <a:avLst/>
          <a:gdLst/>
          <a:ahLst/>
          <a:cxnLst/>
          <a:rect l="0" t="0" r="0" b="0"/>
          <a:pathLst>
            <a:path>
              <a:moveTo>
                <a:pt x="2023432" y="0"/>
              </a:moveTo>
              <a:lnTo>
                <a:pt x="2023432" y="189129"/>
              </a:lnTo>
              <a:lnTo>
                <a:pt x="0" y="189129"/>
              </a:lnTo>
              <a:lnTo>
                <a:pt x="0" y="27753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E1EFAC-E09B-44BD-83EF-174156B70C9D}">
      <dsp:nvSpPr>
        <dsp:cNvPr id="0" name=""/>
        <dsp:cNvSpPr/>
      </dsp:nvSpPr>
      <dsp:spPr>
        <a:xfrm>
          <a:off x="2668849" y="2787"/>
          <a:ext cx="2695383" cy="6059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A228592-F77F-4262-ADF4-5DD51D736EB2}">
      <dsp:nvSpPr>
        <dsp:cNvPr id="0" name=""/>
        <dsp:cNvSpPr/>
      </dsp:nvSpPr>
      <dsp:spPr>
        <a:xfrm>
          <a:off x="2774878" y="103514"/>
          <a:ext cx="2695383" cy="605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92626" y="121262"/>
        <a:ext cx="2659887" cy="570459"/>
      </dsp:txXfrm>
    </dsp:sp>
    <dsp:sp modelId="{4C073779-DA00-4DE0-8630-746020643BC7}">
      <dsp:nvSpPr>
        <dsp:cNvPr id="0" name=""/>
        <dsp:cNvSpPr/>
      </dsp:nvSpPr>
      <dsp:spPr>
        <a:xfrm>
          <a:off x="1145844" y="886272"/>
          <a:ext cx="1694527" cy="6059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0722764-66BB-40A6-AD60-25C33EC3808A}">
      <dsp:nvSpPr>
        <dsp:cNvPr id="0" name=""/>
        <dsp:cNvSpPr/>
      </dsp:nvSpPr>
      <dsp:spPr>
        <a:xfrm>
          <a:off x="1251873" y="987000"/>
          <a:ext cx="1694527" cy="605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69621" y="1004748"/>
        <a:ext cx="1659031" cy="570459"/>
      </dsp:txXfrm>
    </dsp:sp>
    <dsp:sp modelId="{F8A31805-FEA2-4A35-8F95-F113E5F5D316}">
      <dsp:nvSpPr>
        <dsp:cNvPr id="0" name=""/>
        <dsp:cNvSpPr/>
      </dsp:nvSpPr>
      <dsp:spPr>
        <a:xfrm>
          <a:off x="75704" y="1769758"/>
          <a:ext cx="3834807" cy="6059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A1168BD-08F2-42EE-9541-D786DFF6396C}">
      <dsp:nvSpPr>
        <dsp:cNvPr id="0" name=""/>
        <dsp:cNvSpPr/>
      </dsp:nvSpPr>
      <dsp:spPr>
        <a:xfrm>
          <a:off x="181733" y="1870485"/>
          <a:ext cx="3834807" cy="605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নগদ টাকা আসে ও যায়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9481" y="1888233"/>
        <a:ext cx="3799311" cy="570459"/>
      </dsp:txXfrm>
    </dsp:sp>
    <dsp:sp modelId="{B2C1B1FD-8D2D-4B41-8AB4-20BBBBCD40F8}">
      <dsp:nvSpPr>
        <dsp:cNvPr id="0" name=""/>
        <dsp:cNvSpPr/>
      </dsp:nvSpPr>
      <dsp:spPr>
        <a:xfrm>
          <a:off x="5192710" y="886272"/>
          <a:ext cx="1694527" cy="6059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1008573-81FC-416B-A7B0-7BA7525BD240}">
      <dsp:nvSpPr>
        <dsp:cNvPr id="0" name=""/>
        <dsp:cNvSpPr/>
      </dsp:nvSpPr>
      <dsp:spPr>
        <a:xfrm>
          <a:off x="5298739" y="987000"/>
          <a:ext cx="1694527" cy="605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অনগদ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16487" y="1004748"/>
        <a:ext cx="1659031" cy="570459"/>
      </dsp:txXfrm>
    </dsp:sp>
    <dsp:sp modelId="{A3FC0E68-B0E6-4EE3-8717-3B09F4A5FD54}">
      <dsp:nvSpPr>
        <dsp:cNvPr id="0" name=""/>
        <dsp:cNvSpPr/>
      </dsp:nvSpPr>
      <dsp:spPr>
        <a:xfrm>
          <a:off x="4122569" y="1769758"/>
          <a:ext cx="3834807" cy="6059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DDB6F94-BF8D-4A7F-B419-4F715C16BCA0}">
      <dsp:nvSpPr>
        <dsp:cNvPr id="0" name=""/>
        <dsp:cNvSpPr/>
      </dsp:nvSpPr>
      <dsp:spPr>
        <a:xfrm>
          <a:off x="4228598" y="1870485"/>
          <a:ext cx="3834807" cy="605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নগদ টাকা আসেও না যায়ও না</a:t>
          </a:r>
        </a:p>
      </dsp:txBody>
      <dsp:txXfrm>
        <a:off x="4246346" y="1888233"/>
        <a:ext cx="3799311" cy="570459"/>
      </dsp:txXfrm>
    </dsp:sp>
    <dsp:sp modelId="{553B828E-1A1D-4D1B-9A6A-19A68E3A003C}">
      <dsp:nvSpPr>
        <dsp:cNvPr id="0" name=""/>
        <dsp:cNvSpPr/>
      </dsp:nvSpPr>
      <dsp:spPr>
        <a:xfrm>
          <a:off x="3754749" y="2653244"/>
          <a:ext cx="1694527" cy="1124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F009998-970A-46EB-9510-3A583FF28743}">
      <dsp:nvSpPr>
        <dsp:cNvPr id="0" name=""/>
        <dsp:cNvSpPr/>
      </dsp:nvSpPr>
      <dsp:spPr>
        <a:xfrm>
          <a:off x="3860778" y="2753971"/>
          <a:ext cx="1694527" cy="1124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বিবরনীতে প্রভাব আছে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93704" y="2786897"/>
        <a:ext cx="1628675" cy="1058309"/>
      </dsp:txXfrm>
    </dsp:sp>
    <dsp:sp modelId="{26A59640-1746-4C7A-8F98-096011E40B20}">
      <dsp:nvSpPr>
        <dsp:cNvPr id="0" name=""/>
        <dsp:cNvSpPr/>
      </dsp:nvSpPr>
      <dsp:spPr>
        <a:xfrm>
          <a:off x="3269384" y="4057723"/>
          <a:ext cx="2663864" cy="2623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0BA7710-7040-42F3-AB0D-C1794F4DBF73}">
      <dsp:nvSpPr>
        <dsp:cNvPr id="0" name=""/>
        <dsp:cNvSpPr/>
      </dsp:nvSpPr>
      <dsp:spPr>
        <a:xfrm>
          <a:off x="3375413" y="4158450"/>
          <a:ext cx="2663864" cy="26233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১.অবচয়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২.অবলোপন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৩.সম্পদ বিক্রয়ে লাভ/ক্ষতি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52248" y="4235285"/>
        <a:ext cx="2510194" cy="2469679"/>
      </dsp:txXfrm>
    </dsp:sp>
    <dsp:sp modelId="{9256BFDB-63CF-4C12-B2BE-C3F1E970AE10}">
      <dsp:nvSpPr>
        <dsp:cNvPr id="0" name=""/>
        <dsp:cNvSpPr/>
      </dsp:nvSpPr>
      <dsp:spPr>
        <a:xfrm>
          <a:off x="6630671" y="2653244"/>
          <a:ext cx="1694527" cy="1124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1ECEB78-CD66-4BD5-ACC3-E5E8D299DE7B}">
      <dsp:nvSpPr>
        <dsp:cNvPr id="0" name=""/>
        <dsp:cNvSpPr/>
      </dsp:nvSpPr>
      <dsp:spPr>
        <a:xfrm>
          <a:off x="6736700" y="2753971"/>
          <a:ext cx="1694527" cy="1124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বিবরনীতে প্রভাব নাই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769626" y="2786897"/>
        <a:ext cx="1628675" cy="1058309"/>
      </dsp:txXfrm>
    </dsp:sp>
    <dsp:sp modelId="{6F58C462-8BDD-4B32-8E8F-C6B18931887B}">
      <dsp:nvSpPr>
        <dsp:cNvPr id="0" name=""/>
        <dsp:cNvSpPr/>
      </dsp:nvSpPr>
      <dsp:spPr>
        <a:xfrm>
          <a:off x="6146002" y="4054936"/>
          <a:ext cx="2663864" cy="2623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BB9392F-91E9-44A0-B514-3BA704359751}">
      <dsp:nvSpPr>
        <dsp:cNvPr id="0" name=""/>
        <dsp:cNvSpPr/>
      </dsp:nvSpPr>
      <dsp:spPr>
        <a:xfrm>
          <a:off x="6252031" y="4155663"/>
          <a:ext cx="2663864" cy="26233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১.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শেয়া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রের বিনিময়ে সম্পদ ক্রয়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২.ঋনপত্রের 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নময়ে সম্পদ ক্রয়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৩.ঋনপত্রকে সাধারন শেয়ার রুপান্তর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28866" y="4232498"/>
        <a:ext cx="2510194" cy="24696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741EB8-3740-41CE-B275-2A18556B8C0F}">
      <dsp:nvSpPr>
        <dsp:cNvPr id="0" name=""/>
        <dsp:cNvSpPr/>
      </dsp:nvSpPr>
      <dsp:spPr>
        <a:xfrm>
          <a:off x="4221279" y="3612308"/>
          <a:ext cx="2181530" cy="1038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7509"/>
              </a:lnTo>
              <a:lnTo>
                <a:pt x="2181530" y="707509"/>
              </a:lnTo>
              <a:lnTo>
                <a:pt x="2181530" y="103821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845B3A-41F5-4976-BC71-1127FA3C0291}">
      <dsp:nvSpPr>
        <dsp:cNvPr id="0" name=""/>
        <dsp:cNvSpPr/>
      </dsp:nvSpPr>
      <dsp:spPr>
        <a:xfrm>
          <a:off x="2039748" y="3612308"/>
          <a:ext cx="2181530" cy="1038210"/>
        </a:xfrm>
        <a:custGeom>
          <a:avLst/>
          <a:gdLst/>
          <a:ahLst/>
          <a:cxnLst/>
          <a:rect l="0" t="0" r="0" b="0"/>
          <a:pathLst>
            <a:path>
              <a:moveTo>
                <a:pt x="2181530" y="0"/>
              </a:moveTo>
              <a:lnTo>
                <a:pt x="2181530" y="707509"/>
              </a:lnTo>
              <a:lnTo>
                <a:pt x="0" y="707509"/>
              </a:lnTo>
              <a:lnTo>
                <a:pt x="0" y="103821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9FE68-1DF7-49C7-9562-E4EC00382C70}">
      <dsp:nvSpPr>
        <dsp:cNvPr id="0" name=""/>
        <dsp:cNvSpPr/>
      </dsp:nvSpPr>
      <dsp:spPr>
        <a:xfrm>
          <a:off x="4175559" y="1332862"/>
          <a:ext cx="91440" cy="10382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3821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701CF1-7F10-4B70-AFFA-621AA228D32A}">
      <dsp:nvSpPr>
        <dsp:cNvPr id="0" name=""/>
        <dsp:cNvSpPr/>
      </dsp:nvSpPr>
      <dsp:spPr>
        <a:xfrm>
          <a:off x="2436390" y="500"/>
          <a:ext cx="3569776" cy="1332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C5E66F4-2A34-416C-A152-AE64239189C4}">
      <dsp:nvSpPr>
        <dsp:cNvPr id="0" name=""/>
        <dsp:cNvSpPr/>
      </dsp:nvSpPr>
      <dsp:spPr>
        <a:xfrm>
          <a:off x="2833032" y="377310"/>
          <a:ext cx="3569776" cy="1332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নগদ প্রবাহ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72056" y="416334"/>
        <a:ext cx="3491728" cy="1254313"/>
      </dsp:txXfrm>
    </dsp:sp>
    <dsp:sp modelId="{772E724A-DA06-45A0-A91D-8CD9C946A931}">
      <dsp:nvSpPr>
        <dsp:cNvPr id="0" name=""/>
        <dsp:cNvSpPr/>
      </dsp:nvSpPr>
      <dsp:spPr>
        <a:xfrm>
          <a:off x="1295400" y="2371072"/>
          <a:ext cx="5851756" cy="12412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190B4E6-74DB-4632-AF14-B4948892872D}">
      <dsp:nvSpPr>
        <dsp:cNvPr id="0" name=""/>
        <dsp:cNvSpPr/>
      </dsp:nvSpPr>
      <dsp:spPr>
        <a:xfrm>
          <a:off x="1692042" y="2747882"/>
          <a:ext cx="5851756" cy="1241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টাকার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আগমন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বহিঃগমন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28397" y="2784237"/>
        <a:ext cx="5779046" cy="1168526"/>
      </dsp:txXfrm>
    </dsp:sp>
    <dsp:sp modelId="{4118C71A-7429-41F7-8170-48E1F6337B55}">
      <dsp:nvSpPr>
        <dsp:cNvPr id="0" name=""/>
        <dsp:cNvSpPr/>
      </dsp:nvSpPr>
      <dsp:spPr>
        <a:xfrm>
          <a:off x="254860" y="4650518"/>
          <a:ext cx="3569776" cy="144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0C1529C-BD29-4DC2-B3AE-5AD78155BD62}">
      <dsp:nvSpPr>
        <dsp:cNvPr id="0" name=""/>
        <dsp:cNvSpPr/>
      </dsp:nvSpPr>
      <dsp:spPr>
        <a:xfrm>
          <a:off x="651502" y="5027328"/>
          <a:ext cx="3569776" cy="14491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আগমন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93947" y="5069773"/>
        <a:ext cx="3484886" cy="1364280"/>
      </dsp:txXfrm>
    </dsp:sp>
    <dsp:sp modelId="{2FFF64CB-18EC-4B00-B5B3-C37CF19DFCA0}">
      <dsp:nvSpPr>
        <dsp:cNvPr id="0" name=""/>
        <dsp:cNvSpPr/>
      </dsp:nvSpPr>
      <dsp:spPr>
        <a:xfrm>
          <a:off x="4617920" y="4650518"/>
          <a:ext cx="3569776" cy="144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CCCF6C1-D697-4C29-9679-546FC24A80EA}">
      <dsp:nvSpPr>
        <dsp:cNvPr id="0" name=""/>
        <dsp:cNvSpPr/>
      </dsp:nvSpPr>
      <dsp:spPr>
        <a:xfrm>
          <a:off x="5014562" y="5027328"/>
          <a:ext cx="3569776" cy="14491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বহিগমন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57007" y="5069773"/>
        <a:ext cx="3484886" cy="13642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D7CB4-1F96-4482-9F76-182DEF2F76D3}">
      <dsp:nvSpPr>
        <dsp:cNvPr id="0" name=""/>
        <dsp:cNvSpPr/>
      </dsp:nvSpPr>
      <dsp:spPr>
        <a:xfrm>
          <a:off x="6624230" y="3451547"/>
          <a:ext cx="91440" cy="7550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502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10287-A2B1-405A-866F-7DA23B5A414F}">
      <dsp:nvSpPr>
        <dsp:cNvPr id="0" name=""/>
        <dsp:cNvSpPr/>
      </dsp:nvSpPr>
      <dsp:spPr>
        <a:xfrm>
          <a:off x="4351574" y="1560315"/>
          <a:ext cx="2318376" cy="755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4524"/>
              </a:lnTo>
              <a:lnTo>
                <a:pt x="2318376" y="514524"/>
              </a:lnTo>
              <a:lnTo>
                <a:pt x="2318376" y="75502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65B4F-2696-48CD-86C4-2B791DF0CD31}">
      <dsp:nvSpPr>
        <dsp:cNvPr id="0" name=""/>
        <dsp:cNvSpPr/>
      </dsp:nvSpPr>
      <dsp:spPr>
        <a:xfrm>
          <a:off x="1987478" y="3451547"/>
          <a:ext cx="91440" cy="7550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502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845DAD-57EE-40B0-9843-7E2A1E74D9C4}">
      <dsp:nvSpPr>
        <dsp:cNvPr id="0" name=""/>
        <dsp:cNvSpPr/>
      </dsp:nvSpPr>
      <dsp:spPr>
        <a:xfrm>
          <a:off x="2033198" y="1560315"/>
          <a:ext cx="2318376" cy="755021"/>
        </a:xfrm>
        <a:custGeom>
          <a:avLst/>
          <a:gdLst/>
          <a:ahLst/>
          <a:cxnLst/>
          <a:rect l="0" t="0" r="0" b="0"/>
          <a:pathLst>
            <a:path>
              <a:moveTo>
                <a:pt x="2318376" y="0"/>
              </a:moveTo>
              <a:lnTo>
                <a:pt x="2318376" y="514524"/>
              </a:lnTo>
              <a:lnTo>
                <a:pt x="0" y="514524"/>
              </a:lnTo>
              <a:lnTo>
                <a:pt x="0" y="75502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E5A5D-F914-438A-8163-AB533E56C57E}">
      <dsp:nvSpPr>
        <dsp:cNvPr id="0" name=""/>
        <dsp:cNvSpPr/>
      </dsp:nvSpPr>
      <dsp:spPr>
        <a:xfrm>
          <a:off x="3053543" y="424103"/>
          <a:ext cx="2596061" cy="1136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9DB5CDB-9B97-4B73-8D57-9F2A0F3646BD}">
      <dsp:nvSpPr>
        <dsp:cNvPr id="0" name=""/>
        <dsp:cNvSpPr/>
      </dsp:nvSpPr>
      <dsp:spPr>
        <a:xfrm>
          <a:off x="3341995" y="698132"/>
          <a:ext cx="2596061" cy="11362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লেনদেনের ভিত্তি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75273" y="731410"/>
        <a:ext cx="2529505" cy="1069655"/>
      </dsp:txXfrm>
    </dsp:sp>
    <dsp:sp modelId="{B2D11204-2F39-4BCD-9F6E-1A1B468DEE0F}">
      <dsp:nvSpPr>
        <dsp:cNvPr id="0" name=""/>
        <dsp:cNvSpPr/>
      </dsp:nvSpPr>
      <dsp:spPr>
        <a:xfrm>
          <a:off x="735167" y="2315336"/>
          <a:ext cx="2596061" cy="1136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79EA7A1-C473-4C9E-8E1C-C0921C8D00C6}">
      <dsp:nvSpPr>
        <dsp:cNvPr id="0" name=""/>
        <dsp:cNvSpPr/>
      </dsp:nvSpPr>
      <dsp:spPr>
        <a:xfrm>
          <a:off x="1023618" y="2589364"/>
          <a:ext cx="2596061" cy="11362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নগদ ভিত্তি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56896" y="2622642"/>
        <a:ext cx="2529505" cy="1069655"/>
      </dsp:txXfrm>
    </dsp:sp>
    <dsp:sp modelId="{CCF7D646-FBE8-435A-9B76-CB164A97B49D}">
      <dsp:nvSpPr>
        <dsp:cNvPr id="0" name=""/>
        <dsp:cNvSpPr/>
      </dsp:nvSpPr>
      <dsp:spPr>
        <a:xfrm>
          <a:off x="3273" y="4206568"/>
          <a:ext cx="4059850" cy="16484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C90DC27-B4C3-408B-B594-FE51239BC961}">
      <dsp:nvSpPr>
        <dsp:cNvPr id="0" name=""/>
        <dsp:cNvSpPr/>
      </dsp:nvSpPr>
      <dsp:spPr>
        <a:xfrm>
          <a:off x="291724" y="4480597"/>
          <a:ext cx="4059850" cy="16484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শুধু নগদ লেনদেনের হিসাব রাখা হয়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0007" y="4528880"/>
        <a:ext cx="3963284" cy="1551932"/>
      </dsp:txXfrm>
    </dsp:sp>
    <dsp:sp modelId="{AFEA3489-33B9-46C5-B230-778B0C5FC735}">
      <dsp:nvSpPr>
        <dsp:cNvPr id="0" name=""/>
        <dsp:cNvSpPr/>
      </dsp:nvSpPr>
      <dsp:spPr>
        <a:xfrm>
          <a:off x="5371920" y="2315336"/>
          <a:ext cx="2596061" cy="1136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C36BAD4-C2A7-454B-AF6B-A90DA50B4B96}">
      <dsp:nvSpPr>
        <dsp:cNvPr id="0" name=""/>
        <dsp:cNvSpPr/>
      </dsp:nvSpPr>
      <dsp:spPr>
        <a:xfrm>
          <a:off x="5660371" y="2589364"/>
          <a:ext cx="2596061" cy="11362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বকেয়া ভিত্তি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93649" y="2622642"/>
        <a:ext cx="2529505" cy="1069655"/>
      </dsp:txXfrm>
    </dsp:sp>
    <dsp:sp modelId="{006DA614-0F41-46FE-92AD-0A3AA0D720A5}">
      <dsp:nvSpPr>
        <dsp:cNvPr id="0" name=""/>
        <dsp:cNvSpPr/>
      </dsp:nvSpPr>
      <dsp:spPr>
        <a:xfrm>
          <a:off x="4640025" y="4206568"/>
          <a:ext cx="4059850" cy="16484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9EAFC96-62B8-44D2-B063-6F9A330CFEF2}">
      <dsp:nvSpPr>
        <dsp:cNvPr id="0" name=""/>
        <dsp:cNvSpPr/>
      </dsp:nvSpPr>
      <dsp:spPr>
        <a:xfrm>
          <a:off x="4928476" y="4480597"/>
          <a:ext cx="4059850" cy="16484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নগদ ও বকেয়া লেনদেনের হিসাব রাখা হয়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76759" y="4528880"/>
        <a:ext cx="3963284" cy="15519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CD0CE-ECBD-4EC7-94FC-D74408BF29FD}">
      <dsp:nvSpPr>
        <dsp:cNvPr id="0" name=""/>
        <dsp:cNvSpPr/>
      </dsp:nvSpPr>
      <dsp:spPr>
        <a:xfrm>
          <a:off x="4203181" y="2553333"/>
          <a:ext cx="91440" cy="8936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9360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8E3FC2-1F27-47D9-BA2C-060D21EBB647}">
      <dsp:nvSpPr>
        <dsp:cNvPr id="0" name=""/>
        <dsp:cNvSpPr/>
      </dsp:nvSpPr>
      <dsp:spPr>
        <a:xfrm>
          <a:off x="2712615" y="602250"/>
          <a:ext cx="3072571" cy="19510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2C38AEB-0F58-495E-AAAE-9F895F35F610}">
      <dsp:nvSpPr>
        <dsp:cNvPr id="0" name=""/>
        <dsp:cNvSpPr/>
      </dsp:nvSpPr>
      <dsp:spPr>
        <a:xfrm>
          <a:off x="3054012" y="926577"/>
          <a:ext cx="3072571" cy="19510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নগদ প্রবাহ বিবরণী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11157" y="983722"/>
        <a:ext cx="2958281" cy="1836792"/>
      </dsp:txXfrm>
    </dsp:sp>
    <dsp:sp modelId="{89A54EF3-2237-4F26-B55E-521AF8B55D00}">
      <dsp:nvSpPr>
        <dsp:cNvPr id="0" name=""/>
        <dsp:cNvSpPr/>
      </dsp:nvSpPr>
      <dsp:spPr>
        <a:xfrm>
          <a:off x="4604" y="3446939"/>
          <a:ext cx="8488593" cy="19510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58CA9D2-CADD-4BA5-81A3-22B273C84B40}">
      <dsp:nvSpPr>
        <dsp:cNvPr id="0" name=""/>
        <dsp:cNvSpPr/>
      </dsp:nvSpPr>
      <dsp:spPr>
        <a:xfrm>
          <a:off x="346001" y="3771266"/>
          <a:ext cx="8488593" cy="19510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বকেয়া ভিত্তিক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রক্ষনকে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নগদ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ভিত্তিক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রক্ষনে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রুপান্তরের জন্য যে বিবরণী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3146" y="3828411"/>
        <a:ext cx="8374303" cy="18367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DF03BE-4FA2-4D91-A044-1E0E0E323EFC}">
      <dsp:nvSpPr>
        <dsp:cNvPr id="0" name=""/>
        <dsp:cNvSpPr/>
      </dsp:nvSpPr>
      <dsp:spPr>
        <a:xfrm>
          <a:off x="3221012" y="2718986"/>
          <a:ext cx="1939974" cy="19399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নগদ প্রবাহের ধরন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05115" y="3003089"/>
        <a:ext cx="1371768" cy="1371768"/>
      </dsp:txXfrm>
    </dsp:sp>
    <dsp:sp modelId="{A6A06662-AE41-4D8B-9E03-E387A23DC1A8}">
      <dsp:nvSpPr>
        <dsp:cNvPr id="0" name=""/>
        <dsp:cNvSpPr/>
      </dsp:nvSpPr>
      <dsp:spPr>
        <a:xfrm rot="16200000">
          <a:off x="3985275" y="2012675"/>
          <a:ext cx="411449" cy="6595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46993" y="2206311"/>
        <a:ext cx="288014" cy="395755"/>
      </dsp:txXfrm>
    </dsp:sp>
    <dsp:sp modelId="{D9118595-F5B6-4DFD-A691-8907E67D3D53}">
      <dsp:nvSpPr>
        <dsp:cNvPr id="0" name=""/>
        <dsp:cNvSpPr/>
      </dsp:nvSpPr>
      <dsp:spPr>
        <a:xfrm>
          <a:off x="3221012" y="2691"/>
          <a:ext cx="1939974" cy="193997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পরিচালন 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কার্যক্রম 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05115" y="286794"/>
        <a:ext cx="1371768" cy="1371768"/>
      </dsp:txXfrm>
    </dsp:sp>
    <dsp:sp modelId="{6B728EA2-2213-43E3-8394-1653F5741497}">
      <dsp:nvSpPr>
        <dsp:cNvPr id="0" name=""/>
        <dsp:cNvSpPr/>
      </dsp:nvSpPr>
      <dsp:spPr>
        <a:xfrm rot="1800000">
          <a:off x="5151380" y="4032429"/>
          <a:ext cx="411449" cy="6595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59649" y="4133488"/>
        <a:ext cx="288014" cy="395755"/>
      </dsp:txXfrm>
    </dsp:sp>
    <dsp:sp modelId="{4794E2B6-3F03-4875-9545-6E7BE9BA92D7}">
      <dsp:nvSpPr>
        <dsp:cNvPr id="0" name=""/>
        <dsp:cNvSpPr/>
      </dsp:nvSpPr>
      <dsp:spPr>
        <a:xfrm>
          <a:off x="5573393" y="4077134"/>
          <a:ext cx="1939974" cy="1939974"/>
        </a:xfrm>
        <a:prstGeom prst="ellipse">
          <a:avLst/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বিনিয়োগ 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কার্যক্রম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57496" y="4361237"/>
        <a:ext cx="1371768" cy="1371768"/>
      </dsp:txXfrm>
    </dsp:sp>
    <dsp:sp modelId="{94A5DD18-9A26-4FD5-9FA2-90A594647546}">
      <dsp:nvSpPr>
        <dsp:cNvPr id="0" name=""/>
        <dsp:cNvSpPr/>
      </dsp:nvSpPr>
      <dsp:spPr>
        <a:xfrm rot="9000000">
          <a:off x="2819169" y="4032429"/>
          <a:ext cx="411449" cy="6595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2934335" y="4133488"/>
        <a:ext cx="288014" cy="395755"/>
      </dsp:txXfrm>
    </dsp:sp>
    <dsp:sp modelId="{223DA0B8-3986-4401-9A1D-33381E685999}">
      <dsp:nvSpPr>
        <dsp:cNvPr id="0" name=""/>
        <dsp:cNvSpPr/>
      </dsp:nvSpPr>
      <dsp:spPr>
        <a:xfrm>
          <a:off x="868632" y="4077134"/>
          <a:ext cx="1939974" cy="1939974"/>
        </a:xfrm>
        <a:prstGeom prst="ellipse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অর্থায়ন 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কার্যক্রম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52735" y="4361237"/>
        <a:ext cx="1371768" cy="13717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37ADA-EF0F-4D21-923B-9161BC0C2121}">
      <dsp:nvSpPr>
        <dsp:cNvPr id="0" name=""/>
        <dsp:cNvSpPr/>
      </dsp:nvSpPr>
      <dsp:spPr>
        <a:xfrm rot="5400000">
          <a:off x="-323701" y="324322"/>
          <a:ext cx="2158007" cy="151060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>
              <a:latin typeface="NikoshBAN" panose="02000000000000000000" pitchFamily="2" charset="0"/>
              <a:cs typeface="NikoshBAN" panose="02000000000000000000" pitchFamily="2" charset="0"/>
            </a:rPr>
            <a:t>পরিচালন 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" y="755924"/>
        <a:ext cx="1510605" cy="647402"/>
      </dsp:txXfrm>
    </dsp:sp>
    <dsp:sp modelId="{9AA100CE-478E-428B-BD66-1364293C5269}">
      <dsp:nvSpPr>
        <dsp:cNvPr id="0" name=""/>
        <dsp:cNvSpPr/>
      </dsp:nvSpPr>
      <dsp:spPr>
        <a:xfrm rot="5400000">
          <a:off x="4206850" y="-2695623"/>
          <a:ext cx="1402705" cy="67951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2800" b="1" kern="1200">
              <a:latin typeface="NikoshBAN" panose="02000000000000000000" pitchFamily="2" charset="0"/>
              <a:cs typeface="NikoshBAN" panose="02000000000000000000" pitchFamily="2" charset="0"/>
            </a:rPr>
            <a:t>নির্দিষ্ট হিসাবকালে রাজস্ব অর্জন ও তার জন্য ব্যয়।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2800" b="1" kern="1200">
              <a:latin typeface="NikoshBAN" panose="02000000000000000000" pitchFamily="2" charset="0"/>
              <a:cs typeface="NikoshBAN" panose="02000000000000000000" pitchFamily="2" charset="0"/>
            </a:rPr>
            <a:t>উৎসঃ আয় বিবরনী,চলতি দায় ও চলতি সম্পদ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510606" y="69095"/>
        <a:ext cx="6726720" cy="1265757"/>
      </dsp:txXfrm>
    </dsp:sp>
    <dsp:sp modelId="{EA3942F3-52B0-4FFD-BC31-B84C0110723E}">
      <dsp:nvSpPr>
        <dsp:cNvPr id="0" name=""/>
        <dsp:cNvSpPr/>
      </dsp:nvSpPr>
      <dsp:spPr>
        <a:xfrm rot="5400000">
          <a:off x="-323701" y="2292697"/>
          <a:ext cx="2158007" cy="1510605"/>
        </a:xfrm>
        <a:prstGeom prst="chevron">
          <a:avLst/>
        </a:prstGeom>
        <a:gradFill rotWithShape="0">
          <a:gsLst>
            <a:gs pos="0">
              <a:schemeClr val="accent3">
                <a:hueOff val="1226198"/>
                <a:satOff val="-40562"/>
                <a:lumOff val="-58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1226198"/>
                <a:satOff val="-40562"/>
                <a:lumOff val="-58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1226198"/>
                <a:satOff val="-40562"/>
                <a:lumOff val="-58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3">
              <a:hueOff val="1226198"/>
              <a:satOff val="-40562"/>
              <a:lumOff val="-5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>
              <a:latin typeface="NikoshBAN" panose="02000000000000000000" pitchFamily="2" charset="0"/>
              <a:cs typeface="NikoshBAN" panose="02000000000000000000" pitchFamily="2" charset="0"/>
            </a:rPr>
            <a:t>বিনিয়োগ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" y="2724299"/>
        <a:ext cx="1510605" cy="647402"/>
      </dsp:txXfrm>
    </dsp:sp>
    <dsp:sp modelId="{677C6F47-E6F3-42FB-94E6-C11FF4D1EE84}">
      <dsp:nvSpPr>
        <dsp:cNvPr id="0" name=""/>
        <dsp:cNvSpPr/>
      </dsp:nvSpPr>
      <dsp:spPr>
        <a:xfrm rot="5400000">
          <a:off x="4206850" y="-727248"/>
          <a:ext cx="1402705" cy="67951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226198"/>
              <a:satOff val="-40562"/>
              <a:lumOff val="-5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2800" b="1" kern="1200">
              <a:latin typeface="NikoshBAN" panose="02000000000000000000" pitchFamily="2" charset="0"/>
              <a:cs typeface="NikoshBAN" panose="02000000000000000000" pitchFamily="2" charset="0"/>
            </a:rPr>
            <a:t>দীর্ঘ মেয়াদি সম্পদ অর্জন ব্যয় ও বিক্রয়।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2800" b="1" kern="1200">
              <a:latin typeface="NikoshBAN" panose="02000000000000000000" pitchFamily="2" charset="0"/>
              <a:cs typeface="NikoshBAN" panose="02000000000000000000" pitchFamily="2" charset="0"/>
            </a:rPr>
            <a:t>উৎসঃ স্থায়ী সম্পদ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510606" y="2037470"/>
        <a:ext cx="6726720" cy="1265757"/>
      </dsp:txXfrm>
    </dsp:sp>
    <dsp:sp modelId="{3F126D69-CC13-4682-8906-71BAEEC89713}">
      <dsp:nvSpPr>
        <dsp:cNvPr id="0" name=""/>
        <dsp:cNvSpPr/>
      </dsp:nvSpPr>
      <dsp:spPr>
        <a:xfrm rot="5400000">
          <a:off x="-323701" y="4261072"/>
          <a:ext cx="2158007" cy="1510605"/>
        </a:xfrm>
        <a:prstGeom prst="chevron">
          <a:avLst/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2452395"/>
                <a:satOff val="-81125"/>
                <a:lumOff val="-117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3">
              <a:hueOff val="2452395"/>
              <a:satOff val="-81125"/>
              <a:lumOff val="-11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>
              <a:latin typeface="NikoshBAN" panose="02000000000000000000" pitchFamily="2" charset="0"/>
              <a:cs typeface="NikoshBAN" panose="02000000000000000000" pitchFamily="2" charset="0"/>
            </a:rPr>
            <a:t>অর্থায়ন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" y="4692674"/>
        <a:ext cx="1510605" cy="647402"/>
      </dsp:txXfrm>
    </dsp:sp>
    <dsp:sp modelId="{2E430627-7B55-4E6D-8CDC-53E810A33F8A}">
      <dsp:nvSpPr>
        <dsp:cNvPr id="0" name=""/>
        <dsp:cNvSpPr/>
      </dsp:nvSpPr>
      <dsp:spPr>
        <a:xfrm rot="5400000">
          <a:off x="4206850" y="1241126"/>
          <a:ext cx="1402705" cy="67951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452395"/>
              <a:satOff val="-81125"/>
              <a:lumOff val="-11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2800" b="1" kern="1200">
              <a:latin typeface="NikoshBAN" panose="02000000000000000000" pitchFamily="2" charset="0"/>
              <a:cs typeface="NikoshBAN" panose="02000000000000000000" pitchFamily="2" charset="0"/>
            </a:rPr>
            <a:t>দীর্ঘ মেয়াদি ঋন গ্রহন,পরিশোধ ও লভ্যাংশ।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2800" b="1" kern="1200">
              <a:latin typeface="NikoshBAN" panose="02000000000000000000" pitchFamily="2" charset="0"/>
              <a:cs typeface="NikoshBAN" panose="02000000000000000000" pitchFamily="2" charset="0"/>
            </a:rPr>
            <a:t>উৎসঃ দীর্ঘ মেয়াদী দায়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510606" y="4005844"/>
        <a:ext cx="6726720" cy="12657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58A42-1A53-4B4A-8EE2-6F9F92384ACC}">
      <dsp:nvSpPr>
        <dsp:cNvPr id="0" name=""/>
        <dsp:cNvSpPr/>
      </dsp:nvSpPr>
      <dsp:spPr>
        <a:xfrm>
          <a:off x="188299" y="669"/>
          <a:ext cx="3439120" cy="1719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সম্পদ-নগদ সম্পর্ক (বিপরীতমুখী)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8663" y="51033"/>
        <a:ext cx="3338392" cy="1618832"/>
      </dsp:txXfrm>
    </dsp:sp>
    <dsp:sp modelId="{531EABB2-91CB-4F68-ACE1-BC24439E7A9D}">
      <dsp:nvSpPr>
        <dsp:cNvPr id="0" name=""/>
        <dsp:cNvSpPr/>
      </dsp:nvSpPr>
      <dsp:spPr>
        <a:xfrm>
          <a:off x="532211" y="1720229"/>
          <a:ext cx="343912" cy="1289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9670"/>
              </a:lnTo>
              <a:lnTo>
                <a:pt x="343912" y="128967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9C5D7-051D-44B0-B2CD-4B1BACD4BEFD}">
      <dsp:nvSpPr>
        <dsp:cNvPr id="0" name=""/>
        <dsp:cNvSpPr/>
      </dsp:nvSpPr>
      <dsp:spPr>
        <a:xfrm>
          <a:off x="876123" y="2150119"/>
          <a:ext cx="2751296" cy="1719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সম্পদ বাড়লে নগদ কমে।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26487" y="2200483"/>
        <a:ext cx="2650568" cy="1618832"/>
      </dsp:txXfrm>
    </dsp:sp>
    <dsp:sp modelId="{3015EA04-ED20-4637-8551-D95575325C24}">
      <dsp:nvSpPr>
        <dsp:cNvPr id="0" name=""/>
        <dsp:cNvSpPr/>
      </dsp:nvSpPr>
      <dsp:spPr>
        <a:xfrm>
          <a:off x="532211" y="1720229"/>
          <a:ext cx="343912" cy="3439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9120"/>
              </a:lnTo>
              <a:lnTo>
                <a:pt x="343912" y="343912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DBF12-74E4-4FC4-964E-DDE3E36E2F23}">
      <dsp:nvSpPr>
        <dsp:cNvPr id="0" name=""/>
        <dsp:cNvSpPr/>
      </dsp:nvSpPr>
      <dsp:spPr>
        <a:xfrm>
          <a:off x="876123" y="4299570"/>
          <a:ext cx="2751296" cy="1719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817465"/>
              <a:satOff val="-27042"/>
              <a:lumOff val="-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সম্পদ কমলে নগদ বাড়ে।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26487" y="4349934"/>
        <a:ext cx="2650568" cy="1618832"/>
      </dsp:txXfrm>
    </dsp:sp>
    <dsp:sp modelId="{CE0190B3-E00C-4589-9C4D-0F6162EC5D51}">
      <dsp:nvSpPr>
        <dsp:cNvPr id="0" name=""/>
        <dsp:cNvSpPr/>
      </dsp:nvSpPr>
      <dsp:spPr>
        <a:xfrm>
          <a:off x="4487199" y="669"/>
          <a:ext cx="3630301" cy="1719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2452395"/>
                <a:satOff val="-81125"/>
                <a:lumOff val="-117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দায়-নগদ সম্পর্ক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(সমমুখী)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37563" y="51033"/>
        <a:ext cx="3529573" cy="1618832"/>
      </dsp:txXfrm>
    </dsp:sp>
    <dsp:sp modelId="{08DB0E89-BD3B-4BE5-9654-38B7229F7637}">
      <dsp:nvSpPr>
        <dsp:cNvPr id="0" name=""/>
        <dsp:cNvSpPr/>
      </dsp:nvSpPr>
      <dsp:spPr>
        <a:xfrm>
          <a:off x="4850229" y="1720229"/>
          <a:ext cx="363030" cy="1289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9670"/>
              </a:lnTo>
              <a:lnTo>
                <a:pt x="363030" y="128967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CA23E9-A022-4ED9-9B42-13BA9060F5C8}">
      <dsp:nvSpPr>
        <dsp:cNvPr id="0" name=""/>
        <dsp:cNvSpPr/>
      </dsp:nvSpPr>
      <dsp:spPr>
        <a:xfrm>
          <a:off x="5213259" y="2150119"/>
          <a:ext cx="2751296" cy="1719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634930"/>
              <a:satOff val="-54083"/>
              <a:lumOff val="-7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দায় বাড়লে নগদ বাড়ে।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63623" y="2200483"/>
        <a:ext cx="2650568" cy="1618832"/>
      </dsp:txXfrm>
    </dsp:sp>
    <dsp:sp modelId="{4EC2A56E-87A4-4960-9789-0D42D8A69489}">
      <dsp:nvSpPr>
        <dsp:cNvPr id="0" name=""/>
        <dsp:cNvSpPr/>
      </dsp:nvSpPr>
      <dsp:spPr>
        <a:xfrm>
          <a:off x="4850229" y="1720229"/>
          <a:ext cx="363030" cy="3439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9120"/>
              </a:lnTo>
              <a:lnTo>
                <a:pt x="363030" y="343912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CB949-9656-4686-A557-9FC4DFEB010C}">
      <dsp:nvSpPr>
        <dsp:cNvPr id="0" name=""/>
        <dsp:cNvSpPr/>
      </dsp:nvSpPr>
      <dsp:spPr>
        <a:xfrm>
          <a:off x="5213259" y="4299570"/>
          <a:ext cx="2751296" cy="1719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452395"/>
              <a:satOff val="-81125"/>
              <a:lumOff val="-11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দায় কমলে নগদ কমে।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63623" y="4349934"/>
        <a:ext cx="2650568" cy="16188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58A42-1A53-4B4A-8EE2-6F9F92384ACC}">
      <dsp:nvSpPr>
        <dsp:cNvPr id="0" name=""/>
        <dsp:cNvSpPr/>
      </dsp:nvSpPr>
      <dsp:spPr>
        <a:xfrm>
          <a:off x="283889" y="669"/>
          <a:ext cx="3439120" cy="1719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অনগদ খরচ-নগদ সম্পর্ক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4253" y="51033"/>
        <a:ext cx="3338392" cy="1618832"/>
      </dsp:txXfrm>
    </dsp:sp>
    <dsp:sp modelId="{531EABB2-91CB-4F68-ACE1-BC24439E7A9D}">
      <dsp:nvSpPr>
        <dsp:cNvPr id="0" name=""/>
        <dsp:cNvSpPr/>
      </dsp:nvSpPr>
      <dsp:spPr>
        <a:xfrm>
          <a:off x="627801" y="1720229"/>
          <a:ext cx="343912" cy="1289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9670"/>
              </a:lnTo>
              <a:lnTo>
                <a:pt x="343912" y="128967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9C5D7-051D-44B0-B2CD-4B1BACD4BEFD}">
      <dsp:nvSpPr>
        <dsp:cNvPr id="0" name=""/>
        <dsp:cNvSpPr/>
      </dsp:nvSpPr>
      <dsp:spPr>
        <a:xfrm>
          <a:off x="971713" y="2150119"/>
          <a:ext cx="2751296" cy="1719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অনগদ খরচ নগদ কমায় না।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22077" y="2200483"/>
        <a:ext cx="2650568" cy="1618832"/>
      </dsp:txXfrm>
    </dsp:sp>
    <dsp:sp modelId="{3015EA04-ED20-4637-8551-D95575325C24}">
      <dsp:nvSpPr>
        <dsp:cNvPr id="0" name=""/>
        <dsp:cNvSpPr/>
      </dsp:nvSpPr>
      <dsp:spPr>
        <a:xfrm>
          <a:off x="627801" y="1720229"/>
          <a:ext cx="343912" cy="3439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9120"/>
              </a:lnTo>
              <a:lnTo>
                <a:pt x="343912" y="343912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DBF12-74E4-4FC4-964E-DDE3E36E2F23}">
      <dsp:nvSpPr>
        <dsp:cNvPr id="0" name=""/>
        <dsp:cNvSpPr/>
      </dsp:nvSpPr>
      <dsp:spPr>
        <a:xfrm>
          <a:off x="971713" y="4299570"/>
          <a:ext cx="2751296" cy="1719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817465"/>
              <a:satOff val="-27042"/>
              <a:lumOff val="-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তাই লাভের সাথে যোগ।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22077" y="4349934"/>
        <a:ext cx="2650568" cy="1618832"/>
      </dsp:txXfrm>
    </dsp:sp>
    <dsp:sp modelId="{CE0190B3-E00C-4589-9C4D-0F6162EC5D51}">
      <dsp:nvSpPr>
        <dsp:cNvPr id="0" name=""/>
        <dsp:cNvSpPr/>
      </dsp:nvSpPr>
      <dsp:spPr>
        <a:xfrm>
          <a:off x="4582790" y="669"/>
          <a:ext cx="3439120" cy="1719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2452395"/>
                <a:satOff val="-81125"/>
                <a:lumOff val="-117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অনগদ আয়-নগদ সম্পর্ক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33154" y="51033"/>
        <a:ext cx="3338392" cy="1618832"/>
      </dsp:txXfrm>
    </dsp:sp>
    <dsp:sp modelId="{08DB0E89-BD3B-4BE5-9654-38B7229F7637}">
      <dsp:nvSpPr>
        <dsp:cNvPr id="0" name=""/>
        <dsp:cNvSpPr/>
      </dsp:nvSpPr>
      <dsp:spPr>
        <a:xfrm>
          <a:off x="4926702" y="1720229"/>
          <a:ext cx="343912" cy="1289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9670"/>
              </a:lnTo>
              <a:lnTo>
                <a:pt x="343912" y="128967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CA23E9-A022-4ED9-9B42-13BA9060F5C8}">
      <dsp:nvSpPr>
        <dsp:cNvPr id="0" name=""/>
        <dsp:cNvSpPr/>
      </dsp:nvSpPr>
      <dsp:spPr>
        <a:xfrm>
          <a:off x="5270614" y="2150119"/>
          <a:ext cx="2751296" cy="1719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634930"/>
              <a:satOff val="-54083"/>
              <a:lumOff val="-7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অনগদ আয় নগদ বাড়ায় না।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20978" y="2200483"/>
        <a:ext cx="2650568" cy="1618832"/>
      </dsp:txXfrm>
    </dsp:sp>
    <dsp:sp modelId="{4EC2A56E-87A4-4960-9789-0D42D8A69489}">
      <dsp:nvSpPr>
        <dsp:cNvPr id="0" name=""/>
        <dsp:cNvSpPr/>
      </dsp:nvSpPr>
      <dsp:spPr>
        <a:xfrm>
          <a:off x="4926702" y="1720229"/>
          <a:ext cx="343912" cy="3439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9120"/>
              </a:lnTo>
              <a:lnTo>
                <a:pt x="343912" y="343912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CB949-9656-4686-A557-9FC4DFEB010C}">
      <dsp:nvSpPr>
        <dsp:cNvPr id="0" name=""/>
        <dsp:cNvSpPr/>
      </dsp:nvSpPr>
      <dsp:spPr>
        <a:xfrm>
          <a:off x="5270614" y="4299570"/>
          <a:ext cx="2751296" cy="1719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452395"/>
              <a:satOff val="-81125"/>
              <a:lumOff val="-11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তাই লাভের থেকে বিয়োগ।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20978" y="4349934"/>
        <a:ext cx="2650568" cy="1618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F8057-02E1-4560-8AAE-4E4E5BF9E601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5BB39-B255-4F65-9DA1-F65877B24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70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46367BF-E418-489F-930B-FA29B4F77A0E}" type="datetime1">
              <a:rPr lang="en-US" smtClean="0"/>
              <a:t>6/15/2019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84F5-2876-4942-AECA-FAA6EA81E853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7291-C69F-4195-B580-5D77E5C7DADA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DA8B-89BE-4024-96EE-253950F2EE0A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3ABF-5EA4-4E3D-AD5C-4245A2F9086D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3EC9-F7E5-404D-88CB-F9741085FB8F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D6B5-290A-4242-886A-4AE7EBCB8EE7}" type="datetime1">
              <a:rPr lang="en-US" smtClean="0"/>
              <a:t>6/15/2019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442E-BD11-4D70-B982-9D65E490A286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D877-887F-45C8-8B70-B192A47E96D8}" type="datetime1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4754-8657-4760-B00A-8F7E62B9CE7B}" type="datetime1">
              <a:rPr lang="en-US" smtClean="0"/>
              <a:t>6/15/2019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896D-4C05-4ED3-8765-10E510BE3828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3951BE4-C94B-4883-B0F6-2979149DFC41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6553200" cy="213806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495800"/>
            <a:ext cx="6553200" cy="146858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44974D0-E6A9-4325-AF92-2C0BAB024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4324-E1D2-42D8-8367-942DF56F3796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F5B36A3-D81D-4A3C-87DD-83ED48330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4436E0-BA60-425C-A815-11AE6399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50381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84937731"/>
              </p:ext>
            </p:extLst>
          </p:nvPr>
        </p:nvGraphicFramePr>
        <p:xfrm>
          <a:off x="152400" y="228600"/>
          <a:ext cx="88392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24ED399-15E3-46D1-9C17-FB82EB7C3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FD7F-9988-4406-A730-5996D25AF2F3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F3EBE27-99A9-45AF-9B98-48228F8BA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797BFDC-8F3C-456F-89EA-EB058060A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2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8E3FC2-1F27-47D9-BA2C-060D21EBB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D68E3FC2-1F27-47D9-BA2C-060D21EBB6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D68E3FC2-1F27-47D9-BA2C-060D21EBB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D68E3FC2-1F27-47D9-BA2C-060D21EBB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C38AEB-0F58-495E-AAAE-9F895F35F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C2C38AEB-0F58-495E-AAAE-9F895F35F6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C2C38AEB-0F58-495E-AAAE-9F895F35F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C2C38AEB-0F58-495E-AAAE-9F895F35F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1CD0CE-ECBD-4EC7-94FC-D74408BF2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2E1CD0CE-ECBD-4EC7-94FC-D74408BF29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2E1CD0CE-ECBD-4EC7-94FC-D74408BF2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2E1CD0CE-ECBD-4EC7-94FC-D74408BF2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A54EF3-2237-4F26-B55E-521AF8B55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89A54EF3-2237-4F26-B55E-521AF8B55D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89A54EF3-2237-4F26-B55E-521AF8B55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89A54EF3-2237-4F26-B55E-521AF8B55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8CA9D2-CADD-4BA5-81A3-22B273C84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B58CA9D2-CADD-4BA5-81A3-22B273C84B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B58CA9D2-CADD-4BA5-81A3-22B273C84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B58CA9D2-CADD-4BA5-81A3-22B273C84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36081200"/>
              </p:ext>
            </p:extLst>
          </p:nvPr>
        </p:nvGraphicFramePr>
        <p:xfrm>
          <a:off x="381000" y="457200"/>
          <a:ext cx="8382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6DFC7DA-9F61-478B-BD29-D3CAC980A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B225-8B1E-4C72-BF85-30CDC4E8D245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CB88893-13A3-4212-933E-CB64562D1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9D54D08-CA50-4A58-BF4F-F778D056E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4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DF03BE-4FA2-4D91-A044-1E0E0E323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A8DF03BE-4FA2-4D91-A044-1E0E0E323E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A8DF03BE-4FA2-4D91-A044-1E0E0E323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A8DF03BE-4FA2-4D91-A044-1E0E0E323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A06662-AE41-4D8B-9E03-E387A23DC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A6A06662-AE41-4D8B-9E03-E387A23DC1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A6A06662-AE41-4D8B-9E03-E387A23DC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A6A06662-AE41-4D8B-9E03-E387A23DC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118595-F5B6-4DFD-A691-8907E67D3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D9118595-F5B6-4DFD-A691-8907E67D3D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D9118595-F5B6-4DFD-A691-8907E67D3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D9118595-F5B6-4DFD-A691-8907E67D3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728EA2-2213-43E3-8394-1653F57414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graphicEl>
                                              <a:dgm id="{6B728EA2-2213-43E3-8394-1653F57414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6B728EA2-2213-43E3-8394-1653F57414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6B728EA2-2213-43E3-8394-1653F57414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94E2B6-3F03-4875-9545-6E7BE9BA9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4794E2B6-3F03-4875-9545-6E7BE9BA92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4794E2B6-3F03-4875-9545-6E7BE9BA9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4794E2B6-3F03-4875-9545-6E7BE9BA9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A5DD18-9A26-4FD5-9FA2-90A594647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graphicEl>
                                              <a:dgm id="{94A5DD18-9A26-4FD5-9FA2-90A5946475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graphicEl>
                                              <a:dgm id="{94A5DD18-9A26-4FD5-9FA2-90A594647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94A5DD18-9A26-4FD5-9FA2-90A594647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3DA0B8-3986-4401-9A1D-33381E685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graphicEl>
                                              <a:dgm id="{223DA0B8-3986-4401-9A1D-33381E6859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223DA0B8-3986-4401-9A1D-33381E685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223DA0B8-3986-4401-9A1D-33381E685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83524822"/>
              </p:ext>
            </p:extLst>
          </p:nvPr>
        </p:nvGraphicFramePr>
        <p:xfrm>
          <a:off x="381000" y="381000"/>
          <a:ext cx="8305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A211757-4C9F-445B-9A13-F1188D17E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0066-773C-4753-BD82-D5E9EC528926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1CFC307-DDE3-462C-AFFF-4072B46F0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AE7735A-68D0-4589-B5E6-5B1B1CE7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6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037ADA-EF0F-4D21-923B-9161BC0C2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0B037ADA-EF0F-4D21-923B-9161BC0C21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A100CE-478E-428B-BD66-1364293C52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9AA100CE-478E-428B-BD66-1364293C52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3942F3-52B0-4FFD-BC31-B84C011072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EA3942F3-52B0-4FFD-BC31-B84C011072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7C6F47-E6F3-42FB-94E6-C11FF4D1EE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677C6F47-E6F3-42FB-94E6-C11FF4D1EE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126D69-CC13-4682-8906-71BAEEC897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3F126D69-CC13-4682-8906-71BAEEC897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430627-7B55-4E6D-8CDC-53E810A33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2E430627-7B55-4E6D-8CDC-53E810A33F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88859104"/>
              </p:ext>
            </p:extLst>
          </p:nvPr>
        </p:nvGraphicFramePr>
        <p:xfrm>
          <a:off x="457200" y="457200"/>
          <a:ext cx="8305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B49787B-6DC2-4CE5-BB25-2D7FD5FDA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55C1-0121-4FDA-B865-D482ED323B17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F528882-F632-4E9E-9191-00F224DC2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5BAAB29-7F34-4872-82FE-65FE34285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1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D58A42-1A53-4B4A-8EE2-6F9F92384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65D58A42-1A53-4B4A-8EE2-6F9F92384A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0190B3-E00C-4589-9C4D-0F6162EC5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CE0190B3-E00C-4589-9C4D-0F6162EC5D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1EABB2-91CB-4F68-ACE1-BC24439E7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531EABB2-91CB-4F68-ACE1-BC24439E7A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59C5D7-051D-44B0-B2CD-4B1BACD4BE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3159C5D7-051D-44B0-B2CD-4B1BACD4BE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15EA04-ED20-4637-8551-D95575325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3015EA04-ED20-4637-8551-D95575325C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4DBF12-74E4-4FC4-964E-DDE3E36E2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604DBF12-74E4-4FC4-964E-DDE3E36E2F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DB0E89-BD3B-4BE5-9654-38B7229F7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08DB0E89-BD3B-4BE5-9654-38B7229F76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CA23E9-A022-4ED9-9B42-13BA9060F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DDCA23E9-A022-4ED9-9B42-13BA9060F5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C2A56E-87A4-4960-9789-0D42D8A694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4EC2A56E-87A4-4960-9789-0D42D8A694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0CB949-9656-4686-A557-9FC4DFEB0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3B0CB949-9656-4686-A557-9FC4DFEB01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28008529"/>
              </p:ext>
            </p:extLst>
          </p:nvPr>
        </p:nvGraphicFramePr>
        <p:xfrm>
          <a:off x="381000" y="457200"/>
          <a:ext cx="8305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403BF9B-42FA-43A5-A5D2-5F4D0022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3155-B55D-4B71-B7CB-5C93DF473A6B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CD65071-E579-423E-ADE3-EA3FB5F0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6EBF81C-C4BD-441F-A6F5-E9263E774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7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D58A42-1A53-4B4A-8EE2-6F9F92384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65D58A42-1A53-4B4A-8EE2-6F9F92384A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0190B3-E00C-4589-9C4D-0F6162EC5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CE0190B3-E00C-4589-9C4D-0F6162EC5D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1EABB2-91CB-4F68-ACE1-BC24439E7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531EABB2-91CB-4F68-ACE1-BC24439E7A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59C5D7-051D-44B0-B2CD-4B1BACD4BE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3159C5D7-051D-44B0-B2CD-4B1BACD4BE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15EA04-ED20-4637-8551-D95575325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3015EA04-ED20-4637-8551-D95575325C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4DBF12-74E4-4FC4-964E-DDE3E36E2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604DBF12-74E4-4FC4-964E-DDE3E36E2F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DB0E89-BD3B-4BE5-9654-38B7229F7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08DB0E89-BD3B-4BE5-9654-38B7229F76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CA23E9-A022-4ED9-9B42-13BA9060F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DDCA23E9-A022-4ED9-9B42-13BA9060F5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C2A56E-87A4-4960-9789-0D42D8A694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4EC2A56E-87A4-4960-9789-0D42D8A694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0CB949-9656-4686-A557-9FC4DFEB0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3B0CB949-9656-4686-A557-9FC4DFEB01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49364927"/>
              </p:ext>
            </p:extLst>
          </p:nvPr>
        </p:nvGraphicFramePr>
        <p:xfrm>
          <a:off x="152400" y="0"/>
          <a:ext cx="8915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0D860EE-A68E-4527-842B-932CB0DAF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C412-1A14-4283-8BDF-1BB334A22368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5D1CB05-E93F-4986-8D0D-40E47D87E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9232BD6-39F8-4F6E-885B-F73E04C0D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8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74C296-FA94-44C8-8E13-E52C049A93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9474C296-FA94-44C8-8E13-E52C049A93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E91668-A20A-4B01-98B1-B48837A2F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85E91668-A20A-4B01-98B1-B48837A2F0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0AFA64-0035-4577-932B-E39E08641F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5A0AFA64-0035-4577-932B-E39E08641F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90C47B-444D-49A7-8BBE-4AD284D18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1F90C47B-444D-49A7-8BBE-4AD284D185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B1B7AD-BA79-4293-B396-2F688B6E0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DDB1B7AD-BA79-4293-B396-2F688B6E01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9EEB22-8564-422C-BA6A-EEB302471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C09EEB22-8564-422C-BA6A-EEB3024719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703DC6-F67B-4041-B79A-2E2CE6FFF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F8703DC6-F67B-4041-B79A-2E2CE6FFFE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D118CD-E150-465B-8002-60C60682D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5ED118CD-E150-465B-8002-60C60682D1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70B155-F7A2-4E82-A4E3-6F1F000B4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B870B155-F7A2-4E82-A4E3-6F1F000B4A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C8CABD-DF3E-4C52-943D-3A1A7FEE7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92C8CABD-DF3E-4C52-943D-3A1A7FEE70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8B1811-03F0-4632-B4AC-BF0C50E0C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9C8B1811-03F0-4632-B4AC-BF0C50E0C9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2D7AB9-A050-4699-A012-77717EB6BB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>
                                            <p:graphicEl>
                                              <a:dgm id="{A72D7AB9-A050-4699-A012-77717EB6BB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564E08-D655-431A-AEA9-7E4B675C83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">
                                            <p:graphicEl>
                                              <a:dgm id="{5A564E08-D655-431A-AEA9-7E4B675C83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D88561-6691-4122-870C-46BF29FD3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52D88561-6691-4122-870C-46BF29FD35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AF20B3-F148-46FB-BC03-CCED0EE396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ABAF20B3-F148-46FB-BC03-CCED0EE396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8EC60F-BADE-471E-B2A0-2B4A6C474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">
                                            <p:graphicEl>
                                              <a:dgm id="{A58EC60F-BADE-471E-B2A0-2B4A6C4749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B7D081-B39A-4B8E-A6F2-54DB81973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">
                                            <p:graphicEl>
                                              <a:dgm id="{55B7D081-B39A-4B8E-A6F2-54DB819736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D11582-13B6-4126-BCB1-300DBE250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">
                                            <p:graphicEl>
                                              <a:dgm id="{24D11582-13B6-4126-BCB1-300DBE2509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382BF3-5904-4F7C-AD5C-BC09104CE9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">
                                            <p:graphicEl>
                                              <a:dgm id="{0D382BF3-5904-4F7C-AD5C-BC09104CE9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B1C10B-3399-486B-842C-85A09D0345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">
                                            <p:graphicEl>
                                              <a:dgm id="{45B1C10B-3399-486B-842C-85A09D0345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D4C1DE-3DFF-4343-A330-A28FB5D83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">
                                            <p:graphicEl>
                                              <a:dgm id="{51D4C1DE-3DFF-4343-A330-A28FB5D836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D7D5DE-877E-4509-A459-90BF60474C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">
                                            <p:graphicEl>
                                              <a:dgm id="{3DD7D5DE-877E-4509-A459-90BF60474C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D5E6E5-AB70-442C-B0AF-73FD3F128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">
                                            <p:graphicEl>
                                              <a:dgm id="{30D5E6E5-AB70-442C-B0AF-73FD3F1289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51D63E-AED5-4722-B15C-0DD582446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">
                                            <p:graphicEl>
                                              <a:dgm id="{5B51D63E-AED5-4722-B15C-0DD5824466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987E58-06CA-4BCA-8391-88FCD6C2C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">
                                            <p:graphicEl>
                                              <a:dgm id="{08987E58-06CA-4BCA-8391-88FCD6C2C6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9FD59D-2EEC-49F8-8EE6-BE124A725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">
                                            <p:graphicEl>
                                              <a:dgm id="{049FD59D-2EEC-49F8-8EE6-BE124A7250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622901"/>
              </p:ext>
            </p:extLst>
          </p:nvPr>
        </p:nvGraphicFramePr>
        <p:xfrm>
          <a:off x="76199" y="152400"/>
          <a:ext cx="8915401" cy="667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1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89669">
                <a:tc gridSpan="4">
                  <a:txBody>
                    <a:bodyPr/>
                    <a:lstStyle/>
                    <a:p>
                      <a:pPr algn="ctr"/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 কোং</a:t>
                      </a:r>
                    </a:p>
                    <a:p>
                      <a:pPr algn="ctr"/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 প্রবাহ বিবরণী</a:t>
                      </a:r>
                    </a:p>
                    <a:p>
                      <a:pPr algn="ctr"/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তারিখ............................</a:t>
                      </a:r>
                    </a:p>
                    <a:p>
                      <a:pPr algn="ctr"/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(সাধারন পদ্ধতি)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73480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ক্র.</a:t>
                      </a:r>
                      <a:r>
                        <a:rPr lang="bn-IN" sz="28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নং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বিবরন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১.পরিচালন কার্যক্রম</a:t>
                      </a:r>
                      <a:r>
                        <a:rPr lang="bn-IN" sz="28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হতে নগদ প্রবাহ নির্নয়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২.বিনিয়োগ</a:t>
                      </a:r>
                      <a:r>
                        <a:rPr lang="bn-IN" sz="28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কার্যক্রম</a:t>
                      </a:r>
                      <a:r>
                        <a:rPr lang="bn-IN" sz="28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হতে নগদ প্রবাহ নির্নয়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৩.অর্থায়ন</a:t>
                      </a:r>
                      <a:r>
                        <a:rPr lang="bn-IN" sz="28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কার্যক্রম</a:t>
                      </a:r>
                      <a:r>
                        <a:rPr lang="bn-IN" sz="28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হতে নগদ প্রবাহ নির্নয়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3032"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৪.প্রারম্ভিক নগদ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3032"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৫.সমাপনী</a:t>
                      </a:r>
                      <a:r>
                        <a:rPr lang="bn-IN" sz="28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নগদ(১+২+৩+৪)/(১+২+৩=৪-৫)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23032"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7953828-F658-4912-8302-25C121265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2282-765A-4CF7-BA48-3F1D6FA2A416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769B38C-A5B5-4DCC-987E-69B5F76E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172E8D2-87B6-4EB3-A06F-AD22429EA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4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079749"/>
              </p:ext>
            </p:extLst>
          </p:nvPr>
        </p:nvGraphicFramePr>
        <p:xfrm>
          <a:off x="76199" y="152400"/>
          <a:ext cx="8915401" cy="6532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3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4800">
                <a:tc gridSpan="4">
                  <a:txBody>
                    <a:bodyPr/>
                    <a:lstStyle/>
                    <a:p>
                      <a:pPr algn="ctr"/>
                      <a:r>
                        <a:rPr lang="bn-IN" sz="22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 প্রবাহ বিবরণী</a:t>
                      </a:r>
                      <a:r>
                        <a:rPr lang="en-US" sz="22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2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</a:t>
                      </a:r>
                      <a:r>
                        <a:rPr lang="en-US" sz="2200" b="1" dirty="0" err="1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প্রত্যক্ষ</a:t>
                      </a:r>
                      <a:r>
                        <a:rPr lang="bn-IN" sz="22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পদ্ধতি)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bn-IN" sz="22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ক্র.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নং</a:t>
                      </a:r>
                      <a:endParaRPr lang="en-US" sz="2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2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বিবরন</a:t>
                      </a:r>
                      <a:endParaRPr lang="en-US" sz="2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2200" b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22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2768">
                <a:tc>
                  <a:txBody>
                    <a:bodyPr/>
                    <a:lstStyle/>
                    <a:p>
                      <a:endParaRPr lang="en-US" sz="22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200" b="1" u="sng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১.পরিচালন কার্যক্রম</a:t>
                      </a:r>
                      <a:r>
                        <a:rPr lang="bn-IN" sz="2200" b="1" u="sng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হতে নগদ প্রবাহ নির্নয়</a:t>
                      </a:r>
                      <a:r>
                        <a:rPr lang="en-US" sz="2200" b="1" u="sng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ঃ</a:t>
                      </a:r>
                      <a:endParaRPr lang="bn-IN" sz="2200" b="1" u="sng" baseline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যোগঃ ১. </a:t>
                      </a:r>
                      <a:r>
                        <a:rPr lang="en-US" sz="22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দেনাদার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হতে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প্রাপ্তি</a:t>
                      </a:r>
                      <a:endParaRPr lang="bn-IN" sz="2200" b="1" baseline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 সুদ আয়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লভ্যাংশ আয়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বিয়োগঃ ১.</a:t>
                      </a:r>
                      <a:r>
                        <a:rPr lang="en-US" sz="22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সরবরাহকারীকে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প্রদান</a:t>
                      </a:r>
                      <a:endParaRPr lang="bn-IN" sz="2200" b="1" baseline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</a:t>
                      </a:r>
                      <a:r>
                        <a:rPr lang="en-US" sz="22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পরিচালন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ব্যয়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প্রদান</a:t>
                      </a:r>
                      <a:endParaRPr lang="en-US" sz="2200" b="1" baseline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৩.আয়কর </a:t>
                      </a:r>
                      <a:r>
                        <a:rPr lang="en-US" sz="22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ব্যয়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প্রদান</a:t>
                      </a:r>
                      <a:endParaRPr lang="bn-IN" sz="2200" b="1" baseline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endParaRPr lang="en-US" sz="22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200" b="1" u="sng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২.বিনিয়োগ</a:t>
                      </a:r>
                      <a:r>
                        <a:rPr lang="bn-IN" sz="2200" b="1" u="sng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200" b="1" u="sng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কার্যক্রম</a:t>
                      </a:r>
                      <a:r>
                        <a:rPr lang="bn-IN" sz="2200" b="1" u="sng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হতে নগদ প্রবাহ নির্নয়</a:t>
                      </a:r>
                      <a:r>
                        <a:rPr lang="en-US" sz="2200" b="1" u="sng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ঃ</a:t>
                      </a:r>
                      <a:endParaRPr lang="en-US" sz="2200" b="1" u="sng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যোগঃ স্থায়ী সম্পদ বিক্রয়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বিয়োগঃ স্থায়ী সম্পদ ক্রয়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02768">
                <a:tc>
                  <a:txBody>
                    <a:bodyPr/>
                    <a:lstStyle/>
                    <a:p>
                      <a:endParaRPr lang="en-US" sz="22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200" b="1" u="sng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৩.অর্থায়ন</a:t>
                      </a:r>
                      <a:r>
                        <a:rPr lang="bn-IN" sz="2200" b="1" u="sng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200" b="1" u="sng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কার্যক্রম</a:t>
                      </a:r>
                      <a:r>
                        <a:rPr lang="bn-IN" sz="2200" b="1" u="sng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হতে নগদ প্রবাহ নির্নয়</a:t>
                      </a:r>
                      <a:r>
                        <a:rPr lang="en-US" sz="2200" b="1" u="sng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ঃ</a:t>
                      </a:r>
                      <a:endParaRPr lang="bn-IN" sz="2200" b="1" u="sng" baseline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যোগঃ১. শেয়ার ইস্যু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 ঋনপত্র ইস্যু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বিয়োগঃ১. নগদ লভ্যাংশ প্রদান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 ট্রেজারি স্টক 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200" b="1" baseline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. ঋনপত্র পরিশোধ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3032">
                <a:tc>
                  <a:txBody>
                    <a:bodyPr/>
                    <a:lstStyle/>
                    <a:p>
                      <a:endParaRPr lang="en-US" sz="22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22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৪.প্রারম্ভিক নগদ</a:t>
                      </a:r>
                      <a:endParaRPr lang="en-US" sz="2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3032">
                <a:tc>
                  <a:txBody>
                    <a:bodyPr/>
                    <a:lstStyle/>
                    <a:p>
                      <a:endParaRPr lang="en-US" sz="22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22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৫.সমাপনী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নগদ(১+২+৩+৪)/(১+২+৩=৪-৫)</a:t>
                      </a:r>
                      <a:endParaRPr lang="en-US" sz="2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F12F0B7-95B0-424B-B745-0D859369D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7569-7EB4-44F7-9099-748A1FCC5285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9E0E082-AE0C-4503-B6E3-29E0834A1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C9E3376-8A7D-4F62-91E4-FC84E9032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1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417077"/>
              </p:ext>
            </p:extLst>
          </p:nvPr>
        </p:nvGraphicFramePr>
        <p:xfrm>
          <a:off x="609600" y="685800"/>
          <a:ext cx="37338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72440">
                <a:tc gridSpan="2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১.দেনাদার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হতে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প্রাপ্তি</a:t>
                      </a:r>
                      <a:endParaRPr lang="bn-IN" sz="2000" b="1" baseline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NikoshBAN" pitchFamily="2" charset="0"/>
                          <a:cs typeface="NikoshBAN" pitchFamily="2" charset="0"/>
                        </a:rPr>
                        <a:t>যোগঃ</a:t>
                      </a:r>
                      <a:r>
                        <a:rPr lang="en-US" sz="20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যা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প্রাপ্য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sz="20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বৃদ্ধি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করে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latin typeface="NikoshBAN" pitchFamily="2" charset="0"/>
                          <a:cs typeface="NikoshBAN" pitchFamily="2" charset="0"/>
                        </a:rPr>
                        <a:t>বিয়োগঃ</a:t>
                      </a:r>
                      <a:r>
                        <a:rPr lang="en-US" sz="20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যা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প্রাপ্য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sz="20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হ্রাস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করে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endParaRPr lang="en-US" sz="20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43214"/>
              </p:ext>
            </p:extLst>
          </p:nvPr>
        </p:nvGraphicFramePr>
        <p:xfrm>
          <a:off x="609600" y="3276600"/>
          <a:ext cx="3657600" cy="3002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8897">
                <a:tc gridSpan="2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২.সরবরাহকারীদের 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প্রদান</a:t>
                      </a:r>
                      <a:endParaRPr lang="bn-IN" sz="2000" b="1" baseline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8897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NikoshBAN" pitchFamily="2" charset="0"/>
                          <a:cs typeface="NikoshBAN" pitchFamily="2" charset="0"/>
                        </a:rPr>
                        <a:t>বিক্রিত</a:t>
                      </a:r>
                      <a:r>
                        <a:rPr lang="en-US" sz="20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itchFamily="2" charset="0"/>
                          <a:cs typeface="NikoshBAN" pitchFamily="2" charset="0"/>
                        </a:rPr>
                        <a:t>পন্যের</a:t>
                      </a:r>
                      <a:r>
                        <a:rPr lang="en-US" sz="20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8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latin typeface="NikoshBAN" pitchFamily="2" charset="0"/>
                          <a:cs typeface="NikoshBAN" pitchFamily="2" charset="0"/>
                        </a:rPr>
                        <a:t>যোগঃ</a:t>
                      </a:r>
                      <a:r>
                        <a:rPr lang="en-US" sz="20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যা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baseline="0" dirty="0" err="1">
                          <a:latin typeface="NikoshBAN" pitchFamily="2" charset="0"/>
                          <a:cs typeface="NikoshBAN" pitchFamily="2" charset="0"/>
                        </a:rPr>
                        <a:t>পন্য</a:t>
                      </a:r>
                      <a:r>
                        <a:rPr lang="en-US" sz="20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বৃদ্ধি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করে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8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latin typeface="NikoshBAN" pitchFamily="2" charset="0"/>
                          <a:cs typeface="NikoshBAN" pitchFamily="2" charset="0"/>
                        </a:rPr>
                        <a:t>বিয়োগঃ</a:t>
                      </a:r>
                      <a:r>
                        <a:rPr lang="en-US" sz="20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যা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baseline="0" dirty="0" err="1">
                          <a:latin typeface="NikoshBAN" pitchFamily="2" charset="0"/>
                          <a:cs typeface="NikoshBAN" pitchFamily="2" charset="0"/>
                        </a:rPr>
                        <a:t>পন্য</a:t>
                      </a:r>
                      <a:r>
                        <a:rPr lang="en-US" sz="20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হ্রাস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করে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8897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sz="20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itchFamily="2" charset="0"/>
                          <a:cs typeface="NikoshBAN" pitchFamily="2" charset="0"/>
                        </a:rPr>
                        <a:t>মূল্য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latin typeface="NikoshBAN" pitchFamily="2" charset="0"/>
                          <a:cs typeface="NikoshBAN" pitchFamily="2" charset="0"/>
                        </a:rPr>
                        <a:t>যোগঃ</a:t>
                      </a:r>
                      <a:r>
                        <a:rPr lang="en-US" sz="20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যা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প্রদেয়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sz="20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হ্রাস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করে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8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latin typeface="NikoshBAN" pitchFamily="2" charset="0"/>
                          <a:cs typeface="NikoshBAN" pitchFamily="2" charset="0"/>
                        </a:rPr>
                        <a:t>বিয়োগঃ</a:t>
                      </a:r>
                      <a:r>
                        <a:rPr lang="en-US" sz="20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যা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প্রদেয়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sz="2000" dirty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বৃদ্ধি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করে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749411"/>
              </p:ext>
            </p:extLst>
          </p:nvPr>
        </p:nvGraphicFramePr>
        <p:xfrm>
          <a:off x="4571999" y="685800"/>
          <a:ext cx="3967163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67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72440">
                <a:tc gridSpan="2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৪.আয়কর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বাবদ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প্রদান</a:t>
                      </a:r>
                      <a:endParaRPr lang="bn-IN" sz="2000" b="1" baseline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আয়কর</a:t>
                      </a:r>
                      <a:endParaRPr lang="en-US" sz="20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latin typeface="NikoshBAN" pitchFamily="2" charset="0"/>
                          <a:cs typeface="NikoshBAN" pitchFamily="2" charset="0"/>
                        </a:rPr>
                        <a:t>যোগঃ</a:t>
                      </a:r>
                      <a:r>
                        <a:rPr lang="en-US" sz="2000" b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যা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NikoshBAN" pitchFamily="2" charset="0"/>
                          <a:cs typeface="NikoshBAN" pitchFamily="2" charset="0"/>
                        </a:rPr>
                        <a:t>প্রদেয়</a:t>
                      </a:r>
                      <a:r>
                        <a:rPr lang="en-US" sz="20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আয়কর</a:t>
                      </a:r>
                      <a:r>
                        <a:rPr lang="en-US" sz="2000" b="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বৃদ্ধি</a:t>
                      </a:r>
                      <a:r>
                        <a:rPr lang="en-US" sz="20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করে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latin typeface="NikoshBAN" pitchFamily="2" charset="0"/>
                          <a:cs typeface="NikoshBAN" pitchFamily="2" charset="0"/>
                        </a:rPr>
                        <a:t>বিয়োগঃ</a:t>
                      </a:r>
                      <a:r>
                        <a:rPr lang="en-US" sz="2000" b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যা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NikoshBAN" pitchFamily="2" charset="0"/>
                          <a:cs typeface="NikoshBAN" pitchFamily="2" charset="0"/>
                        </a:rPr>
                        <a:t>প্রদেয়</a:t>
                      </a:r>
                      <a:r>
                        <a:rPr lang="en-US" sz="20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আয়কর</a:t>
                      </a:r>
                      <a:r>
                        <a:rPr lang="en-US" sz="2000" b="0" baseline="0" dirty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হ্রাস</a:t>
                      </a:r>
                      <a:r>
                        <a:rPr lang="en-US" sz="20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করে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endParaRPr lang="en-US" sz="2000" b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13705"/>
              </p:ext>
            </p:extLst>
          </p:nvPr>
        </p:nvGraphicFramePr>
        <p:xfrm>
          <a:off x="4724400" y="3276600"/>
          <a:ext cx="3886201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58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95300">
                <a:tc gridSpan="2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৩.পরিচালন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বাবদ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প্রদান</a:t>
                      </a:r>
                      <a:endParaRPr lang="bn-IN" sz="2000" b="1" baseline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পরিচালন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(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অবচয়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বাদে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যোগঃ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যা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itchFamily="2" charset="0"/>
                          <a:cs typeface="NikoshBAN" pitchFamily="2" charset="0"/>
                        </a:rPr>
                        <a:t>অগ্রিম</a:t>
                      </a:r>
                      <a:r>
                        <a:rPr lang="en-US" sz="20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>
                          <a:latin typeface="NikoshBAN" pitchFamily="2" charset="0"/>
                          <a:cs typeface="NikoshBAN" pitchFamily="2" charset="0"/>
                        </a:rPr>
                        <a:t>খরচ</a:t>
                      </a:r>
                      <a:r>
                        <a:rPr lang="en-US" sz="20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বৃদ্ধি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করে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latin typeface="NikoshBAN" pitchFamily="2" charset="0"/>
                          <a:cs typeface="NikoshBAN" pitchFamily="2" charset="0"/>
                        </a:rPr>
                        <a:t>বিয়োগঃ</a:t>
                      </a:r>
                      <a:r>
                        <a:rPr lang="en-US" sz="20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যা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অগ্রিম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>
                          <a:latin typeface="NikoshBAN" pitchFamily="2" charset="0"/>
                          <a:cs typeface="NikoshBAN" pitchFamily="2" charset="0"/>
                        </a:rPr>
                        <a:t>খরচ</a:t>
                      </a:r>
                      <a:r>
                        <a:rPr lang="en-US" sz="20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হ্রাস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করে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latin typeface="NikoshBAN" pitchFamily="2" charset="0"/>
                          <a:cs typeface="NikoshBAN" pitchFamily="2" charset="0"/>
                        </a:rPr>
                        <a:t>যোগঃ</a:t>
                      </a:r>
                      <a:r>
                        <a:rPr lang="en-US" sz="20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যা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বকেয়া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>
                          <a:latin typeface="NikoshBAN" pitchFamily="2" charset="0"/>
                          <a:cs typeface="NikoshBAN" pitchFamily="2" charset="0"/>
                        </a:rPr>
                        <a:t>খরচ</a:t>
                      </a:r>
                      <a:r>
                        <a:rPr lang="en-US" sz="20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হ্রাস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করে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latin typeface="NikoshBAN" pitchFamily="2" charset="0"/>
                          <a:cs typeface="NikoshBAN" pitchFamily="2" charset="0"/>
                        </a:rPr>
                        <a:t>বিয়োগঃ</a:t>
                      </a:r>
                      <a:r>
                        <a:rPr lang="en-US" sz="20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যা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বকেয়া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>
                          <a:latin typeface="NikoshBAN" pitchFamily="2" charset="0"/>
                          <a:cs typeface="NikoshBAN" pitchFamily="2" charset="0"/>
                        </a:rPr>
                        <a:t>খরচ</a:t>
                      </a:r>
                      <a:r>
                        <a:rPr lang="en-US" sz="20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বৃদ্ধি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করে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B64C37-1A86-4F89-A083-5DAD3159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7449-4917-4ADC-BA79-23109ED323AE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51EF594-D090-404E-816A-A45A5453F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MD.RASHEDUL </a:t>
            </a:r>
            <a:r>
              <a:rPr lang="en-US" dirty="0" err="1"/>
              <a:t>ISLAM,Lecturer</a:t>
            </a:r>
            <a:r>
              <a:rPr lang="en-US" dirty="0"/>
              <a:t>(34TH BCS)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1BF2F876-9FE2-43AD-8812-B4A7B192E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6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634144"/>
              </p:ext>
            </p:extLst>
          </p:nvPr>
        </p:nvGraphicFramePr>
        <p:xfrm>
          <a:off x="152400" y="53317"/>
          <a:ext cx="8839200" cy="701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0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927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76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76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1000">
                <a:tc gridSpan="4">
                  <a:txBody>
                    <a:bodyPr/>
                    <a:lstStyle/>
                    <a:p>
                      <a:pPr algn="ctr"/>
                      <a:r>
                        <a:rPr lang="bn-IN" sz="22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 প্রবাহ বিবরণী</a:t>
                      </a:r>
                      <a:r>
                        <a:rPr lang="en-US" sz="22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2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</a:t>
                      </a:r>
                      <a:r>
                        <a:rPr lang="en-US" sz="2200" b="1" dirty="0" err="1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পরোক্ষ</a:t>
                      </a:r>
                      <a:r>
                        <a:rPr lang="bn-IN" sz="22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পদ্ধতি)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bn-IN" sz="22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ক্র.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নং</a:t>
                      </a:r>
                      <a:endParaRPr lang="en-US" sz="2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22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বিবরন</a:t>
                      </a:r>
                      <a:endParaRPr lang="en-US" sz="2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22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22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2768">
                <a:tc>
                  <a:txBody>
                    <a:bodyPr/>
                    <a:lstStyle/>
                    <a:p>
                      <a:endParaRPr lang="en-US" sz="22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2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১.পরিচালন কার্যক্রম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হতে নগদ প্রবাহ নির্নয়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আয়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বিবরনী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অনুযায়ী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নীট আয়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যোগঃ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 অনগদ খরচ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(</a:t>
                      </a:r>
                      <a:r>
                        <a:rPr lang="en-US" sz="22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অবচয়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ও সম্পত্তি বিক্রয় ক্ষতি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  <a:endParaRPr lang="bn-IN" sz="2200" b="1" baseline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 চলতি সম্পদ কমলে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৩. চলতি দায় বাড়লে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বিয়োগঃ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22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অনগদ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আয়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(সম্পত্তি বিক্রয়  লাভ)</a:t>
                      </a:r>
                      <a:endParaRPr lang="en-US" sz="2200" b="1" baseline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চলতি সম্পদ বাড়লে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. চলতি দায় কমলে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endParaRPr lang="en-US" sz="22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2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২.বিনিয়োগ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2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কার্যক্রম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হতে নগদ প্রবাহ নির্নয়</a:t>
                      </a:r>
                      <a:endParaRPr lang="en-US" sz="2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যোগঃ স্থায়ী সম্পদ বিক্রয়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বিয়োগঃ স্থায়ী সম্পদ ক্রয়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02768">
                <a:tc>
                  <a:txBody>
                    <a:bodyPr/>
                    <a:lstStyle/>
                    <a:p>
                      <a:endParaRPr lang="en-US" sz="22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2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৩.অর্থায়ন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2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কার্যক্রম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হতে নগদ প্রবাহ নির্নয়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যোগঃ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 শেয়ার ইস্যু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 ঋনপত্র ইস্যু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বিয়োগঃ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 নগদ লভ্যাংশ প্রদান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 ট্রেজারি স্টক 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2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৩. ঋনপত্র পরিশোধ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endParaRPr lang="en-US" sz="22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22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৪.প্রারম্ভিক নগদ</a:t>
                      </a:r>
                      <a:endParaRPr lang="en-US" sz="2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sz="22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22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৫.সমাপনী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নগদ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</a:t>
                      </a:r>
                      <a:r>
                        <a:rPr lang="en-US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১</a:t>
                      </a:r>
                      <a:r>
                        <a:rPr lang="bn-IN" sz="22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+২+৩+৪)/(১+২+৩=৪-৫)</a:t>
                      </a:r>
                      <a:endParaRPr lang="en-US" sz="2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76DFE58-21C6-4084-AF5A-152CD814A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84CA-B8AF-48F9-B2E5-FC4170D70D7D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4FF9F76-23C3-4EC2-8CB3-2A75F73E3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3EE3F30-58FE-447F-A4EC-7E55968EB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9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i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399" y="2246056"/>
            <a:ext cx="5638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81201"/>
            <a:ext cx="2403764" cy="281940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A314-73C4-4391-AD7C-02C68EC0924B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2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F4CB616-0092-445C-BC9F-75DDC61BF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5FE6-D08D-45CB-945D-FE17EF35D14D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B6C406B-B8F1-441B-AF07-6FA7322B7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211F650-C6B2-4C50-BF2E-1FD4AE146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FE54291-714B-4EBB-AA14-778D8540FC18}"/>
              </a:ext>
            </a:extLst>
          </p:cNvPr>
          <p:cNvSpPr txBox="1"/>
          <p:nvPr/>
        </p:nvSpPr>
        <p:spPr>
          <a:xfrm>
            <a:off x="2522668" y="2185904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নগদ কী?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নগদ সমতুল্য কী?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অনগদ লেনদেন কী?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নগদ প্রবাহ বিবরণী কী?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নগদ প্রবাহের ধরন কী কী?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সম্পদ-নগদ সম্পর্ক কী?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দায়-নগদ সম্পর্ক কী?</a:t>
            </a:r>
          </a:p>
          <a:p>
            <a:pPr marL="457200" indent="-457200">
              <a:buFont typeface="+mj-lt"/>
              <a:buAutoNum type="arabicPeriod"/>
            </a:pP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অনগদ খরচ-নগদ সম্পর্ক কী?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অনগদ আয়-নগদ সম্পর্ক কী?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97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2C69B62-ECD7-43AE-AC10-E9D113579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69F-020F-4EBE-AC7D-801A3DBFED7B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6574CE3-A247-499C-89DD-C6145463E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09177D0-0FD6-47E0-9FE5-23453760D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7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09800"/>
            <a:ext cx="6019800" cy="16808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7772400" cy="1468582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EC7CB13-EB85-4490-AA3F-07613EEB2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03D2-FA68-4389-9971-5D826F2105E2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CB97006-0C61-4B4B-99B0-815FBE075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9332BA2-64C1-4F57-95EF-9BBA557F0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7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057400"/>
            <a:ext cx="259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3600" b="1" i="1" dirty="0">
                <a:latin typeface="NikoshBAN" pitchFamily="2" charset="0"/>
                <a:cs typeface="NikoshBAN" pitchFamily="2" charset="0"/>
              </a:rPr>
              <a:t> </a:t>
            </a:r>
            <a:endParaRPr lang="bn-IN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</a:p>
          <a:p>
            <a:pPr algn="ctr"/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AAA3D0E-ECA8-4F18-98EF-94412FF58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E4DA-CFDA-473C-A8E0-8041C95B92B0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CE5FF16-A609-4980-85A1-19486000C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63D892-574D-4B2D-A65A-5F2CEE8EE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7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বিষয়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2967334"/>
            <a:ext cx="6629400" cy="1604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নগদ প্রবাহ বিবরণী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6AEEC90-F6F8-4284-B006-BD03BC7DB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36DF-BD92-44AD-8119-758E5E3A4081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1D081B6-A8A5-469A-A455-568485263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CF6519-92AD-4F23-B2B9-F00D3256E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8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ECA2861-E87F-4DD2-8D8D-D9BED27F4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A4B5-5959-4689-A201-84177B220B5C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E097296-3B22-4C14-8D51-723B6A86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A26909C-506E-456A-AADD-F06A78098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3A65083-CD80-4DA0-B513-E4BD21F2BDFD}"/>
              </a:ext>
            </a:extLst>
          </p:cNvPr>
          <p:cNvSpPr txBox="1"/>
          <p:nvPr/>
        </p:nvSpPr>
        <p:spPr>
          <a:xfrm>
            <a:off x="1676400" y="2185904"/>
            <a:ext cx="63918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শিখতে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……..</a:t>
            </a:r>
            <a:endParaRPr lang="bn-IN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নগদ সমতুল্য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অনগদ লেনদেন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নগদ প্রবাহ বিবরণী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নগদ প্রবাহের ধরন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সম্পদ-নগদ সম্পর্ক 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দায়-নগদ সম্পর্ক</a:t>
            </a:r>
          </a:p>
          <a:p>
            <a:pPr marL="1371600" lvl="2" indent="-457200">
              <a:buFont typeface="+mj-lt"/>
              <a:buAutoNum type="arabicPeriod"/>
            </a:pP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অনগদ খরচ-নগদ সম্পর্ক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অনগদ আয়-নগদ সম্পর্ক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0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73605484"/>
              </p:ext>
            </p:extLst>
          </p:nvPr>
        </p:nvGraphicFramePr>
        <p:xfrm>
          <a:off x="152400" y="152400"/>
          <a:ext cx="88392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017BC81-4BE6-4F1E-9F23-85308722B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809E-A182-4948-8BCB-2B0161823AF8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79E0068-2D48-496B-9368-E5858044E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0765C97-5D85-42B3-948F-F62B2CD0C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5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2A1451-18C5-4DE8-9E0E-100420DDE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352A1451-18C5-4DE8-9E0E-100420DDE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3BDC57-3CF7-4333-A655-A4F725F87D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C13BDC57-3CF7-4333-A655-A4F725F87D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6707AD-4736-4116-BDD7-D94904B78D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FD6707AD-4736-4116-BDD7-D94904B78D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1944723-8D18-415A-8A2A-65AE3599F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A1944723-8D18-415A-8A2A-65AE3599F8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508814-1AA3-43AE-8CF6-849B5E36E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02508814-1AA3-43AE-8CF6-849B5E36ED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8D3A1B-C0C2-4D06-9BF0-EC075D939C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188D3A1B-C0C2-4D06-9BF0-EC075D939C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33C15A-6735-4AA0-BCA1-83994E599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9B33C15A-6735-4AA0-BCA1-83994E599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503114-A530-4C56-9D9B-88A7094AAC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EE503114-A530-4C56-9D9B-88A7094AAC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1BF7D7-36B7-4CB9-88D7-C2BAFA3FF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111BF7D7-36B7-4CB9-88D7-C2BAFA3FFD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9CEF42-E861-4136-A2A2-1A1D5C8F6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279CEF42-E861-4136-A2A2-1A1D5C8F69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1EDDDE-850F-4B54-AD5F-6999E709D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7C1EDDDE-850F-4B54-AD5F-6999E709DE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0C33BB-2693-4612-9DD7-C6D73FF933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BD0C33BB-2693-4612-9DD7-C6D73FF933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7639C5-7EB8-47AC-9481-DD9672CC3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497639C5-7EB8-47AC-9481-DD9672CC31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37225F-F6AE-4468-AA29-BAC8A93F7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BB37225F-F6AE-4468-AA29-BAC8A93F7A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33FF1C-A52D-42E8-B170-75D29A25A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">
                                            <p:graphicEl>
                                              <a:dgm id="{2433FF1C-A52D-42E8-B170-75D29A25A5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8303B8-C023-4B77-B067-F8CC78C54B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">
                                            <p:graphicEl>
                                              <a:dgm id="{D08303B8-C023-4B77-B067-F8CC78C54B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657CB7-67D5-4867-9DD6-E95E015BAD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95657CB7-67D5-4867-9DD6-E95E015BAD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E1C48B-CD48-44C5-9D3E-41B85FD51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">
                                            <p:graphicEl>
                                              <a:dgm id="{82E1C48B-CD48-44C5-9D3E-41B85FD513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8FD84C-A1CC-4387-8766-59FBC1C9F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">
                                            <p:graphicEl>
                                              <a:dgm id="{248FD84C-A1CC-4387-8766-59FBC1C9F8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8BD6EB-0982-4BCA-A4EC-A5B7FFBAD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">
                                            <p:graphicEl>
                                              <a:dgm id="{D78BD6EB-0982-4BCA-A4EC-A5B7FFBADC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09490100"/>
              </p:ext>
            </p:extLst>
          </p:nvPr>
        </p:nvGraphicFramePr>
        <p:xfrm>
          <a:off x="76200" y="0"/>
          <a:ext cx="89916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F60E3E1-9D2D-4BA3-8785-93D6E65E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0DC4-011B-4C37-9724-E399C5EB1859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DEA104B-890D-475A-9586-1A1FA976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5935F04-4DC2-4F04-8468-CD436E875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8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E1EFAC-E09B-44BD-83EF-174156B70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99E1EFAC-E09B-44BD-83EF-174156B70C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228592-F77F-4262-ADF4-5DD51D736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BA228592-F77F-4262-ADF4-5DD51D736E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9CD601-D764-4639-9A6A-D4A524AE4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0F9CD601-D764-4639-9A6A-D4A524AE46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073779-DA00-4DE0-8630-746020643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4C073779-DA00-4DE0-8630-746020643B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722764-66BB-40A6-AD60-25C33EC380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70722764-66BB-40A6-AD60-25C33EC380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F15EC8-D01A-4473-BBB0-1E20D34882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01F15EC8-D01A-4473-BBB0-1E20D34882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C1B1FD-8D2D-4B41-8AB4-20BBBBCD4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B2C1B1FD-8D2D-4B41-8AB4-20BBBBCD40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008573-81FC-416B-A7B0-7BA7525BD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21008573-81FC-416B-A7B0-7BA7525BD2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6794A9-7B8F-40A9-8062-76ABCCDDB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576794A9-7B8F-40A9-8062-76ABCCDDB7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A31805-FEA2-4A35-8F95-F113E5F5D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">
                                            <p:graphicEl>
                                              <a:dgm id="{F8A31805-FEA2-4A35-8F95-F113E5F5D3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1168BD-08F2-42EE-9541-D786DFF63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9A1168BD-08F2-42EE-9541-D786DFF639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A813C3-FE08-4566-922D-E32EAB4A0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CFA813C3-FE08-4566-922D-E32EAB4A02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FC0E68-B0E6-4EE3-8717-3B09F4A5FD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A3FC0E68-B0E6-4EE3-8717-3B09F4A5FD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DB6F94-BF8D-4A7F-B419-4F715C16BC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graphicEl>
                                              <a:dgm id="{6DDB6F94-BF8D-4A7F-B419-4F715C16BC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62AF87-4017-4EB3-B2BE-AA5EC257E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">
                                            <p:graphicEl>
                                              <a:dgm id="{AB62AF87-4017-4EB3-B2BE-AA5EC257E5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3B828E-1A1D-4D1B-9A6A-19A68E3A0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">
                                            <p:graphicEl>
                                              <a:dgm id="{553B828E-1A1D-4D1B-9A6A-19A68E3A00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009998-970A-46EB-9510-3A583FF28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">
                                            <p:graphicEl>
                                              <a:dgm id="{9F009998-970A-46EB-9510-3A583FF287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A5E3D5-5EE4-4121-A0D0-BAAA11C27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">
                                            <p:graphicEl>
                                              <a:dgm id="{FEA5E3D5-5EE4-4121-A0D0-BAAA11C27B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56BFDB-63CF-4C12-B2BE-C3F1E970AE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">
                                            <p:graphicEl>
                                              <a:dgm id="{9256BFDB-63CF-4C12-B2BE-C3F1E970AE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ECEB78-CD66-4BD5-ACC3-E5E8D299D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">
                                            <p:graphicEl>
                                              <a:dgm id="{61ECEB78-CD66-4BD5-ACC3-E5E8D299DE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3DF7E6-4F1D-4E73-88EC-812F147DA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">
                                            <p:graphicEl>
                                              <a:dgm id="{D83DF7E6-4F1D-4E73-88EC-812F147DA1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A59640-1746-4C7A-8F98-096011E40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">
                                            <p:graphicEl>
                                              <a:dgm id="{26A59640-1746-4C7A-8F98-096011E40B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BA7710-7040-42F3-AB0D-C1794F4DB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">
                                            <p:graphicEl>
                                              <a:dgm id="{10BA7710-7040-42F3-AB0D-C1794F4DBF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85E3A0-D80B-454C-822C-7BB0F3A95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">
                                            <p:graphicEl>
                                              <a:dgm id="{E885E3A0-D80B-454C-822C-7BB0F3A956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58C462-8BDD-4B32-8E8F-C6B1893188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">
                                            <p:graphicEl>
                                              <a:dgm id="{6F58C462-8BDD-4B32-8E8F-C6B1893188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B9392F-91E9-44A0-B514-3BA704359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2">
                                            <p:graphicEl>
                                              <a:dgm id="{3BB9392F-91E9-44A0-B514-3BA7043597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50879794"/>
              </p:ext>
            </p:extLst>
          </p:nvPr>
        </p:nvGraphicFramePr>
        <p:xfrm>
          <a:off x="228600" y="228600"/>
          <a:ext cx="88392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225DEC7-E293-462D-8FCA-FE1958989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77C2-3CC0-4B02-B618-B3B6F60C7AED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4035F7B-0C9C-4B2F-AE45-19087E0FE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F93C635-75A2-4B09-ACA3-43F694939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2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701CF1-7F10-4B70-AFFA-621AA228D3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3E701CF1-7F10-4B70-AFFA-621AA228D3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3E701CF1-7F10-4B70-AFFA-621AA228D3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5E66F4-2A34-416C-A152-AE6423918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0C5E66F4-2A34-416C-A152-AE6423918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0C5E66F4-2A34-416C-A152-AE6423918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F9FE68-1DF7-49C7-9562-E4EC00382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B6F9FE68-1DF7-49C7-9562-E4EC00382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B6F9FE68-1DF7-49C7-9562-E4EC00382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2E724A-DA06-45A0-A91D-8CD9C946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772E724A-DA06-45A0-A91D-8CD9C946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772E724A-DA06-45A0-A91D-8CD9C946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90B4E6-74DB-4632-AF14-B494889287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E190B4E6-74DB-4632-AF14-B494889287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E190B4E6-74DB-4632-AF14-B494889287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845B3A-41F5-4976-BC71-1127FA3C0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25845B3A-41F5-4976-BC71-1127FA3C0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25845B3A-41F5-4976-BC71-1127FA3C0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18C71A-7429-41F7-8170-48E1F6337B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4118C71A-7429-41F7-8170-48E1F6337B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graphicEl>
                                              <a:dgm id="{4118C71A-7429-41F7-8170-48E1F6337B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C1529C-BD29-4DC2-B3AE-5AD78155B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40C1529C-BD29-4DC2-B3AE-5AD78155B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graphicEl>
                                              <a:dgm id="{40C1529C-BD29-4DC2-B3AE-5AD78155B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741EB8-3740-41CE-B275-2A18556B8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34741EB8-3740-41CE-B275-2A18556B8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34741EB8-3740-41CE-B275-2A18556B8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FF64CB-18EC-4B00-B5B3-C37CF19DFC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2FFF64CB-18EC-4B00-B5B3-C37CF19DFC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2FFF64CB-18EC-4B00-B5B3-C37CF19DFC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CCF6C1-D697-4C29-9679-546FC24A80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8CCCF6C1-D697-4C29-9679-546FC24A80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graphicEl>
                                              <a:dgm id="{8CCCF6C1-D697-4C29-9679-546FC24A80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07861450"/>
              </p:ext>
            </p:extLst>
          </p:nvPr>
        </p:nvGraphicFramePr>
        <p:xfrm>
          <a:off x="76200" y="152400"/>
          <a:ext cx="8991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C3E1116-2655-4A9F-8499-F03C39E1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C361-3F8A-4D2C-98B5-228A050F1F2E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AD0FDF5-CA64-4FA3-BCFA-15F62EE01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A488458-5889-4B12-9D2D-3AFE75388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8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EE5A5D-F914-438A-8163-AB533E56C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0BEE5A5D-F914-438A-8163-AB533E56C5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0BEE5A5D-F914-438A-8163-AB533E56C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0BEE5A5D-F914-438A-8163-AB533E56C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DB5CDB-9B97-4B73-8D57-9F2A0F364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49DB5CDB-9B97-4B73-8D57-9F2A0F3646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49DB5CDB-9B97-4B73-8D57-9F2A0F364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49DB5CDB-9B97-4B73-8D57-9F2A0F364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845DAD-57EE-40B0-9843-7E2A1E74D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4B845DAD-57EE-40B0-9843-7E2A1E74D9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4B845DAD-57EE-40B0-9843-7E2A1E74D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4B845DAD-57EE-40B0-9843-7E2A1E74D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D11204-2F39-4BCD-9F6E-1A1B468DE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B2D11204-2F39-4BCD-9F6E-1A1B468DEE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B2D11204-2F39-4BCD-9F6E-1A1B468DE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B2D11204-2F39-4BCD-9F6E-1A1B468DE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9EA7A1-C473-4C9E-8E1C-C0921C8D0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079EA7A1-C473-4C9E-8E1C-C0921C8D0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079EA7A1-C473-4C9E-8E1C-C0921C8D0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079EA7A1-C473-4C9E-8E1C-C0921C8D0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110287-A2B1-405A-866F-7DA23B5A4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61110287-A2B1-405A-866F-7DA23B5A41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61110287-A2B1-405A-866F-7DA23B5A4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61110287-A2B1-405A-866F-7DA23B5A4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EA3489-33B9-46C5-B230-778B0C5FC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AFEA3489-33B9-46C5-B230-778B0C5FC7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AFEA3489-33B9-46C5-B230-778B0C5FC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AFEA3489-33B9-46C5-B230-778B0C5FC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36BAD4-C2A7-454B-AF6B-A90DA50B4B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4C36BAD4-C2A7-454B-AF6B-A90DA50B4B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4C36BAD4-C2A7-454B-AF6B-A90DA50B4B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4C36BAD4-C2A7-454B-AF6B-A90DA50B4B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465B4F-2696-48CD-86C4-2B791DF0C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D0465B4F-2696-48CD-86C4-2B791DF0CD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D0465B4F-2696-48CD-86C4-2B791DF0C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D0465B4F-2696-48CD-86C4-2B791DF0C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F7D646-FBE8-435A-9B76-CB164A97B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CCF7D646-FBE8-435A-9B76-CB164A97B4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CCF7D646-FBE8-435A-9B76-CB164A97B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CCF7D646-FBE8-435A-9B76-CB164A97B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90DC27-B4C3-408B-B594-FE51239BC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EC90DC27-B4C3-408B-B594-FE51239BC9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EC90DC27-B4C3-408B-B594-FE51239BC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EC90DC27-B4C3-408B-B594-FE51239BC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7D7CB4-1F96-4482-9F76-182DEF2F7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EB7D7CB4-1F96-4482-9F76-182DEF2F76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EB7D7CB4-1F96-4482-9F76-182DEF2F7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EB7D7CB4-1F96-4482-9F76-182DEF2F7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6DA614-0F41-46FE-92AD-0A3AA0D72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006DA614-0F41-46FE-92AD-0A3AA0D720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006DA614-0F41-46FE-92AD-0A3AA0D72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006DA614-0F41-46FE-92AD-0A3AA0D72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EAFC96-62B8-44D2-B063-6F9A330CF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39EAFC96-62B8-44D2-B063-6F9A330CFE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39EAFC96-62B8-44D2-B063-6F9A330CF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39EAFC96-62B8-44D2-B063-6F9A330CF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390</TotalTime>
  <Words>846</Words>
  <Application>Microsoft Office PowerPoint</Application>
  <PresentationFormat>On-screen Show (4:3)</PresentationFormat>
  <Paragraphs>241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Austin</vt:lpstr>
      <vt:lpstr>PowerPoint Presentation</vt:lpstr>
      <vt:lpstr>শিক্ষক পরিচিতি</vt:lpstr>
      <vt:lpstr>পাঠ পরিচিতি</vt:lpstr>
      <vt:lpstr>আলোচনার বিষয়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288</cp:revision>
  <dcterms:created xsi:type="dcterms:W3CDTF">2006-08-16T00:00:00Z</dcterms:created>
  <dcterms:modified xsi:type="dcterms:W3CDTF">2019-06-15T14:12:18Z</dcterms:modified>
</cp:coreProperties>
</file>