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7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9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11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13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4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5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6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1.xml" ContentType="application/vnd.openxmlformats-officedocument.drawingml.chart+xml"/>
  <Override PartName="/ppt/diagrams/data18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6.xml" ContentType="application/vnd.openxmlformats-officedocument.drawingml.diagramData+xml"/>
  <Override PartName="/ppt/diagrams/data8.xml" ContentType="application/vnd.openxmlformats-officedocument.drawingml.diagramData+xml"/>
  <Override PartName="/ppt/diagrams/data10.xml" ContentType="application/vnd.openxmlformats-officedocument.drawingml.diagramData+xml"/>
  <Override PartName="/ppt/diagrams/data12.xml" ContentType="application/vnd.openxmlformats-officedocument.drawingml.diagramData+xml"/>
  <Override PartName="/ppt/diagrams/data1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80" r:id="rId2"/>
    <p:sldId id="263" r:id="rId3"/>
    <p:sldId id="258" r:id="rId4"/>
    <p:sldId id="259" r:id="rId5"/>
    <p:sldId id="260" r:id="rId6"/>
    <p:sldId id="265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83" r:id="rId17"/>
    <p:sldId id="274" r:id="rId18"/>
    <p:sldId id="276" r:id="rId19"/>
    <p:sldId id="277" r:id="rId20"/>
    <p:sldId id="279" r:id="rId21"/>
    <p:sldId id="261" r:id="rId22"/>
    <p:sldId id="281" r:id="rId23"/>
    <p:sldId id="28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7FC-4063-AAB1-30CBA80F32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7FC-4063-AAB1-30CBA80F326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7FC-4063-AAB1-30CBA80F32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809536"/>
        <c:axId val="75811072"/>
      </c:lineChart>
      <c:catAx>
        <c:axId val="75809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5811072"/>
        <c:crosses val="autoZero"/>
        <c:auto val="1"/>
        <c:lblAlgn val="ctr"/>
        <c:lblOffset val="100"/>
        <c:noMultiLvlLbl val="0"/>
      </c:catAx>
      <c:valAx>
        <c:axId val="75811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809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diagrams/_rels/data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Relationship Id="rId4" Type="http://schemas.openxmlformats.org/officeDocument/2006/relationships/image" Target="../media/image22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1013C8-2286-477C-A29A-933DABDD97E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2EEE35-0CFF-43A4-8078-89B475E7DE13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38395EDE-2016-4BBC-BF06-7C0477DE6C32}" type="parTrans" cxnId="{AA5D8206-8E41-44C3-AF16-CCD68B15B63C}">
      <dgm:prSet/>
      <dgm:spPr/>
      <dgm:t>
        <a:bodyPr/>
        <a:lstStyle/>
        <a:p>
          <a:endParaRPr lang="en-US"/>
        </a:p>
      </dgm:t>
    </dgm:pt>
    <dgm:pt modelId="{03820E07-22BF-465B-AFAA-D787CE4C63D5}" type="sibTrans" cxnId="{AA5D8206-8E41-44C3-AF16-CCD68B15B63C}">
      <dgm:prSet/>
      <dgm:spPr/>
      <dgm:t>
        <a:bodyPr/>
        <a:lstStyle/>
        <a:p>
          <a:endParaRPr lang="en-US"/>
        </a:p>
      </dgm:t>
    </dgm:pt>
    <dgm:pt modelId="{BF38A281-9BBF-4637-BA8E-47FCE2FDDAF7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ফলাফল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নির্নয়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7172D4C-7BFD-4D02-8824-8038E6D7602B}" type="parTrans" cxnId="{8A8D85C5-9C9B-45D5-985B-79ED4DA59BF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CBB6193E-2DE1-428E-9504-3E69A9FBD833}" type="sibTrans" cxnId="{8A8D85C5-9C9B-45D5-985B-79ED4DA59BF8}">
      <dgm:prSet/>
      <dgm:spPr/>
      <dgm:t>
        <a:bodyPr/>
        <a:lstStyle/>
        <a:p>
          <a:endParaRPr lang="en-US"/>
        </a:p>
      </dgm:t>
    </dgm:pt>
    <dgm:pt modelId="{2022A149-0084-4C74-9D2C-8EA95B727411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উৎপাদনকারী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8D083493-030D-4C5A-AC7D-B08EF2D159D1}" type="parTrans" cxnId="{2A4719E8-2C6D-448D-A45D-05094CC4D22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0C19435A-66A8-4FB0-A999-BDD2A4B38654}" type="sibTrans" cxnId="{2A4719E8-2C6D-448D-A45D-05094CC4D229}">
      <dgm:prSet/>
      <dgm:spPr/>
      <dgm:t>
        <a:bodyPr/>
        <a:lstStyle/>
        <a:p>
          <a:endParaRPr lang="en-US"/>
        </a:p>
      </dgm:t>
    </dgm:pt>
    <dgm:pt modelId="{B522D014-A825-430B-849D-97E9DF9C0749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ক্রয়-বিক্রয়কারী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A50A828-3409-4D37-919B-A2E11089A9E4}" type="parTrans" cxnId="{3FC1AB0E-E446-4E5F-AFB5-0BA8C01FB6F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365FB33-6042-4B2D-8BC8-21D338680974}" type="sibTrans" cxnId="{3FC1AB0E-E446-4E5F-AFB5-0BA8C01FB6FD}">
      <dgm:prSet/>
      <dgm:spPr/>
      <dgm:t>
        <a:bodyPr/>
        <a:lstStyle/>
        <a:p>
          <a:endParaRPr lang="en-US"/>
        </a:p>
      </dgm:t>
    </dgm:pt>
    <dgm:pt modelId="{564B8592-E36C-43CF-8B8D-459B5643739B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সেবা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প্রদানকারী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43F8A929-F514-4F4F-85FE-EC5A4245BD5C}" type="parTrans" cxnId="{5D43D1B3-0B7B-4A34-B384-4ECC7710D3C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B7D24341-0C83-4D26-A083-14EEB38F952F}" type="sibTrans" cxnId="{5D43D1B3-0B7B-4A34-B384-4ECC7710D3C5}">
      <dgm:prSet/>
      <dgm:spPr/>
      <dgm:t>
        <a:bodyPr/>
        <a:lstStyle/>
        <a:p>
          <a:endParaRPr lang="en-US"/>
        </a:p>
      </dgm:t>
    </dgm:pt>
    <dgm:pt modelId="{B54D9918-AEBF-4358-85A2-9E3EFDDA4A9A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১.উৎপাদন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২.ক্রয়-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৩.লাভ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৫.উদ্বৃত্তপত্র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৬.নগদ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5A6956C-2E63-426C-9613-6C767516BAFE}" type="parTrans" cxnId="{82C1049C-61AE-47E4-A4B0-3885A56B1FB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E1CDE0A-F940-4D98-9EAF-C45BBFA6DE01}" type="sibTrans" cxnId="{82C1049C-61AE-47E4-A4B0-3885A56B1FB9}">
      <dgm:prSet/>
      <dgm:spPr/>
      <dgm:t>
        <a:bodyPr/>
        <a:lstStyle/>
        <a:p>
          <a:endParaRPr lang="en-US"/>
        </a:p>
      </dgm:t>
    </dgm:pt>
    <dgm:pt modelId="{17A29913-71E5-4E32-8DC3-2C56F5DD15AF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১.ক্রয়-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২.লাভ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৪.উদ্বৃত্তপত্র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৫.নগদ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317200C-BC4C-4A72-9766-E0795D63D710}" type="parTrans" cxnId="{12AC99E0-9EFF-45EF-89BB-BB85AE8E5E8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6AEA1F2-7600-443E-BA58-6F7101A790FA}" type="sibTrans" cxnId="{12AC99E0-9EFF-45EF-89BB-BB85AE8E5E85}">
      <dgm:prSet/>
      <dgm:spPr/>
      <dgm:t>
        <a:bodyPr/>
        <a:lstStyle/>
        <a:p>
          <a:endParaRPr lang="en-US"/>
        </a:p>
      </dgm:t>
    </dgm:pt>
    <dgm:pt modelId="{E21CBBE4-4CBF-4C1C-BEE2-7A92B1773196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CE934B9-F32D-4E0A-9BC2-F296B8D65704}" type="parTrans" cxnId="{85AD967E-7D91-4939-A486-9BABB595A906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740EF0CF-1977-45A0-A64A-D06CE4FAFB62}" type="sibTrans" cxnId="{85AD967E-7D91-4939-A486-9BABB595A906}">
      <dgm:prSet/>
      <dgm:spPr/>
      <dgm:t>
        <a:bodyPr/>
        <a:lstStyle/>
        <a:p>
          <a:endParaRPr lang="en-US"/>
        </a:p>
      </dgm:t>
    </dgm:pt>
    <dgm:pt modelId="{8AB02CFD-3A35-493C-846A-6070630325E0}" type="pres">
      <dgm:prSet presAssocID="{C51013C8-2286-477C-A29A-933DABDD97E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8A0E5F1-9752-4D7C-8A64-8F635786E16D}" type="pres">
      <dgm:prSet presAssocID="{582EEE35-0CFF-43A4-8078-89B475E7DE13}" presName="hierRoot1" presStyleCnt="0"/>
      <dgm:spPr/>
    </dgm:pt>
    <dgm:pt modelId="{E5F98248-4C43-419E-82DC-E2F9DE038CE7}" type="pres">
      <dgm:prSet presAssocID="{582EEE35-0CFF-43A4-8078-89B475E7DE13}" presName="composite" presStyleCnt="0"/>
      <dgm:spPr/>
    </dgm:pt>
    <dgm:pt modelId="{9FB17670-4C59-4BE9-8C00-80DC7BD952DE}" type="pres">
      <dgm:prSet presAssocID="{582EEE35-0CFF-43A4-8078-89B475E7DE13}" presName="background" presStyleLbl="node0" presStyleIdx="0" presStyleCnt="1"/>
      <dgm:spPr/>
    </dgm:pt>
    <dgm:pt modelId="{45F8514A-FC27-4001-A5CC-366B073ADEDE}" type="pres">
      <dgm:prSet presAssocID="{582EEE35-0CFF-43A4-8078-89B475E7DE13}" presName="text" presStyleLbl="fgAcc0" presStyleIdx="0" presStyleCnt="1" custScaleX="160726" custScaleY="467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CF9F9C-7103-414B-950F-156F891C5181}" type="pres">
      <dgm:prSet presAssocID="{582EEE35-0CFF-43A4-8078-89B475E7DE13}" presName="hierChild2" presStyleCnt="0"/>
      <dgm:spPr/>
    </dgm:pt>
    <dgm:pt modelId="{E0F362D0-7A98-4AA3-8924-42C40E8278A6}" type="pres">
      <dgm:prSet presAssocID="{C7172D4C-7BFD-4D02-8824-8038E6D7602B}" presName="Name10" presStyleLbl="parChTrans1D2" presStyleIdx="0" presStyleCnt="1"/>
      <dgm:spPr/>
      <dgm:t>
        <a:bodyPr/>
        <a:lstStyle/>
        <a:p>
          <a:endParaRPr lang="en-US"/>
        </a:p>
      </dgm:t>
    </dgm:pt>
    <dgm:pt modelId="{BC5CC710-00E8-42BB-8AAF-9526B3814C88}" type="pres">
      <dgm:prSet presAssocID="{BF38A281-9BBF-4637-BA8E-47FCE2FDDAF7}" presName="hierRoot2" presStyleCnt="0"/>
      <dgm:spPr/>
    </dgm:pt>
    <dgm:pt modelId="{9FBDD9CE-5213-4E31-96DC-B2EB62118E2B}" type="pres">
      <dgm:prSet presAssocID="{BF38A281-9BBF-4637-BA8E-47FCE2FDDAF7}" presName="composite2" presStyleCnt="0"/>
      <dgm:spPr/>
    </dgm:pt>
    <dgm:pt modelId="{65E9EB9E-BD1D-409D-8A92-4BF7A31C203D}" type="pres">
      <dgm:prSet presAssocID="{BF38A281-9BBF-4637-BA8E-47FCE2FDDAF7}" presName="background2" presStyleLbl="node2" presStyleIdx="0" presStyleCnt="1"/>
      <dgm:spPr/>
    </dgm:pt>
    <dgm:pt modelId="{CF0DED28-A39C-4E69-834A-FDB4929C9BF7}" type="pres">
      <dgm:prSet presAssocID="{BF38A281-9BBF-4637-BA8E-47FCE2FDDAF7}" presName="text2" presStyleLbl="fgAcc2" presStyleIdx="0" presStyleCnt="1" custScaleX="169538" custScaleY="426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D6DEA2-C64D-4ABB-86DB-5B3D026B26C1}" type="pres">
      <dgm:prSet presAssocID="{BF38A281-9BBF-4637-BA8E-47FCE2FDDAF7}" presName="hierChild3" presStyleCnt="0"/>
      <dgm:spPr/>
    </dgm:pt>
    <dgm:pt modelId="{9A875AA0-CA38-42E0-B7E5-3EAAAC575CF4}" type="pres">
      <dgm:prSet presAssocID="{8D083493-030D-4C5A-AC7D-B08EF2D159D1}" presName="Name17" presStyleLbl="parChTrans1D3" presStyleIdx="0" presStyleCnt="3"/>
      <dgm:spPr/>
      <dgm:t>
        <a:bodyPr/>
        <a:lstStyle/>
        <a:p>
          <a:endParaRPr lang="en-US"/>
        </a:p>
      </dgm:t>
    </dgm:pt>
    <dgm:pt modelId="{D14E39D8-8926-4248-9F9E-2D4AD20D44B5}" type="pres">
      <dgm:prSet presAssocID="{2022A149-0084-4C74-9D2C-8EA95B727411}" presName="hierRoot3" presStyleCnt="0"/>
      <dgm:spPr/>
    </dgm:pt>
    <dgm:pt modelId="{1F229E1C-5272-4223-9717-A010D6074B97}" type="pres">
      <dgm:prSet presAssocID="{2022A149-0084-4C74-9D2C-8EA95B727411}" presName="composite3" presStyleCnt="0"/>
      <dgm:spPr/>
    </dgm:pt>
    <dgm:pt modelId="{25FDD6D1-DABB-41E1-BF68-CC0FB1D22802}" type="pres">
      <dgm:prSet presAssocID="{2022A149-0084-4C74-9D2C-8EA95B727411}" presName="background3" presStyleLbl="node3" presStyleIdx="0" presStyleCnt="3"/>
      <dgm:spPr/>
    </dgm:pt>
    <dgm:pt modelId="{3273F03F-BC07-42D2-8D70-365D8CC89D97}" type="pres">
      <dgm:prSet presAssocID="{2022A149-0084-4C74-9D2C-8EA95B727411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E6545F-8B71-4C9C-9D1D-DE5C96768E33}" type="pres">
      <dgm:prSet presAssocID="{2022A149-0084-4C74-9D2C-8EA95B727411}" presName="hierChild4" presStyleCnt="0"/>
      <dgm:spPr/>
    </dgm:pt>
    <dgm:pt modelId="{5560C511-19AC-4B80-8B96-BF50B3DD8961}" type="pres">
      <dgm:prSet presAssocID="{95A6956C-2E63-426C-9613-6C767516BAFE}" presName="Name23" presStyleLbl="parChTrans1D4" presStyleIdx="0" presStyleCnt="3"/>
      <dgm:spPr/>
      <dgm:t>
        <a:bodyPr/>
        <a:lstStyle/>
        <a:p>
          <a:endParaRPr lang="en-US"/>
        </a:p>
      </dgm:t>
    </dgm:pt>
    <dgm:pt modelId="{9A7D34FF-4313-4340-AD6E-DBE19D4DDA5C}" type="pres">
      <dgm:prSet presAssocID="{B54D9918-AEBF-4358-85A2-9E3EFDDA4A9A}" presName="hierRoot4" presStyleCnt="0"/>
      <dgm:spPr/>
    </dgm:pt>
    <dgm:pt modelId="{173675F1-96A8-47FB-B2B5-6422BB021CDA}" type="pres">
      <dgm:prSet presAssocID="{B54D9918-AEBF-4358-85A2-9E3EFDDA4A9A}" presName="composite4" presStyleCnt="0"/>
      <dgm:spPr/>
    </dgm:pt>
    <dgm:pt modelId="{61240E5D-EE7E-4A47-8B0F-2EE5868635B8}" type="pres">
      <dgm:prSet presAssocID="{B54D9918-AEBF-4358-85A2-9E3EFDDA4A9A}" presName="background4" presStyleLbl="node4" presStyleIdx="0" presStyleCnt="3"/>
      <dgm:spPr/>
    </dgm:pt>
    <dgm:pt modelId="{250D7925-C475-40CD-8C9A-246837F9330D}" type="pres">
      <dgm:prSet presAssocID="{B54D9918-AEBF-4358-85A2-9E3EFDDA4A9A}" presName="text4" presStyleLbl="fgAcc4" presStyleIdx="0" presStyleCnt="3" custScaleX="156154" custScaleY="2255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88669E-8B39-4760-9507-01B9672C63DC}" type="pres">
      <dgm:prSet presAssocID="{B54D9918-AEBF-4358-85A2-9E3EFDDA4A9A}" presName="hierChild5" presStyleCnt="0"/>
      <dgm:spPr/>
    </dgm:pt>
    <dgm:pt modelId="{02A161B5-0E8E-4D15-B1EE-8C4CED485725}" type="pres">
      <dgm:prSet presAssocID="{CA50A828-3409-4D37-919B-A2E11089A9E4}" presName="Name17" presStyleLbl="parChTrans1D3" presStyleIdx="1" presStyleCnt="3"/>
      <dgm:spPr/>
      <dgm:t>
        <a:bodyPr/>
        <a:lstStyle/>
        <a:p>
          <a:endParaRPr lang="en-US"/>
        </a:p>
      </dgm:t>
    </dgm:pt>
    <dgm:pt modelId="{073725A8-92E8-486B-AF6C-3F58729C636D}" type="pres">
      <dgm:prSet presAssocID="{B522D014-A825-430B-849D-97E9DF9C0749}" presName="hierRoot3" presStyleCnt="0"/>
      <dgm:spPr/>
    </dgm:pt>
    <dgm:pt modelId="{9A9132C5-7BB4-475B-B451-749E8FE6E9BA}" type="pres">
      <dgm:prSet presAssocID="{B522D014-A825-430B-849D-97E9DF9C0749}" presName="composite3" presStyleCnt="0"/>
      <dgm:spPr/>
    </dgm:pt>
    <dgm:pt modelId="{2295C34E-0106-42CB-99A1-1123B065F8C7}" type="pres">
      <dgm:prSet presAssocID="{B522D014-A825-430B-849D-97E9DF9C0749}" presName="background3" presStyleLbl="node3" presStyleIdx="1" presStyleCnt="3"/>
      <dgm:spPr/>
    </dgm:pt>
    <dgm:pt modelId="{3F194446-D5EE-4F16-A828-C7BF1D5AC53B}" type="pres">
      <dgm:prSet presAssocID="{B522D014-A825-430B-849D-97E9DF9C0749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81C962-7E56-4D4D-8591-608841D64EF1}" type="pres">
      <dgm:prSet presAssocID="{B522D014-A825-430B-849D-97E9DF9C0749}" presName="hierChild4" presStyleCnt="0"/>
      <dgm:spPr/>
    </dgm:pt>
    <dgm:pt modelId="{053F304A-A391-4B41-9027-6365EEE97B32}" type="pres">
      <dgm:prSet presAssocID="{6317200C-BC4C-4A72-9766-E0795D63D710}" presName="Name23" presStyleLbl="parChTrans1D4" presStyleIdx="1" presStyleCnt="3"/>
      <dgm:spPr/>
      <dgm:t>
        <a:bodyPr/>
        <a:lstStyle/>
        <a:p>
          <a:endParaRPr lang="en-US"/>
        </a:p>
      </dgm:t>
    </dgm:pt>
    <dgm:pt modelId="{14A555E8-0E1C-46CB-963F-2FD58AEC9F2D}" type="pres">
      <dgm:prSet presAssocID="{17A29913-71E5-4E32-8DC3-2C56F5DD15AF}" presName="hierRoot4" presStyleCnt="0"/>
      <dgm:spPr/>
    </dgm:pt>
    <dgm:pt modelId="{022BCE47-5304-4CFA-8CCE-2C33D5EE4DA9}" type="pres">
      <dgm:prSet presAssocID="{17A29913-71E5-4E32-8DC3-2C56F5DD15AF}" presName="composite4" presStyleCnt="0"/>
      <dgm:spPr/>
    </dgm:pt>
    <dgm:pt modelId="{F0C8112D-5307-4C6C-8EF4-586F95A70B57}" type="pres">
      <dgm:prSet presAssocID="{17A29913-71E5-4E32-8DC3-2C56F5DD15AF}" presName="background4" presStyleLbl="node4" presStyleIdx="1" presStyleCnt="3"/>
      <dgm:spPr/>
    </dgm:pt>
    <dgm:pt modelId="{C9EB6BA7-1E46-4B56-B5B9-8FA52764189F}" type="pres">
      <dgm:prSet presAssocID="{17A29913-71E5-4E32-8DC3-2C56F5DD15AF}" presName="text4" presStyleLbl="fgAcc4" presStyleIdx="1" presStyleCnt="3" custScaleX="156154" custScaleY="2255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EE050C-7C87-49FF-893D-318D8344C88E}" type="pres">
      <dgm:prSet presAssocID="{17A29913-71E5-4E32-8DC3-2C56F5DD15AF}" presName="hierChild5" presStyleCnt="0"/>
      <dgm:spPr/>
    </dgm:pt>
    <dgm:pt modelId="{8D03E1A4-0A1D-4187-B5E3-CCB035CEBB4D}" type="pres">
      <dgm:prSet presAssocID="{43F8A929-F514-4F4F-85FE-EC5A4245BD5C}" presName="Name17" presStyleLbl="parChTrans1D3" presStyleIdx="2" presStyleCnt="3"/>
      <dgm:spPr/>
      <dgm:t>
        <a:bodyPr/>
        <a:lstStyle/>
        <a:p>
          <a:endParaRPr lang="en-US"/>
        </a:p>
      </dgm:t>
    </dgm:pt>
    <dgm:pt modelId="{88798C8B-BC3F-47C0-8A15-5010B8C61EA5}" type="pres">
      <dgm:prSet presAssocID="{564B8592-E36C-43CF-8B8D-459B5643739B}" presName="hierRoot3" presStyleCnt="0"/>
      <dgm:spPr/>
    </dgm:pt>
    <dgm:pt modelId="{5A7676D2-49AA-4636-9E11-892932C4E304}" type="pres">
      <dgm:prSet presAssocID="{564B8592-E36C-43CF-8B8D-459B5643739B}" presName="composite3" presStyleCnt="0"/>
      <dgm:spPr/>
    </dgm:pt>
    <dgm:pt modelId="{3DFD70C1-4EEA-4696-9976-C193B0E197F3}" type="pres">
      <dgm:prSet presAssocID="{564B8592-E36C-43CF-8B8D-459B5643739B}" presName="background3" presStyleLbl="node3" presStyleIdx="2" presStyleCnt="3"/>
      <dgm:spPr/>
    </dgm:pt>
    <dgm:pt modelId="{59074770-3A8C-48BE-B98F-89D944A6B37B}" type="pres">
      <dgm:prSet presAssocID="{564B8592-E36C-43CF-8B8D-459B5643739B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8ED81-18FD-4E6F-A4B8-A7F18CCE08AE}" type="pres">
      <dgm:prSet presAssocID="{564B8592-E36C-43CF-8B8D-459B5643739B}" presName="hierChild4" presStyleCnt="0"/>
      <dgm:spPr/>
    </dgm:pt>
    <dgm:pt modelId="{C9D8102C-AAE7-4DC9-AF7B-5A167ED6718D}" type="pres">
      <dgm:prSet presAssocID="{8CE934B9-F32D-4E0A-9BC2-F296B8D65704}" presName="Name23" presStyleLbl="parChTrans1D4" presStyleIdx="2" presStyleCnt="3"/>
      <dgm:spPr/>
      <dgm:t>
        <a:bodyPr/>
        <a:lstStyle/>
        <a:p>
          <a:endParaRPr lang="en-US"/>
        </a:p>
      </dgm:t>
    </dgm:pt>
    <dgm:pt modelId="{B5704623-D3CC-4C3E-A728-B2A2CF349286}" type="pres">
      <dgm:prSet presAssocID="{E21CBBE4-4CBF-4C1C-BEE2-7A92B1773196}" presName="hierRoot4" presStyleCnt="0"/>
      <dgm:spPr/>
    </dgm:pt>
    <dgm:pt modelId="{93F42926-CDFD-4EC1-884A-B864864055E8}" type="pres">
      <dgm:prSet presAssocID="{E21CBBE4-4CBF-4C1C-BEE2-7A92B1773196}" presName="composite4" presStyleCnt="0"/>
      <dgm:spPr/>
    </dgm:pt>
    <dgm:pt modelId="{DC494E31-1883-4281-BB29-FFCA26B71CE3}" type="pres">
      <dgm:prSet presAssocID="{E21CBBE4-4CBF-4C1C-BEE2-7A92B1773196}" presName="background4" presStyleLbl="node4" presStyleIdx="2" presStyleCnt="3"/>
      <dgm:spPr/>
    </dgm:pt>
    <dgm:pt modelId="{2B6A249F-35B7-4E32-87B1-326B8A8165F7}" type="pres">
      <dgm:prSet presAssocID="{E21CBBE4-4CBF-4C1C-BEE2-7A92B1773196}" presName="text4" presStyleLbl="fgAcc4" presStyleIdx="2" presStyleCnt="3" custScaleX="156154" custScaleY="2255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AB3877-CA1A-4788-BC64-05B839FAA942}" type="pres">
      <dgm:prSet presAssocID="{E21CBBE4-4CBF-4C1C-BEE2-7A92B1773196}" presName="hierChild5" presStyleCnt="0"/>
      <dgm:spPr/>
    </dgm:pt>
  </dgm:ptLst>
  <dgm:cxnLst>
    <dgm:cxn modelId="{EBAEF1ED-901E-40E1-AF16-3CA5693F050E}" type="presOf" srcId="{C7172D4C-7BFD-4D02-8824-8038E6D7602B}" destId="{E0F362D0-7A98-4AA3-8924-42C40E8278A6}" srcOrd="0" destOrd="0" presId="urn:microsoft.com/office/officeart/2005/8/layout/hierarchy1"/>
    <dgm:cxn modelId="{AAC0DD71-BBC9-4C54-8EC1-0D30744CA058}" type="presOf" srcId="{B54D9918-AEBF-4358-85A2-9E3EFDDA4A9A}" destId="{250D7925-C475-40CD-8C9A-246837F9330D}" srcOrd="0" destOrd="0" presId="urn:microsoft.com/office/officeart/2005/8/layout/hierarchy1"/>
    <dgm:cxn modelId="{1A2C22AC-45A7-45A6-8EC3-9C117B412059}" type="presOf" srcId="{564B8592-E36C-43CF-8B8D-459B5643739B}" destId="{59074770-3A8C-48BE-B98F-89D944A6B37B}" srcOrd="0" destOrd="0" presId="urn:microsoft.com/office/officeart/2005/8/layout/hierarchy1"/>
    <dgm:cxn modelId="{AAD828A3-AE3C-4966-A44B-8EB2D80838B5}" type="presOf" srcId="{43F8A929-F514-4F4F-85FE-EC5A4245BD5C}" destId="{8D03E1A4-0A1D-4187-B5E3-CCB035CEBB4D}" srcOrd="0" destOrd="0" presId="urn:microsoft.com/office/officeart/2005/8/layout/hierarchy1"/>
    <dgm:cxn modelId="{8A5B6321-02CD-4A04-907D-D9B294FCDAF0}" type="presOf" srcId="{582EEE35-0CFF-43A4-8078-89B475E7DE13}" destId="{45F8514A-FC27-4001-A5CC-366B073ADEDE}" srcOrd="0" destOrd="0" presId="urn:microsoft.com/office/officeart/2005/8/layout/hierarchy1"/>
    <dgm:cxn modelId="{12AC99E0-9EFF-45EF-89BB-BB85AE8E5E85}" srcId="{B522D014-A825-430B-849D-97E9DF9C0749}" destId="{17A29913-71E5-4E32-8DC3-2C56F5DD15AF}" srcOrd="0" destOrd="0" parTransId="{6317200C-BC4C-4A72-9766-E0795D63D710}" sibTransId="{96AEA1F2-7600-443E-BA58-6F7101A790FA}"/>
    <dgm:cxn modelId="{9E669D6D-C748-48C8-8244-81FD553D1DBA}" type="presOf" srcId="{B522D014-A825-430B-849D-97E9DF9C0749}" destId="{3F194446-D5EE-4F16-A828-C7BF1D5AC53B}" srcOrd="0" destOrd="0" presId="urn:microsoft.com/office/officeart/2005/8/layout/hierarchy1"/>
    <dgm:cxn modelId="{AA5D8206-8E41-44C3-AF16-CCD68B15B63C}" srcId="{C51013C8-2286-477C-A29A-933DABDD97E6}" destId="{582EEE35-0CFF-43A4-8078-89B475E7DE13}" srcOrd="0" destOrd="0" parTransId="{38395EDE-2016-4BBC-BF06-7C0477DE6C32}" sibTransId="{03820E07-22BF-465B-AFAA-D787CE4C63D5}"/>
    <dgm:cxn modelId="{3DE443D9-2392-4785-9D67-CD011A314548}" type="presOf" srcId="{2022A149-0084-4C74-9D2C-8EA95B727411}" destId="{3273F03F-BC07-42D2-8D70-365D8CC89D97}" srcOrd="0" destOrd="0" presId="urn:microsoft.com/office/officeart/2005/8/layout/hierarchy1"/>
    <dgm:cxn modelId="{82C1049C-61AE-47E4-A4B0-3885A56B1FB9}" srcId="{2022A149-0084-4C74-9D2C-8EA95B727411}" destId="{B54D9918-AEBF-4358-85A2-9E3EFDDA4A9A}" srcOrd="0" destOrd="0" parTransId="{95A6956C-2E63-426C-9613-6C767516BAFE}" sibTransId="{1E1CDE0A-F940-4D98-9EAF-C45BBFA6DE01}"/>
    <dgm:cxn modelId="{8A8D85C5-9C9B-45D5-985B-79ED4DA59BF8}" srcId="{582EEE35-0CFF-43A4-8078-89B475E7DE13}" destId="{BF38A281-9BBF-4637-BA8E-47FCE2FDDAF7}" srcOrd="0" destOrd="0" parTransId="{C7172D4C-7BFD-4D02-8824-8038E6D7602B}" sibTransId="{CBB6193E-2DE1-428E-9504-3E69A9FBD833}"/>
    <dgm:cxn modelId="{5BAE2416-6E0D-433A-B8FB-FBC5E0B91F28}" type="presOf" srcId="{CA50A828-3409-4D37-919B-A2E11089A9E4}" destId="{02A161B5-0E8E-4D15-B1EE-8C4CED485725}" srcOrd="0" destOrd="0" presId="urn:microsoft.com/office/officeart/2005/8/layout/hierarchy1"/>
    <dgm:cxn modelId="{82DF8D83-3032-4A87-BFA9-3EC56E7AA76A}" type="presOf" srcId="{6317200C-BC4C-4A72-9766-E0795D63D710}" destId="{053F304A-A391-4B41-9027-6365EEE97B32}" srcOrd="0" destOrd="0" presId="urn:microsoft.com/office/officeart/2005/8/layout/hierarchy1"/>
    <dgm:cxn modelId="{A1DF3E36-F47B-4B5F-AAD3-B8EE73C86148}" type="presOf" srcId="{95A6956C-2E63-426C-9613-6C767516BAFE}" destId="{5560C511-19AC-4B80-8B96-BF50B3DD8961}" srcOrd="0" destOrd="0" presId="urn:microsoft.com/office/officeart/2005/8/layout/hierarchy1"/>
    <dgm:cxn modelId="{8004350B-EDB4-44CE-8160-7DA86F470A38}" type="presOf" srcId="{17A29913-71E5-4E32-8DC3-2C56F5DD15AF}" destId="{C9EB6BA7-1E46-4B56-B5B9-8FA52764189F}" srcOrd="0" destOrd="0" presId="urn:microsoft.com/office/officeart/2005/8/layout/hierarchy1"/>
    <dgm:cxn modelId="{5D43D1B3-0B7B-4A34-B384-4ECC7710D3C5}" srcId="{BF38A281-9BBF-4637-BA8E-47FCE2FDDAF7}" destId="{564B8592-E36C-43CF-8B8D-459B5643739B}" srcOrd="2" destOrd="0" parTransId="{43F8A929-F514-4F4F-85FE-EC5A4245BD5C}" sibTransId="{B7D24341-0C83-4D26-A083-14EEB38F952F}"/>
    <dgm:cxn modelId="{D0F039E4-0735-4D34-A43E-FB26D44FF811}" type="presOf" srcId="{BF38A281-9BBF-4637-BA8E-47FCE2FDDAF7}" destId="{CF0DED28-A39C-4E69-834A-FDB4929C9BF7}" srcOrd="0" destOrd="0" presId="urn:microsoft.com/office/officeart/2005/8/layout/hierarchy1"/>
    <dgm:cxn modelId="{1301745B-DC75-4F00-921F-CAA3705E1899}" type="presOf" srcId="{E21CBBE4-4CBF-4C1C-BEE2-7A92B1773196}" destId="{2B6A249F-35B7-4E32-87B1-326B8A8165F7}" srcOrd="0" destOrd="0" presId="urn:microsoft.com/office/officeart/2005/8/layout/hierarchy1"/>
    <dgm:cxn modelId="{BFE672AE-260A-49DA-B8E2-E0EAED2C4EAC}" type="presOf" srcId="{C51013C8-2286-477C-A29A-933DABDD97E6}" destId="{8AB02CFD-3A35-493C-846A-6070630325E0}" srcOrd="0" destOrd="0" presId="urn:microsoft.com/office/officeart/2005/8/layout/hierarchy1"/>
    <dgm:cxn modelId="{35AA520A-0C32-4C2C-8D0E-11B0D3548277}" type="presOf" srcId="{8D083493-030D-4C5A-AC7D-B08EF2D159D1}" destId="{9A875AA0-CA38-42E0-B7E5-3EAAAC575CF4}" srcOrd="0" destOrd="0" presId="urn:microsoft.com/office/officeart/2005/8/layout/hierarchy1"/>
    <dgm:cxn modelId="{2A4719E8-2C6D-448D-A45D-05094CC4D229}" srcId="{BF38A281-9BBF-4637-BA8E-47FCE2FDDAF7}" destId="{2022A149-0084-4C74-9D2C-8EA95B727411}" srcOrd="0" destOrd="0" parTransId="{8D083493-030D-4C5A-AC7D-B08EF2D159D1}" sibTransId="{0C19435A-66A8-4FB0-A999-BDD2A4B38654}"/>
    <dgm:cxn modelId="{BA02FEAC-9FB8-47B6-AC0F-09B1B5B29C49}" type="presOf" srcId="{8CE934B9-F32D-4E0A-9BC2-F296B8D65704}" destId="{C9D8102C-AAE7-4DC9-AF7B-5A167ED6718D}" srcOrd="0" destOrd="0" presId="urn:microsoft.com/office/officeart/2005/8/layout/hierarchy1"/>
    <dgm:cxn modelId="{85AD967E-7D91-4939-A486-9BABB595A906}" srcId="{564B8592-E36C-43CF-8B8D-459B5643739B}" destId="{E21CBBE4-4CBF-4C1C-BEE2-7A92B1773196}" srcOrd="0" destOrd="0" parTransId="{8CE934B9-F32D-4E0A-9BC2-F296B8D65704}" sibTransId="{740EF0CF-1977-45A0-A64A-D06CE4FAFB62}"/>
    <dgm:cxn modelId="{3FC1AB0E-E446-4E5F-AFB5-0BA8C01FB6FD}" srcId="{BF38A281-9BBF-4637-BA8E-47FCE2FDDAF7}" destId="{B522D014-A825-430B-849D-97E9DF9C0749}" srcOrd="1" destOrd="0" parTransId="{CA50A828-3409-4D37-919B-A2E11089A9E4}" sibTransId="{A365FB33-6042-4B2D-8BC8-21D338680974}"/>
    <dgm:cxn modelId="{261178D3-4D61-4736-A80A-B97450CE48D8}" type="presParOf" srcId="{8AB02CFD-3A35-493C-846A-6070630325E0}" destId="{A8A0E5F1-9752-4D7C-8A64-8F635786E16D}" srcOrd="0" destOrd="0" presId="urn:microsoft.com/office/officeart/2005/8/layout/hierarchy1"/>
    <dgm:cxn modelId="{44187BA3-5079-493C-A48A-586115EA116D}" type="presParOf" srcId="{A8A0E5F1-9752-4D7C-8A64-8F635786E16D}" destId="{E5F98248-4C43-419E-82DC-E2F9DE038CE7}" srcOrd="0" destOrd="0" presId="urn:microsoft.com/office/officeart/2005/8/layout/hierarchy1"/>
    <dgm:cxn modelId="{5105C613-5747-46F6-A278-76A1B2F4AAEB}" type="presParOf" srcId="{E5F98248-4C43-419E-82DC-E2F9DE038CE7}" destId="{9FB17670-4C59-4BE9-8C00-80DC7BD952DE}" srcOrd="0" destOrd="0" presId="urn:microsoft.com/office/officeart/2005/8/layout/hierarchy1"/>
    <dgm:cxn modelId="{EADF8838-D395-4E64-9DBC-B784D79FE12B}" type="presParOf" srcId="{E5F98248-4C43-419E-82DC-E2F9DE038CE7}" destId="{45F8514A-FC27-4001-A5CC-366B073ADEDE}" srcOrd="1" destOrd="0" presId="urn:microsoft.com/office/officeart/2005/8/layout/hierarchy1"/>
    <dgm:cxn modelId="{32847ABF-6D6B-434C-9A34-409DC0376E47}" type="presParOf" srcId="{A8A0E5F1-9752-4D7C-8A64-8F635786E16D}" destId="{D4CF9F9C-7103-414B-950F-156F891C5181}" srcOrd="1" destOrd="0" presId="urn:microsoft.com/office/officeart/2005/8/layout/hierarchy1"/>
    <dgm:cxn modelId="{6F083A64-D4E7-4FA1-91B3-C205C7C3E150}" type="presParOf" srcId="{D4CF9F9C-7103-414B-950F-156F891C5181}" destId="{E0F362D0-7A98-4AA3-8924-42C40E8278A6}" srcOrd="0" destOrd="0" presId="urn:microsoft.com/office/officeart/2005/8/layout/hierarchy1"/>
    <dgm:cxn modelId="{8A6E9C39-04B4-4A40-BCF0-9278E5E0F546}" type="presParOf" srcId="{D4CF9F9C-7103-414B-950F-156F891C5181}" destId="{BC5CC710-00E8-42BB-8AAF-9526B3814C88}" srcOrd="1" destOrd="0" presId="urn:microsoft.com/office/officeart/2005/8/layout/hierarchy1"/>
    <dgm:cxn modelId="{64A84F6D-C49F-4C90-8F65-6ABFCB5A2C0A}" type="presParOf" srcId="{BC5CC710-00E8-42BB-8AAF-9526B3814C88}" destId="{9FBDD9CE-5213-4E31-96DC-B2EB62118E2B}" srcOrd="0" destOrd="0" presId="urn:microsoft.com/office/officeart/2005/8/layout/hierarchy1"/>
    <dgm:cxn modelId="{8CFCA5F6-F614-43B5-AB6F-BDD86B2588E4}" type="presParOf" srcId="{9FBDD9CE-5213-4E31-96DC-B2EB62118E2B}" destId="{65E9EB9E-BD1D-409D-8A92-4BF7A31C203D}" srcOrd="0" destOrd="0" presId="urn:microsoft.com/office/officeart/2005/8/layout/hierarchy1"/>
    <dgm:cxn modelId="{F2B3F092-2F48-4A55-BE68-75FF30C11C3B}" type="presParOf" srcId="{9FBDD9CE-5213-4E31-96DC-B2EB62118E2B}" destId="{CF0DED28-A39C-4E69-834A-FDB4929C9BF7}" srcOrd="1" destOrd="0" presId="urn:microsoft.com/office/officeart/2005/8/layout/hierarchy1"/>
    <dgm:cxn modelId="{0EE4D01E-1752-47E7-8A26-8E258C72A0D8}" type="presParOf" srcId="{BC5CC710-00E8-42BB-8AAF-9526B3814C88}" destId="{18D6DEA2-C64D-4ABB-86DB-5B3D026B26C1}" srcOrd="1" destOrd="0" presId="urn:microsoft.com/office/officeart/2005/8/layout/hierarchy1"/>
    <dgm:cxn modelId="{EC4CC87B-0AA8-4B01-9CC1-72B7A03AA74C}" type="presParOf" srcId="{18D6DEA2-C64D-4ABB-86DB-5B3D026B26C1}" destId="{9A875AA0-CA38-42E0-B7E5-3EAAAC575CF4}" srcOrd="0" destOrd="0" presId="urn:microsoft.com/office/officeart/2005/8/layout/hierarchy1"/>
    <dgm:cxn modelId="{5F6E8ED4-DFE0-4B2B-A0EB-350868DFA653}" type="presParOf" srcId="{18D6DEA2-C64D-4ABB-86DB-5B3D026B26C1}" destId="{D14E39D8-8926-4248-9F9E-2D4AD20D44B5}" srcOrd="1" destOrd="0" presId="urn:microsoft.com/office/officeart/2005/8/layout/hierarchy1"/>
    <dgm:cxn modelId="{F8C1166F-882D-4286-8E67-41CA07D0B66D}" type="presParOf" srcId="{D14E39D8-8926-4248-9F9E-2D4AD20D44B5}" destId="{1F229E1C-5272-4223-9717-A010D6074B97}" srcOrd="0" destOrd="0" presId="urn:microsoft.com/office/officeart/2005/8/layout/hierarchy1"/>
    <dgm:cxn modelId="{69F2E180-66E5-48A3-93EA-265744DB7F76}" type="presParOf" srcId="{1F229E1C-5272-4223-9717-A010D6074B97}" destId="{25FDD6D1-DABB-41E1-BF68-CC0FB1D22802}" srcOrd="0" destOrd="0" presId="urn:microsoft.com/office/officeart/2005/8/layout/hierarchy1"/>
    <dgm:cxn modelId="{E148EF85-E482-409D-911C-0DF98B4BDD92}" type="presParOf" srcId="{1F229E1C-5272-4223-9717-A010D6074B97}" destId="{3273F03F-BC07-42D2-8D70-365D8CC89D97}" srcOrd="1" destOrd="0" presId="urn:microsoft.com/office/officeart/2005/8/layout/hierarchy1"/>
    <dgm:cxn modelId="{0367792F-0597-4800-A053-8B8DBB81BAFB}" type="presParOf" srcId="{D14E39D8-8926-4248-9F9E-2D4AD20D44B5}" destId="{0EE6545F-8B71-4C9C-9D1D-DE5C96768E33}" srcOrd="1" destOrd="0" presId="urn:microsoft.com/office/officeart/2005/8/layout/hierarchy1"/>
    <dgm:cxn modelId="{3AEB4FF5-161D-4AF9-BD35-00933E55D315}" type="presParOf" srcId="{0EE6545F-8B71-4C9C-9D1D-DE5C96768E33}" destId="{5560C511-19AC-4B80-8B96-BF50B3DD8961}" srcOrd="0" destOrd="0" presId="urn:microsoft.com/office/officeart/2005/8/layout/hierarchy1"/>
    <dgm:cxn modelId="{1AA3A62A-50FF-4CAF-B8FC-2CA66770C2C4}" type="presParOf" srcId="{0EE6545F-8B71-4C9C-9D1D-DE5C96768E33}" destId="{9A7D34FF-4313-4340-AD6E-DBE19D4DDA5C}" srcOrd="1" destOrd="0" presId="urn:microsoft.com/office/officeart/2005/8/layout/hierarchy1"/>
    <dgm:cxn modelId="{1900B369-2600-4B34-92F4-FB2750EAABA9}" type="presParOf" srcId="{9A7D34FF-4313-4340-AD6E-DBE19D4DDA5C}" destId="{173675F1-96A8-47FB-B2B5-6422BB021CDA}" srcOrd="0" destOrd="0" presId="urn:microsoft.com/office/officeart/2005/8/layout/hierarchy1"/>
    <dgm:cxn modelId="{E6B7F80C-3C0D-44A8-A2EA-283767942643}" type="presParOf" srcId="{173675F1-96A8-47FB-B2B5-6422BB021CDA}" destId="{61240E5D-EE7E-4A47-8B0F-2EE5868635B8}" srcOrd="0" destOrd="0" presId="urn:microsoft.com/office/officeart/2005/8/layout/hierarchy1"/>
    <dgm:cxn modelId="{C0588671-228A-4FF5-AFA6-A22365A7529F}" type="presParOf" srcId="{173675F1-96A8-47FB-B2B5-6422BB021CDA}" destId="{250D7925-C475-40CD-8C9A-246837F9330D}" srcOrd="1" destOrd="0" presId="urn:microsoft.com/office/officeart/2005/8/layout/hierarchy1"/>
    <dgm:cxn modelId="{A05BDF41-2D34-44A3-9B37-D87A8AB7003D}" type="presParOf" srcId="{9A7D34FF-4313-4340-AD6E-DBE19D4DDA5C}" destId="{5D88669E-8B39-4760-9507-01B9672C63DC}" srcOrd="1" destOrd="0" presId="urn:microsoft.com/office/officeart/2005/8/layout/hierarchy1"/>
    <dgm:cxn modelId="{9401CB06-510E-42B5-B756-28EC3DA3CFF0}" type="presParOf" srcId="{18D6DEA2-C64D-4ABB-86DB-5B3D026B26C1}" destId="{02A161B5-0E8E-4D15-B1EE-8C4CED485725}" srcOrd="2" destOrd="0" presId="urn:microsoft.com/office/officeart/2005/8/layout/hierarchy1"/>
    <dgm:cxn modelId="{A8F11E41-E845-4C2B-BD83-56E9504FFAA1}" type="presParOf" srcId="{18D6DEA2-C64D-4ABB-86DB-5B3D026B26C1}" destId="{073725A8-92E8-486B-AF6C-3F58729C636D}" srcOrd="3" destOrd="0" presId="urn:microsoft.com/office/officeart/2005/8/layout/hierarchy1"/>
    <dgm:cxn modelId="{C94F8174-B612-4F41-94C7-3DB7EE132657}" type="presParOf" srcId="{073725A8-92E8-486B-AF6C-3F58729C636D}" destId="{9A9132C5-7BB4-475B-B451-749E8FE6E9BA}" srcOrd="0" destOrd="0" presId="urn:microsoft.com/office/officeart/2005/8/layout/hierarchy1"/>
    <dgm:cxn modelId="{916113FE-92BA-4116-B08A-B4A978D6EFD9}" type="presParOf" srcId="{9A9132C5-7BB4-475B-B451-749E8FE6E9BA}" destId="{2295C34E-0106-42CB-99A1-1123B065F8C7}" srcOrd="0" destOrd="0" presId="urn:microsoft.com/office/officeart/2005/8/layout/hierarchy1"/>
    <dgm:cxn modelId="{F30C82D0-B8A6-40FC-99F8-0D16BCBCF1DA}" type="presParOf" srcId="{9A9132C5-7BB4-475B-B451-749E8FE6E9BA}" destId="{3F194446-D5EE-4F16-A828-C7BF1D5AC53B}" srcOrd="1" destOrd="0" presId="urn:microsoft.com/office/officeart/2005/8/layout/hierarchy1"/>
    <dgm:cxn modelId="{39D36CF6-9A48-401A-A060-62DF776E31AA}" type="presParOf" srcId="{073725A8-92E8-486B-AF6C-3F58729C636D}" destId="{3681C962-7E56-4D4D-8591-608841D64EF1}" srcOrd="1" destOrd="0" presId="urn:microsoft.com/office/officeart/2005/8/layout/hierarchy1"/>
    <dgm:cxn modelId="{6E1E30B4-7CBB-4A2D-9234-235643F29E59}" type="presParOf" srcId="{3681C962-7E56-4D4D-8591-608841D64EF1}" destId="{053F304A-A391-4B41-9027-6365EEE97B32}" srcOrd="0" destOrd="0" presId="urn:microsoft.com/office/officeart/2005/8/layout/hierarchy1"/>
    <dgm:cxn modelId="{2DE5E947-654B-4330-BCC7-E1D19430F65C}" type="presParOf" srcId="{3681C962-7E56-4D4D-8591-608841D64EF1}" destId="{14A555E8-0E1C-46CB-963F-2FD58AEC9F2D}" srcOrd="1" destOrd="0" presId="urn:microsoft.com/office/officeart/2005/8/layout/hierarchy1"/>
    <dgm:cxn modelId="{9348764A-AB5B-4798-BEF5-AD8B5071D0BA}" type="presParOf" srcId="{14A555E8-0E1C-46CB-963F-2FD58AEC9F2D}" destId="{022BCE47-5304-4CFA-8CCE-2C33D5EE4DA9}" srcOrd="0" destOrd="0" presId="urn:microsoft.com/office/officeart/2005/8/layout/hierarchy1"/>
    <dgm:cxn modelId="{1B64F681-E804-46DF-B94F-01DA8CDDD196}" type="presParOf" srcId="{022BCE47-5304-4CFA-8CCE-2C33D5EE4DA9}" destId="{F0C8112D-5307-4C6C-8EF4-586F95A70B57}" srcOrd="0" destOrd="0" presId="urn:microsoft.com/office/officeart/2005/8/layout/hierarchy1"/>
    <dgm:cxn modelId="{54FCDB6F-BEA7-4257-AA04-DFE5B3D8E9FA}" type="presParOf" srcId="{022BCE47-5304-4CFA-8CCE-2C33D5EE4DA9}" destId="{C9EB6BA7-1E46-4B56-B5B9-8FA52764189F}" srcOrd="1" destOrd="0" presId="urn:microsoft.com/office/officeart/2005/8/layout/hierarchy1"/>
    <dgm:cxn modelId="{D706F3CD-4A16-4BA5-9AB8-2B73E58ECB8D}" type="presParOf" srcId="{14A555E8-0E1C-46CB-963F-2FD58AEC9F2D}" destId="{F4EE050C-7C87-49FF-893D-318D8344C88E}" srcOrd="1" destOrd="0" presId="urn:microsoft.com/office/officeart/2005/8/layout/hierarchy1"/>
    <dgm:cxn modelId="{655C9AA2-5DF6-401B-9276-F8FE0734BBB5}" type="presParOf" srcId="{18D6DEA2-C64D-4ABB-86DB-5B3D026B26C1}" destId="{8D03E1A4-0A1D-4187-B5E3-CCB035CEBB4D}" srcOrd="4" destOrd="0" presId="urn:microsoft.com/office/officeart/2005/8/layout/hierarchy1"/>
    <dgm:cxn modelId="{F7B5343E-4A0B-462A-B02D-32DEE6AA94B2}" type="presParOf" srcId="{18D6DEA2-C64D-4ABB-86DB-5B3D026B26C1}" destId="{88798C8B-BC3F-47C0-8A15-5010B8C61EA5}" srcOrd="5" destOrd="0" presId="urn:microsoft.com/office/officeart/2005/8/layout/hierarchy1"/>
    <dgm:cxn modelId="{9629546C-08E1-465F-BCB1-E36C528A2B11}" type="presParOf" srcId="{88798C8B-BC3F-47C0-8A15-5010B8C61EA5}" destId="{5A7676D2-49AA-4636-9E11-892932C4E304}" srcOrd="0" destOrd="0" presId="urn:microsoft.com/office/officeart/2005/8/layout/hierarchy1"/>
    <dgm:cxn modelId="{092CE1A3-6E19-4F81-B41B-FC81E0B5409D}" type="presParOf" srcId="{5A7676D2-49AA-4636-9E11-892932C4E304}" destId="{3DFD70C1-4EEA-4696-9976-C193B0E197F3}" srcOrd="0" destOrd="0" presId="urn:microsoft.com/office/officeart/2005/8/layout/hierarchy1"/>
    <dgm:cxn modelId="{4CD3DE8E-D07C-400D-9527-73093FFACC2E}" type="presParOf" srcId="{5A7676D2-49AA-4636-9E11-892932C4E304}" destId="{59074770-3A8C-48BE-B98F-89D944A6B37B}" srcOrd="1" destOrd="0" presId="urn:microsoft.com/office/officeart/2005/8/layout/hierarchy1"/>
    <dgm:cxn modelId="{B251EC4E-6C6C-447D-A392-A5BB2F88FB43}" type="presParOf" srcId="{88798C8B-BC3F-47C0-8A15-5010B8C61EA5}" destId="{D518ED81-18FD-4E6F-A4B8-A7F18CCE08AE}" srcOrd="1" destOrd="0" presId="urn:microsoft.com/office/officeart/2005/8/layout/hierarchy1"/>
    <dgm:cxn modelId="{E1FCCE1E-5657-4A10-8E0C-AA3241FDD6FA}" type="presParOf" srcId="{D518ED81-18FD-4E6F-A4B8-A7F18CCE08AE}" destId="{C9D8102C-AAE7-4DC9-AF7B-5A167ED6718D}" srcOrd="0" destOrd="0" presId="urn:microsoft.com/office/officeart/2005/8/layout/hierarchy1"/>
    <dgm:cxn modelId="{1ADA211C-E222-41FB-8FD1-84FC7D3AC129}" type="presParOf" srcId="{D518ED81-18FD-4E6F-A4B8-A7F18CCE08AE}" destId="{B5704623-D3CC-4C3E-A728-B2A2CF349286}" srcOrd="1" destOrd="0" presId="urn:microsoft.com/office/officeart/2005/8/layout/hierarchy1"/>
    <dgm:cxn modelId="{278B1163-9727-455D-B321-9E5765E52126}" type="presParOf" srcId="{B5704623-D3CC-4C3E-A728-B2A2CF349286}" destId="{93F42926-CDFD-4EC1-884A-B864864055E8}" srcOrd="0" destOrd="0" presId="urn:microsoft.com/office/officeart/2005/8/layout/hierarchy1"/>
    <dgm:cxn modelId="{7DEB0649-3020-4C82-BDC8-CEDF796A2CB3}" type="presParOf" srcId="{93F42926-CDFD-4EC1-884A-B864864055E8}" destId="{DC494E31-1883-4281-BB29-FFCA26B71CE3}" srcOrd="0" destOrd="0" presId="urn:microsoft.com/office/officeart/2005/8/layout/hierarchy1"/>
    <dgm:cxn modelId="{3A80FB67-996E-4BFB-9C15-16FF09056431}" type="presParOf" srcId="{93F42926-CDFD-4EC1-884A-B864864055E8}" destId="{2B6A249F-35B7-4E32-87B1-326B8A8165F7}" srcOrd="1" destOrd="0" presId="urn:microsoft.com/office/officeart/2005/8/layout/hierarchy1"/>
    <dgm:cxn modelId="{00FB7C65-9718-48FF-9374-EB07E94AFF97}" type="presParOf" srcId="{B5704623-D3CC-4C3E-A728-B2A2CF349286}" destId="{BBAB3877-CA1A-4788-BC64-05B839FAA94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40F6639-7BB0-4928-8C12-B58A7E2C255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FA5CC25-080F-4B41-B554-A18A9805DB93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স্বচ্চলতা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)</a:t>
          </a:r>
        </a:p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বেশি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ভাল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…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BF084A27-0A61-4D85-8B81-A3D1A1A90932}" type="parTrans" cxnId="{EAB76AFD-4FB4-4A24-8522-2BF8F21016E1}">
      <dgm:prSet/>
      <dgm:spPr/>
      <dgm:t>
        <a:bodyPr/>
        <a:lstStyle/>
        <a:p>
          <a:endParaRPr lang="en-US"/>
        </a:p>
      </dgm:t>
    </dgm:pt>
    <dgm:pt modelId="{FF8BCDA4-AFB2-446A-9D2F-8B84E5E89353}" type="sibTrans" cxnId="{EAB76AFD-4FB4-4A24-8522-2BF8F21016E1}">
      <dgm:prSet/>
      <dgm:spPr/>
      <dgm:t>
        <a:bodyPr/>
        <a:lstStyle/>
        <a:p>
          <a:endParaRPr lang="en-US"/>
        </a:p>
      </dgm:t>
    </dgm:pt>
    <dgm:pt modelId="{988BF688-2AD0-4A71-B7CD-CF9436EBE23E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১.দায়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মালিকানা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364128B0-EA60-487D-9D46-1D015ACC316F}" type="parTrans" cxnId="{91C93065-22A4-419E-A849-9A49A507253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DFBB8D6-178C-4724-8EFD-B15DA363AEF4}" type="sibTrans" cxnId="{91C93065-22A4-419E-A849-9A49A5072537}">
      <dgm:prSet/>
      <dgm:spPr/>
      <dgm:t>
        <a:bodyPr/>
        <a:lstStyle/>
        <a:p>
          <a:endParaRPr lang="en-US"/>
        </a:p>
      </dgm:t>
    </dgm:pt>
    <dgm:pt modelId="{B670BBDB-D979-4EFE-A271-3F7DFB0BABCB}">
      <dgm:prSet phldrT="[Text]" cust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23C43DFE-8950-46E5-BD46-6642DE2BE115}" type="parTrans" cxnId="{DC6220BA-68B2-491D-AF88-3DDB4A6738C1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E63C84F-ECE2-4FEE-839A-A5AD1CE47A21}" type="sibTrans" cxnId="{DC6220BA-68B2-491D-AF88-3DDB4A6738C1}">
      <dgm:prSet/>
      <dgm:spPr/>
      <dgm:t>
        <a:bodyPr/>
        <a:lstStyle/>
        <a:p>
          <a:endParaRPr lang="en-US"/>
        </a:p>
      </dgm:t>
    </dgm:pt>
    <dgm:pt modelId="{7476585A-E8EC-4494-837E-A8E9AF9F4225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২.দায়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3CD6C52-3739-4426-B27D-814BD18F5EB1}" type="parTrans" cxnId="{C5B309F6-B8E7-4E9F-BA2F-BCA6A0B6B76B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75E98CB-373E-4BE3-BD74-A0C652AF30EB}" type="sibTrans" cxnId="{C5B309F6-B8E7-4E9F-BA2F-BCA6A0B6B76B}">
      <dgm:prSet/>
      <dgm:spPr/>
      <dgm:t>
        <a:bodyPr/>
        <a:lstStyle/>
        <a:p>
          <a:endParaRPr lang="en-US"/>
        </a:p>
      </dgm:t>
    </dgm:pt>
    <dgm:pt modelId="{8D2C6D93-1D69-422A-AEF2-7B06456B41BD}">
      <dgm:prSet phldrT="[Text]" custT="1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F3F1D42D-B204-4B01-B05A-2163788C524E}" type="parTrans" cxnId="{984E62BC-E39C-409F-A052-3FB2BF0AEDB3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4CC7057F-5E92-4CC7-87E5-8F03DC775DEA}" type="sibTrans" cxnId="{984E62BC-E39C-409F-A052-3FB2BF0AEDB3}">
      <dgm:prSet/>
      <dgm:spPr/>
      <dgm:t>
        <a:bodyPr/>
        <a:lstStyle/>
        <a:p>
          <a:endParaRPr lang="en-US"/>
        </a:p>
      </dgm:t>
    </dgm:pt>
    <dgm:pt modelId="{7F3BD3EE-30A9-4AE4-98C5-FFAE40CD966F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5A19A591-F07D-47AE-B32A-B80123E9CDD4}" type="parTrans" cxnId="{6351019A-2B9A-44C9-896B-6D681D519943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B000B6A-2B7E-4A73-9D38-8CBB60A582AE}" type="sibTrans" cxnId="{6351019A-2B9A-44C9-896B-6D681D519943}">
      <dgm:prSet/>
      <dgm:spPr/>
      <dgm:t>
        <a:bodyPr/>
        <a:lstStyle/>
        <a:p>
          <a:endParaRPr lang="en-US"/>
        </a:p>
      </dgm:t>
    </dgm:pt>
    <dgm:pt modelId="{ACDCAFAE-8CF8-4D76-BF9E-B5366E82DD96}">
      <dgm:prSet custT="1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9EF4581C-605E-4D42-89BA-9ED9E80A968C}" type="parTrans" cxnId="{508D766E-E4BE-4287-86B1-E40422B6FAD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32E70E91-F5BA-491B-8EB4-340BC83A75E6}" type="sibTrans" cxnId="{508D766E-E4BE-4287-86B1-E40422B6FAD4}">
      <dgm:prSet/>
      <dgm:spPr/>
      <dgm:t>
        <a:bodyPr/>
        <a:lstStyle/>
        <a:p>
          <a:endParaRPr lang="en-US"/>
        </a:p>
      </dgm:t>
    </dgm:pt>
    <dgm:pt modelId="{C5F3195E-C95A-411F-8D21-6346097E39B7}" type="pres">
      <dgm:prSet presAssocID="{640F6639-7BB0-4928-8C12-B58A7E2C255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58CE52E-2EFE-4E02-B3DC-338D187913B4}" type="pres">
      <dgm:prSet presAssocID="{DFA5CC25-080F-4B41-B554-A18A9805DB93}" presName="hierRoot1" presStyleCnt="0"/>
      <dgm:spPr/>
    </dgm:pt>
    <dgm:pt modelId="{5C4810DC-4771-4485-8D5E-44516F1B6028}" type="pres">
      <dgm:prSet presAssocID="{DFA5CC25-080F-4B41-B554-A18A9805DB93}" presName="composite" presStyleCnt="0"/>
      <dgm:spPr/>
    </dgm:pt>
    <dgm:pt modelId="{F9191187-5575-4AF8-9138-6B494A0937DC}" type="pres">
      <dgm:prSet presAssocID="{DFA5CC25-080F-4B41-B554-A18A9805DB93}" presName="background" presStyleLbl="node0" presStyleIdx="0" presStyleCnt="1"/>
      <dgm:spPr/>
    </dgm:pt>
    <dgm:pt modelId="{00783297-6CA9-4BDB-96A8-15399114CE09}" type="pres">
      <dgm:prSet presAssocID="{DFA5CC25-080F-4B41-B554-A18A9805DB93}" presName="text" presStyleLbl="fgAcc0" presStyleIdx="0" presStyleCnt="1" custScaleX="2083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79321F-CC8C-48D0-8917-D870559C68F9}" type="pres">
      <dgm:prSet presAssocID="{DFA5CC25-080F-4B41-B554-A18A9805DB93}" presName="hierChild2" presStyleCnt="0"/>
      <dgm:spPr/>
    </dgm:pt>
    <dgm:pt modelId="{A8709ACF-40B7-42CE-AC12-BE41930B791A}" type="pres">
      <dgm:prSet presAssocID="{364128B0-EA60-487D-9D46-1D015ACC316F}" presName="Name10" presStyleLbl="parChTrans1D2" presStyleIdx="0" presStyleCnt="3"/>
      <dgm:spPr/>
      <dgm:t>
        <a:bodyPr/>
        <a:lstStyle/>
        <a:p>
          <a:endParaRPr lang="en-US"/>
        </a:p>
      </dgm:t>
    </dgm:pt>
    <dgm:pt modelId="{0E5649F2-FBAB-4F1F-9A4B-2B8F6F1DA544}" type="pres">
      <dgm:prSet presAssocID="{988BF688-2AD0-4A71-B7CD-CF9436EBE23E}" presName="hierRoot2" presStyleCnt="0"/>
      <dgm:spPr/>
    </dgm:pt>
    <dgm:pt modelId="{1E6F564B-8BDD-438C-B417-4B28E60B05DE}" type="pres">
      <dgm:prSet presAssocID="{988BF688-2AD0-4A71-B7CD-CF9436EBE23E}" presName="composite2" presStyleCnt="0"/>
      <dgm:spPr/>
    </dgm:pt>
    <dgm:pt modelId="{17872645-0CBB-4B04-B07F-0E0647D98761}" type="pres">
      <dgm:prSet presAssocID="{988BF688-2AD0-4A71-B7CD-CF9436EBE23E}" presName="background2" presStyleLbl="node2" presStyleIdx="0" presStyleCnt="3"/>
      <dgm:spPr/>
    </dgm:pt>
    <dgm:pt modelId="{9D6F14B6-278C-46B8-9220-7BE12AB02D04}" type="pres">
      <dgm:prSet presAssocID="{988BF688-2AD0-4A71-B7CD-CF9436EBE23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854740-2994-4147-9F49-EB275716EE01}" type="pres">
      <dgm:prSet presAssocID="{988BF688-2AD0-4A71-B7CD-CF9436EBE23E}" presName="hierChild3" presStyleCnt="0"/>
      <dgm:spPr/>
    </dgm:pt>
    <dgm:pt modelId="{AA6E0A14-7DF8-4A0E-85D9-530DC46F5812}" type="pres">
      <dgm:prSet presAssocID="{23C43DFE-8950-46E5-BD46-6642DE2BE115}" presName="Name17" presStyleLbl="parChTrans1D3" presStyleIdx="0" presStyleCnt="3"/>
      <dgm:spPr/>
      <dgm:t>
        <a:bodyPr/>
        <a:lstStyle/>
        <a:p>
          <a:endParaRPr lang="en-US"/>
        </a:p>
      </dgm:t>
    </dgm:pt>
    <dgm:pt modelId="{26AACA77-42BC-4197-8E07-6E2F5E94EEBF}" type="pres">
      <dgm:prSet presAssocID="{B670BBDB-D979-4EFE-A271-3F7DFB0BABCB}" presName="hierRoot3" presStyleCnt="0"/>
      <dgm:spPr/>
    </dgm:pt>
    <dgm:pt modelId="{94D446C4-3FA0-4B3A-A5C4-0003E4E9257D}" type="pres">
      <dgm:prSet presAssocID="{B670BBDB-D979-4EFE-A271-3F7DFB0BABCB}" presName="composite3" presStyleCnt="0"/>
      <dgm:spPr/>
    </dgm:pt>
    <dgm:pt modelId="{158C21A6-A20F-450F-A8F0-F3A72F4415B4}" type="pres">
      <dgm:prSet presAssocID="{B670BBDB-D979-4EFE-A271-3F7DFB0BABCB}" presName="background3" presStyleLbl="node3" presStyleIdx="0" presStyleCnt="3"/>
      <dgm:spPr/>
    </dgm:pt>
    <dgm:pt modelId="{7FBD07F5-100E-49ED-AB9B-12797AE300D0}" type="pres">
      <dgm:prSet presAssocID="{B670BBDB-D979-4EFE-A271-3F7DFB0BABCB}" presName="text3" presStyleLbl="fgAcc3" presStyleIdx="0" presStyleCnt="3" custScaleX="2028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7131B1-353A-41D6-8E9F-BCAC3F41A165}" type="pres">
      <dgm:prSet presAssocID="{B670BBDB-D979-4EFE-A271-3F7DFB0BABCB}" presName="hierChild4" presStyleCnt="0"/>
      <dgm:spPr/>
    </dgm:pt>
    <dgm:pt modelId="{74E766E0-6FF7-4E78-AF3A-33CA928B695D}" type="pres">
      <dgm:prSet presAssocID="{C3CD6C52-3739-4426-B27D-814BD18F5EB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C5C78D4-55EE-45DE-B7CD-90EFCBD041BA}" type="pres">
      <dgm:prSet presAssocID="{7476585A-E8EC-4494-837E-A8E9AF9F4225}" presName="hierRoot2" presStyleCnt="0"/>
      <dgm:spPr/>
    </dgm:pt>
    <dgm:pt modelId="{C39F71F9-1409-41AA-AD1B-FB1DA91CCA5C}" type="pres">
      <dgm:prSet presAssocID="{7476585A-E8EC-4494-837E-A8E9AF9F4225}" presName="composite2" presStyleCnt="0"/>
      <dgm:spPr/>
    </dgm:pt>
    <dgm:pt modelId="{C5735F8C-3648-4176-B621-72E8FF4B1649}" type="pres">
      <dgm:prSet presAssocID="{7476585A-E8EC-4494-837E-A8E9AF9F4225}" presName="background2" presStyleLbl="node2" presStyleIdx="1" presStyleCnt="3"/>
      <dgm:spPr/>
    </dgm:pt>
    <dgm:pt modelId="{95D103CC-B70D-430C-90AB-77D2A69686F6}" type="pres">
      <dgm:prSet presAssocID="{7476585A-E8EC-4494-837E-A8E9AF9F4225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AA23A4-2858-4D9F-91C9-5A3A6B287830}" type="pres">
      <dgm:prSet presAssocID="{7476585A-E8EC-4494-837E-A8E9AF9F4225}" presName="hierChild3" presStyleCnt="0"/>
      <dgm:spPr/>
    </dgm:pt>
    <dgm:pt modelId="{CDE8EE27-C7E5-48AA-8153-8CA6533155BB}" type="pres">
      <dgm:prSet presAssocID="{F3F1D42D-B204-4B01-B05A-2163788C524E}" presName="Name17" presStyleLbl="parChTrans1D3" presStyleIdx="1" presStyleCnt="3"/>
      <dgm:spPr/>
      <dgm:t>
        <a:bodyPr/>
        <a:lstStyle/>
        <a:p>
          <a:endParaRPr lang="en-US"/>
        </a:p>
      </dgm:t>
    </dgm:pt>
    <dgm:pt modelId="{39499C3A-8549-4A5B-B996-C4FDA8C4D1E5}" type="pres">
      <dgm:prSet presAssocID="{8D2C6D93-1D69-422A-AEF2-7B06456B41BD}" presName="hierRoot3" presStyleCnt="0"/>
      <dgm:spPr/>
    </dgm:pt>
    <dgm:pt modelId="{8EBAD319-1EC6-4300-A727-8D7A19DA5A31}" type="pres">
      <dgm:prSet presAssocID="{8D2C6D93-1D69-422A-AEF2-7B06456B41BD}" presName="composite3" presStyleCnt="0"/>
      <dgm:spPr/>
    </dgm:pt>
    <dgm:pt modelId="{00B313D9-1A84-4F63-9129-B6A459C638DF}" type="pres">
      <dgm:prSet presAssocID="{8D2C6D93-1D69-422A-AEF2-7B06456B41BD}" presName="background3" presStyleLbl="node3" presStyleIdx="1" presStyleCnt="3"/>
      <dgm:spPr/>
    </dgm:pt>
    <dgm:pt modelId="{57A0C80E-5FA1-4907-8E86-05F6C6D1EA12}" type="pres">
      <dgm:prSet presAssocID="{8D2C6D93-1D69-422A-AEF2-7B06456B41BD}" presName="text3" presStyleLbl="fgAcc3" presStyleIdx="1" presStyleCnt="3" custScaleX="2028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EAEE18-639A-4072-A71C-9613FBC11D86}" type="pres">
      <dgm:prSet presAssocID="{8D2C6D93-1D69-422A-AEF2-7B06456B41BD}" presName="hierChild4" presStyleCnt="0"/>
      <dgm:spPr/>
    </dgm:pt>
    <dgm:pt modelId="{9174DAD3-F3D0-44E3-9A91-6CF82898A581}" type="pres">
      <dgm:prSet presAssocID="{5A19A591-F07D-47AE-B32A-B80123E9CDD4}" presName="Name10" presStyleLbl="parChTrans1D2" presStyleIdx="2" presStyleCnt="3"/>
      <dgm:spPr/>
      <dgm:t>
        <a:bodyPr/>
        <a:lstStyle/>
        <a:p>
          <a:endParaRPr lang="en-US"/>
        </a:p>
      </dgm:t>
    </dgm:pt>
    <dgm:pt modelId="{77F58C90-AB98-4361-BAA5-2742D3B12277}" type="pres">
      <dgm:prSet presAssocID="{7F3BD3EE-30A9-4AE4-98C5-FFAE40CD966F}" presName="hierRoot2" presStyleCnt="0"/>
      <dgm:spPr/>
    </dgm:pt>
    <dgm:pt modelId="{23A6710D-BBDD-4133-A312-B581EB2570DA}" type="pres">
      <dgm:prSet presAssocID="{7F3BD3EE-30A9-4AE4-98C5-FFAE40CD966F}" presName="composite2" presStyleCnt="0"/>
      <dgm:spPr/>
    </dgm:pt>
    <dgm:pt modelId="{18DB2E25-E346-4287-B4A4-1D08842FDDDC}" type="pres">
      <dgm:prSet presAssocID="{7F3BD3EE-30A9-4AE4-98C5-FFAE40CD966F}" presName="background2" presStyleLbl="node2" presStyleIdx="2" presStyleCnt="3"/>
      <dgm:spPr/>
    </dgm:pt>
    <dgm:pt modelId="{409E7D49-E6BD-4924-AAD6-BDECBA52BD60}" type="pres">
      <dgm:prSet presAssocID="{7F3BD3EE-30A9-4AE4-98C5-FFAE40CD966F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035594-A0AA-495A-A336-0BCAC387F886}" type="pres">
      <dgm:prSet presAssocID="{7F3BD3EE-30A9-4AE4-98C5-FFAE40CD966F}" presName="hierChild3" presStyleCnt="0"/>
      <dgm:spPr/>
    </dgm:pt>
    <dgm:pt modelId="{FBEC61E6-DA27-4546-92D5-4E73CE6239F5}" type="pres">
      <dgm:prSet presAssocID="{9EF4581C-605E-4D42-89BA-9ED9E80A968C}" presName="Name17" presStyleLbl="parChTrans1D3" presStyleIdx="2" presStyleCnt="3"/>
      <dgm:spPr/>
      <dgm:t>
        <a:bodyPr/>
        <a:lstStyle/>
        <a:p>
          <a:endParaRPr lang="en-US"/>
        </a:p>
      </dgm:t>
    </dgm:pt>
    <dgm:pt modelId="{4E3755A8-6C41-4663-8CF6-BFA904A91360}" type="pres">
      <dgm:prSet presAssocID="{ACDCAFAE-8CF8-4D76-BF9E-B5366E82DD96}" presName="hierRoot3" presStyleCnt="0"/>
      <dgm:spPr/>
    </dgm:pt>
    <dgm:pt modelId="{D991C387-D634-4FC9-B6E2-4B6991B9C67A}" type="pres">
      <dgm:prSet presAssocID="{ACDCAFAE-8CF8-4D76-BF9E-B5366E82DD96}" presName="composite3" presStyleCnt="0"/>
      <dgm:spPr/>
    </dgm:pt>
    <dgm:pt modelId="{4E9F931E-8BC1-4942-BAE4-6553BF18334A}" type="pres">
      <dgm:prSet presAssocID="{ACDCAFAE-8CF8-4D76-BF9E-B5366E82DD96}" presName="background3" presStyleLbl="node3" presStyleIdx="2" presStyleCnt="3"/>
      <dgm:spPr/>
    </dgm:pt>
    <dgm:pt modelId="{C5455221-3CF0-4227-AE54-872D50078901}" type="pres">
      <dgm:prSet presAssocID="{ACDCAFAE-8CF8-4D76-BF9E-B5366E82DD96}" presName="text3" presStyleLbl="fgAcc3" presStyleIdx="2" presStyleCnt="3" custScaleX="2028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F220B6-5280-40BB-925E-08E5CC96747D}" type="pres">
      <dgm:prSet presAssocID="{ACDCAFAE-8CF8-4D76-BF9E-B5366E82DD96}" presName="hierChild4" presStyleCnt="0"/>
      <dgm:spPr/>
    </dgm:pt>
  </dgm:ptLst>
  <dgm:cxnLst>
    <dgm:cxn modelId="{C5B309F6-B8E7-4E9F-BA2F-BCA6A0B6B76B}" srcId="{DFA5CC25-080F-4B41-B554-A18A9805DB93}" destId="{7476585A-E8EC-4494-837E-A8E9AF9F4225}" srcOrd="1" destOrd="0" parTransId="{C3CD6C52-3739-4426-B27D-814BD18F5EB1}" sibTransId="{A75E98CB-373E-4BE3-BD74-A0C652AF30EB}"/>
    <dgm:cxn modelId="{B1A4B4E5-7632-4088-851E-2C9A084D0D50}" type="presOf" srcId="{B670BBDB-D979-4EFE-A271-3F7DFB0BABCB}" destId="{7FBD07F5-100E-49ED-AB9B-12797AE300D0}" srcOrd="0" destOrd="0" presId="urn:microsoft.com/office/officeart/2005/8/layout/hierarchy1"/>
    <dgm:cxn modelId="{DC6220BA-68B2-491D-AF88-3DDB4A6738C1}" srcId="{988BF688-2AD0-4A71-B7CD-CF9436EBE23E}" destId="{B670BBDB-D979-4EFE-A271-3F7DFB0BABCB}" srcOrd="0" destOrd="0" parTransId="{23C43DFE-8950-46E5-BD46-6642DE2BE115}" sibTransId="{2E63C84F-ECE2-4FEE-839A-A5AD1CE47A21}"/>
    <dgm:cxn modelId="{FACAB70C-E380-4062-AF72-DF1B7875DB28}" type="presOf" srcId="{ACDCAFAE-8CF8-4D76-BF9E-B5366E82DD96}" destId="{C5455221-3CF0-4227-AE54-872D50078901}" srcOrd="0" destOrd="0" presId="urn:microsoft.com/office/officeart/2005/8/layout/hierarchy1"/>
    <dgm:cxn modelId="{4A53C046-18B0-4A2D-9532-E62C45B2B2AE}" type="presOf" srcId="{23C43DFE-8950-46E5-BD46-6642DE2BE115}" destId="{AA6E0A14-7DF8-4A0E-85D9-530DC46F5812}" srcOrd="0" destOrd="0" presId="urn:microsoft.com/office/officeart/2005/8/layout/hierarchy1"/>
    <dgm:cxn modelId="{C392F9FB-DD13-4FC5-9328-498126D4A7C6}" type="presOf" srcId="{C3CD6C52-3739-4426-B27D-814BD18F5EB1}" destId="{74E766E0-6FF7-4E78-AF3A-33CA928B695D}" srcOrd="0" destOrd="0" presId="urn:microsoft.com/office/officeart/2005/8/layout/hierarchy1"/>
    <dgm:cxn modelId="{A34BDC41-BB40-480A-84C4-A7F7F4A09CA3}" type="presOf" srcId="{988BF688-2AD0-4A71-B7CD-CF9436EBE23E}" destId="{9D6F14B6-278C-46B8-9220-7BE12AB02D04}" srcOrd="0" destOrd="0" presId="urn:microsoft.com/office/officeart/2005/8/layout/hierarchy1"/>
    <dgm:cxn modelId="{436E4CF5-A91F-41B4-920E-AD993620CA0A}" type="presOf" srcId="{DFA5CC25-080F-4B41-B554-A18A9805DB93}" destId="{00783297-6CA9-4BDB-96A8-15399114CE09}" srcOrd="0" destOrd="0" presId="urn:microsoft.com/office/officeart/2005/8/layout/hierarchy1"/>
    <dgm:cxn modelId="{508D766E-E4BE-4287-86B1-E40422B6FAD4}" srcId="{7F3BD3EE-30A9-4AE4-98C5-FFAE40CD966F}" destId="{ACDCAFAE-8CF8-4D76-BF9E-B5366E82DD96}" srcOrd="0" destOrd="0" parTransId="{9EF4581C-605E-4D42-89BA-9ED9E80A968C}" sibTransId="{32E70E91-F5BA-491B-8EB4-340BC83A75E6}"/>
    <dgm:cxn modelId="{EAB76AFD-4FB4-4A24-8522-2BF8F21016E1}" srcId="{640F6639-7BB0-4928-8C12-B58A7E2C255F}" destId="{DFA5CC25-080F-4B41-B554-A18A9805DB93}" srcOrd="0" destOrd="0" parTransId="{BF084A27-0A61-4D85-8B81-A3D1A1A90932}" sibTransId="{FF8BCDA4-AFB2-446A-9D2F-8B84E5E89353}"/>
    <dgm:cxn modelId="{984E62BC-E39C-409F-A052-3FB2BF0AEDB3}" srcId="{7476585A-E8EC-4494-837E-A8E9AF9F4225}" destId="{8D2C6D93-1D69-422A-AEF2-7B06456B41BD}" srcOrd="0" destOrd="0" parTransId="{F3F1D42D-B204-4B01-B05A-2163788C524E}" sibTransId="{4CC7057F-5E92-4CC7-87E5-8F03DC775DEA}"/>
    <dgm:cxn modelId="{1365BBB6-E4F9-4C46-BDF3-215CB56F7B01}" type="presOf" srcId="{7476585A-E8EC-4494-837E-A8E9AF9F4225}" destId="{95D103CC-B70D-430C-90AB-77D2A69686F6}" srcOrd="0" destOrd="0" presId="urn:microsoft.com/office/officeart/2005/8/layout/hierarchy1"/>
    <dgm:cxn modelId="{4FA217E8-0B9B-4147-A951-C04531890690}" type="presOf" srcId="{F3F1D42D-B204-4B01-B05A-2163788C524E}" destId="{CDE8EE27-C7E5-48AA-8153-8CA6533155BB}" srcOrd="0" destOrd="0" presId="urn:microsoft.com/office/officeart/2005/8/layout/hierarchy1"/>
    <dgm:cxn modelId="{91C93065-22A4-419E-A849-9A49A5072537}" srcId="{DFA5CC25-080F-4B41-B554-A18A9805DB93}" destId="{988BF688-2AD0-4A71-B7CD-CF9436EBE23E}" srcOrd="0" destOrd="0" parTransId="{364128B0-EA60-487D-9D46-1D015ACC316F}" sibTransId="{EDFBB8D6-178C-4724-8EFD-B15DA363AEF4}"/>
    <dgm:cxn modelId="{8C451BAE-410B-4F1B-B1FD-C6626FCF11E6}" type="presOf" srcId="{640F6639-7BB0-4928-8C12-B58A7E2C255F}" destId="{C5F3195E-C95A-411F-8D21-6346097E39B7}" srcOrd="0" destOrd="0" presId="urn:microsoft.com/office/officeart/2005/8/layout/hierarchy1"/>
    <dgm:cxn modelId="{3C9649FE-D3C2-4BD0-B104-68D131747021}" type="presOf" srcId="{8D2C6D93-1D69-422A-AEF2-7B06456B41BD}" destId="{57A0C80E-5FA1-4907-8E86-05F6C6D1EA12}" srcOrd="0" destOrd="0" presId="urn:microsoft.com/office/officeart/2005/8/layout/hierarchy1"/>
    <dgm:cxn modelId="{09F4D205-1036-4343-8482-1247A2B70C90}" type="presOf" srcId="{5A19A591-F07D-47AE-B32A-B80123E9CDD4}" destId="{9174DAD3-F3D0-44E3-9A91-6CF82898A581}" srcOrd="0" destOrd="0" presId="urn:microsoft.com/office/officeart/2005/8/layout/hierarchy1"/>
    <dgm:cxn modelId="{6351019A-2B9A-44C9-896B-6D681D519943}" srcId="{DFA5CC25-080F-4B41-B554-A18A9805DB93}" destId="{7F3BD3EE-30A9-4AE4-98C5-FFAE40CD966F}" srcOrd="2" destOrd="0" parTransId="{5A19A591-F07D-47AE-B32A-B80123E9CDD4}" sibTransId="{9B000B6A-2B7E-4A73-9D38-8CBB60A582AE}"/>
    <dgm:cxn modelId="{5EF619B3-CEB0-48D6-AD26-4D5903A88B1A}" type="presOf" srcId="{7F3BD3EE-30A9-4AE4-98C5-FFAE40CD966F}" destId="{409E7D49-E6BD-4924-AAD6-BDECBA52BD60}" srcOrd="0" destOrd="0" presId="urn:microsoft.com/office/officeart/2005/8/layout/hierarchy1"/>
    <dgm:cxn modelId="{07DA9CAF-EA70-4BC9-A6B9-8316EBA719C2}" type="presOf" srcId="{9EF4581C-605E-4D42-89BA-9ED9E80A968C}" destId="{FBEC61E6-DA27-4546-92D5-4E73CE6239F5}" srcOrd="0" destOrd="0" presId="urn:microsoft.com/office/officeart/2005/8/layout/hierarchy1"/>
    <dgm:cxn modelId="{041E887A-46F3-484B-8FE3-4D9A1F36D594}" type="presOf" srcId="{364128B0-EA60-487D-9D46-1D015ACC316F}" destId="{A8709ACF-40B7-42CE-AC12-BE41930B791A}" srcOrd="0" destOrd="0" presId="urn:microsoft.com/office/officeart/2005/8/layout/hierarchy1"/>
    <dgm:cxn modelId="{8F812584-3746-4098-827B-B756683DFDAF}" type="presParOf" srcId="{C5F3195E-C95A-411F-8D21-6346097E39B7}" destId="{258CE52E-2EFE-4E02-B3DC-338D187913B4}" srcOrd="0" destOrd="0" presId="urn:microsoft.com/office/officeart/2005/8/layout/hierarchy1"/>
    <dgm:cxn modelId="{CBB8016A-1F31-4644-A100-344DE4358951}" type="presParOf" srcId="{258CE52E-2EFE-4E02-B3DC-338D187913B4}" destId="{5C4810DC-4771-4485-8D5E-44516F1B6028}" srcOrd="0" destOrd="0" presId="urn:microsoft.com/office/officeart/2005/8/layout/hierarchy1"/>
    <dgm:cxn modelId="{E8D5A207-95C0-4885-8144-A881F8EAF54D}" type="presParOf" srcId="{5C4810DC-4771-4485-8D5E-44516F1B6028}" destId="{F9191187-5575-4AF8-9138-6B494A0937DC}" srcOrd="0" destOrd="0" presId="urn:microsoft.com/office/officeart/2005/8/layout/hierarchy1"/>
    <dgm:cxn modelId="{5516B78A-EF06-4837-97AF-CD95164B7D3E}" type="presParOf" srcId="{5C4810DC-4771-4485-8D5E-44516F1B6028}" destId="{00783297-6CA9-4BDB-96A8-15399114CE09}" srcOrd="1" destOrd="0" presId="urn:microsoft.com/office/officeart/2005/8/layout/hierarchy1"/>
    <dgm:cxn modelId="{72FF8086-6440-4934-8653-3092E87DD130}" type="presParOf" srcId="{258CE52E-2EFE-4E02-B3DC-338D187913B4}" destId="{1079321F-CC8C-48D0-8917-D870559C68F9}" srcOrd="1" destOrd="0" presId="urn:microsoft.com/office/officeart/2005/8/layout/hierarchy1"/>
    <dgm:cxn modelId="{D9EBD8F0-519C-434F-8779-AE2D47DFEE05}" type="presParOf" srcId="{1079321F-CC8C-48D0-8917-D870559C68F9}" destId="{A8709ACF-40B7-42CE-AC12-BE41930B791A}" srcOrd="0" destOrd="0" presId="urn:microsoft.com/office/officeart/2005/8/layout/hierarchy1"/>
    <dgm:cxn modelId="{5F40348C-1324-4537-8F39-198F66BF09A4}" type="presParOf" srcId="{1079321F-CC8C-48D0-8917-D870559C68F9}" destId="{0E5649F2-FBAB-4F1F-9A4B-2B8F6F1DA544}" srcOrd="1" destOrd="0" presId="urn:microsoft.com/office/officeart/2005/8/layout/hierarchy1"/>
    <dgm:cxn modelId="{2DAF05DF-D5E8-40A3-98C4-6D74436F1EAF}" type="presParOf" srcId="{0E5649F2-FBAB-4F1F-9A4B-2B8F6F1DA544}" destId="{1E6F564B-8BDD-438C-B417-4B28E60B05DE}" srcOrd="0" destOrd="0" presId="urn:microsoft.com/office/officeart/2005/8/layout/hierarchy1"/>
    <dgm:cxn modelId="{9CAB99C4-5958-42D4-8EF7-3A71A29E0CF2}" type="presParOf" srcId="{1E6F564B-8BDD-438C-B417-4B28E60B05DE}" destId="{17872645-0CBB-4B04-B07F-0E0647D98761}" srcOrd="0" destOrd="0" presId="urn:microsoft.com/office/officeart/2005/8/layout/hierarchy1"/>
    <dgm:cxn modelId="{21A94326-018A-4FE0-8471-B468292A9435}" type="presParOf" srcId="{1E6F564B-8BDD-438C-B417-4B28E60B05DE}" destId="{9D6F14B6-278C-46B8-9220-7BE12AB02D04}" srcOrd="1" destOrd="0" presId="urn:microsoft.com/office/officeart/2005/8/layout/hierarchy1"/>
    <dgm:cxn modelId="{AA60D498-6F75-417E-8278-2168C925B52D}" type="presParOf" srcId="{0E5649F2-FBAB-4F1F-9A4B-2B8F6F1DA544}" destId="{B2854740-2994-4147-9F49-EB275716EE01}" srcOrd="1" destOrd="0" presId="urn:microsoft.com/office/officeart/2005/8/layout/hierarchy1"/>
    <dgm:cxn modelId="{BB4FAF23-DDDF-46B7-B976-E78023D995AA}" type="presParOf" srcId="{B2854740-2994-4147-9F49-EB275716EE01}" destId="{AA6E0A14-7DF8-4A0E-85D9-530DC46F5812}" srcOrd="0" destOrd="0" presId="urn:microsoft.com/office/officeart/2005/8/layout/hierarchy1"/>
    <dgm:cxn modelId="{51B5C3C2-75A7-4B80-A3BA-E9393936F5D0}" type="presParOf" srcId="{B2854740-2994-4147-9F49-EB275716EE01}" destId="{26AACA77-42BC-4197-8E07-6E2F5E94EEBF}" srcOrd="1" destOrd="0" presId="urn:microsoft.com/office/officeart/2005/8/layout/hierarchy1"/>
    <dgm:cxn modelId="{5D65BAE0-5A81-4534-A47F-F8A9D2FC81D6}" type="presParOf" srcId="{26AACA77-42BC-4197-8E07-6E2F5E94EEBF}" destId="{94D446C4-3FA0-4B3A-A5C4-0003E4E9257D}" srcOrd="0" destOrd="0" presId="urn:microsoft.com/office/officeart/2005/8/layout/hierarchy1"/>
    <dgm:cxn modelId="{41F8A8EC-F814-49F9-91B9-C65EFA7ADD42}" type="presParOf" srcId="{94D446C4-3FA0-4B3A-A5C4-0003E4E9257D}" destId="{158C21A6-A20F-450F-A8F0-F3A72F4415B4}" srcOrd="0" destOrd="0" presId="urn:microsoft.com/office/officeart/2005/8/layout/hierarchy1"/>
    <dgm:cxn modelId="{C651BEBD-3FCA-49FE-8C26-4908F9279641}" type="presParOf" srcId="{94D446C4-3FA0-4B3A-A5C4-0003E4E9257D}" destId="{7FBD07F5-100E-49ED-AB9B-12797AE300D0}" srcOrd="1" destOrd="0" presId="urn:microsoft.com/office/officeart/2005/8/layout/hierarchy1"/>
    <dgm:cxn modelId="{A3D7456B-BF30-4B06-A84D-FF813F236BA5}" type="presParOf" srcId="{26AACA77-42BC-4197-8E07-6E2F5E94EEBF}" destId="{527131B1-353A-41D6-8E9F-BCAC3F41A165}" srcOrd="1" destOrd="0" presId="urn:microsoft.com/office/officeart/2005/8/layout/hierarchy1"/>
    <dgm:cxn modelId="{A6F79A66-1A05-4E97-952F-94CA2CAF73AB}" type="presParOf" srcId="{1079321F-CC8C-48D0-8917-D870559C68F9}" destId="{74E766E0-6FF7-4E78-AF3A-33CA928B695D}" srcOrd="2" destOrd="0" presId="urn:microsoft.com/office/officeart/2005/8/layout/hierarchy1"/>
    <dgm:cxn modelId="{D53D2485-2EA9-41E4-9FDB-735D2818D8C3}" type="presParOf" srcId="{1079321F-CC8C-48D0-8917-D870559C68F9}" destId="{3C5C78D4-55EE-45DE-B7CD-90EFCBD041BA}" srcOrd="3" destOrd="0" presId="urn:microsoft.com/office/officeart/2005/8/layout/hierarchy1"/>
    <dgm:cxn modelId="{A7A42591-1513-4563-B1CF-9B259E780999}" type="presParOf" srcId="{3C5C78D4-55EE-45DE-B7CD-90EFCBD041BA}" destId="{C39F71F9-1409-41AA-AD1B-FB1DA91CCA5C}" srcOrd="0" destOrd="0" presId="urn:microsoft.com/office/officeart/2005/8/layout/hierarchy1"/>
    <dgm:cxn modelId="{272BA76C-0839-4ABF-9107-859912D1FB0B}" type="presParOf" srcId="{C39F71F9-1409-41AA-AD1B-FB1DA91CCA5C}" destId="{C5735F8C-3648-4176-B621-72E8FF4B1649}" srcOrd="0" destOrd="0" presId="urn:microsoft.com/office/officeart/2005/8/layout/hierarchy1"/>
    <dgm:cxn modelId="{0B4BE710-079C-4DCC-9D91-469B3A5E8C24}" type="presParOf" srcId="{C39F71F9-1409-41AA-AD1B-FB1DA91CCA5C}" destId="{95D103CC-B70D-430C-90AB-77D2A69686F6}" srcOrd="1" destOrd="0" presId="urn:microsoft.com/office/officeart/2005/8/layout/hierarchy1"/>
    <dgm:cxn modelId="{B63794F6-299B-44C2-ADF4-4FD5BE97D7FE}" type="presParOf" srcId="{3C5C78D4-55EE-45DE-B7CD-90EFCBD041BA}" destId="{B1AA23A4-2858-4D9F-91C9-5A3A6B287830}" srcOrd="1" destOrd="0" presId="urn:microsoft.com/office/officeart/2005/8/layout/hierarchy1"/>
    <dgm:cxn modelId="{EBD3BAAD-8DEA-4502-9BE8-F1B2D7912C8D}" type="presParOf" srcId="{B1AA23A4-2858-4D9F-91C9-5A3A6B287830}" destId="{CDE8EE27-C7E5-48AA-8153-8CA6533155BB}" srcOrd="0" destOrd="0" presId="urn:microsoft.com/office/officeart/2005/8/layout/hierarchy1"/>
    <dgm:cxn modelId="{D2751710-BF50-4210-99ED-1090758F4B27}" type="presParOf" srcId="{B1AA23A4-2858-4D9F-91C9-5A3A6B287830}" destId="{39499C3A-8549-4A5B-B996-C4FDA8C4D1E5}" srcOrd="1" destOrd="0" presId="urn:microsoft.com/office/officeart/2005/8/layout/hierarchy1"/>
    <dgm:cxn modelId="{69F7C9ED-40C4-4062-B8CC-34D37EF013A4}" type="presParOf" srcId="{39499C3A-8549-4A5B-B996-C4FDA8C4D1E5}" destId="{8EBAD319-1EC6-4300-A727-8D7A19DA5A31}" srcOrd="0" destOrd="0" presId="urn:microsoft.com/office/officeart/2005/8/layout/hierarchy1"/>
    <dgm:cxn modelId="{3A430A3B-4CE9-40D9-8357-3030BB4C40FD}" type="presParOf" srcId="{8EBAD319-1EC6-4300-A727-8D7A19DA5A31}" destId="{00B313D9-1A84-4F63-9129-B6A459C638DF}" srcOrd="0" destOrd="0" presId="urn:microsoft.com/office/officeart/2005/8/layout/hierarchy1"/>
    <dgm:cxn modelId="{D831057E-000D-4778-AF97-0C537444A396}" type="presParOf" srcId="{8EBAD319-1EC6-4300-A727-8D7A19DA5A31}" destId="{57A0C80E-5FA1-4907-8E86-05F6C6D1EA12}" srcOrd="1" destOrd="0" presId="urn:microsoft.com/office/officeart/2005/8/layout/hierarchy1"/>
    <dgm:cxn modelId="{117AC966-4AFC-4B63-932E-8AB91DC6DB1F}" type="presParOf" srcId="{39499C3A-8549-4A5B-B996-C4FDA8C4D1E5}" destId="{67EAEE18-639A-4072-A71C-9613FBC11D86}" srcOrd="1" destOrd="0" presId="urn:microsoft.com/office/officeart/2005/8/layout/hierarchy1"/>
    <dgm:cxn modelId="{A7B282DD-D856-41E2-9FB7-293D4CCC2E7E}" type="presParOf" srcId="{1079321F-CC8C-48D0-8917-D870559C68F9}" destId="{9174DAD3-F3D0-44E3-9A91-6CF82898A581}" srcOrd="4" destOrd="0" presId="urn:microsoft.com/office/officeart/2005/8/layout/hierarchy1"/>
    <dgm:cxn modelId="{1CE3D12C-F547-41C7-BC67-AA70E8FE5BDF}" type="presParOf" srcId="{1079321F-CC8C-48D0-8917-D870559C68F9}" destId="{77F58C90-AB98-4361-BAA5-2742D3B12277}" srcOrd="5" destOrd="0" presId="urn:microsoft.com/office/officeart/2005/8/layout/hierarchy1"/>
    <dgm:cxn modelId="{90BD07F5-C4AC-47A9-A94D-250A34A1F40D}" type="presParOf" srcId="{77F58C90-AB98-4361-BAA5-2742D3B12277}" destId="{23A6710D-BBDD-4133-A312-B581EB2570DA}" srcOrd="0" destOrd="0" presId="urn:microsoft.com/office/officeart/2005/8/layout/hierarchy1"/>
    <dgm:cxn modelId="{4652A2B7-190E-43BF-BC37-684B1F84F468}" type="presParOf" srcId="{23A6710D-BBDD-4133-A312-B581EB2570DA}" destId="{18DB2E25-E346-4287-B4A4-1D08842FDDDC}" srcOrd="0" destOrd="0" presId="urn:microsoft.com/office/officeart/2005/8/layout/hierarchy1"/>
    <dgm:cxn modelId="{1B18262A-40C0-4825-A775-111386DCC509}" type="presParOf" srcId="{23A6710D-BBDD-4133-A312-B581EB2570DA}" destId="{409E7D49-E6BD-4924-AAD6-BDECBA52BD60}" srcOrd="1" destOrd="0" presId="urn:microsoft.com/office/officeart/2005/8/layout/hierarchy1"/>
    <dgm:cxn modelId="{9271A670-FBCA-4177-B991-50FA492A200A}" type="presParOf" srcId="{77F58C90-AB98-4361-BAA5-2742D3B12277}" destId="{BF035594-A0AA-495A-A336-0BCAC387F886}" srcOrd="1" destOrd="0" presId="urn:microsoft.com/office/officeart/2005/8/layout/hierarchy1"/>
    <dgm:cxn modelId="{773AD35D-73C3-4048-B177-8ED4B6D80E2C}" type="presParOf" srcId="{BF035594-A0AA-495A-A336-0BCAC387F886}" destId="{FBEC61E6-DA27-4546-92D5-4E73CE6239F5}" srcOrd="0" destOrd="0" presId="urn:microsoft.com/office/officeart/2005/8/layout/hierarchy1"/>
    <dgm:cxn modelId="{4C735817-8E91-4A39-B004-EDB5CF4BB302}" type="presParOf" srcId="{BF035594-A0AA-495A-A336-0BCAC387F886}" destId="{4E3755A8-6C41-4663-8CF6-BFA904A91360}" srcOrd="1" destOrd="0" presId="urn:microsoft.com/office/officeart/2005/8/layout/hierarchy1"/>
    <dgm:cxn modelId="{CFA4CB46-6AD1-4EC8-BBC8-67F785E5E8E9}" type="presParOf" srcId="{4E3755A8-6C41-4663-8CF6-BFA904A91360}" destId="{D991C387-D634-4FC9-B6E2-4B6991B9C67A}" srcOrd="0" destOrd="0" presId="urn:microsoft.com/office/officeart/2005/8/layout/hierarchy1"/>
    <dgm:cxn modelId="{C8F5BE36-1641-4084-9DA1-BBAFAFE6D4FA}" type="presParOf" srcId="{D991C387-D634-4FC9-B6E2-4B6991B9C67A}" destId="{4E9F931E-8BC1-4942-BAE4-6553BF18334A}" srcOrd="0" destOrd="0" presId="urn:microsoft.com/office/officeart/2005/8/layout/hierarchy1"/>
    <dgm:cxn modelId="{3BED0221-E59E-4450-96B5-385974B7100A}" type="presParOf" srcId="{D991C387-D634-4FC9-B6E2-4B6991B9C67A}" destId="{C5455221-3CF0-4227-AE54-872D50078901}" srcOrd="1" destOrd="0" presId="urn:microsoft.com/office/officeart/2005/8/layout/hierarchy1"/>
    <dgm:cxn modelId="{8366B39C-4F4B-46E1-81CD-1D2B849E0E00}" type="presParOf" srcId="{4E3755A8-6C41-4663-8CF6-BFA904A91360}" destId="{0CF220B6-5280-40BB-925E-08E5CC96747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87485CD-546F-4896-8F32-6FBB6BA110E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5EE5C3A-39C9-4CC2-8561-71B02258BDC3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দক্ষতা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)</a:t>
          </a:r>
        </a:p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কম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ভাল</a:t>
          </a:r>
          <a:r>
            <a:rPr lang="en-US" sz="2400" b="1">
              <a:latin typeface="NikoshBAN" pitchFamily="2" charset="0"/>
              <a:cs typeface="NikoshBAN" pitchFamily="2" charset="0"/>
            </a:rPr>
            <a:t>…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DC0C0783-CAA0-42F4-914D-D07B035B6C1E}" type="parTrans" cxnId="{2F1D7457-3870-4CFB-903D-687A06A9312D}">
      <dgm:prSet/>
      <dgm:spPr/>
      <dgm:t>
        <a:bodyPr/>
        <a:lstStyle/>
        <a:p>
          <a:endParaRPr lang="en-US"/>
        </a:p>
      </dgm:t>
    </dgm:pt>
    <dgm:pt modelId="{66E49EC1-361F-4053-B751-4ADA1987372F}" type="sibTrans" cxnId="{2F1D7457-3870-4CFB-903D-687A06A9312D}">
      <dgm:prSet/>
      <dgm:spPr/>
      <dgm:t>
        <a:bodyPr/>
        <a:lstStyle/>
        <a:p>
          <a:endParaRPr lang="en-US"/>
        </a:p>
      </dgm:t>
    </dgm:pt>
    <dgm:pt modelId="{5F15137E-F9EA-41CF-9A44-890BCC3F880A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১.মজুদ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E373684F-3BB2-48D3-B086-3D5940942ED6}" type="parTrans" cxnId="{A99E8E91-2AB8-430D-894C-E163A22F5956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6CB240B-9CB5-45FB-8CF0-D165BA3B4F90}" type="sibTrans" cxnId="{A99E8E91-2AB8-430D-894C-E163A22F5956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4B3A9D47-DF91-4B62-B85C-89CD7BAA3A76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মজুদ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আবর্তন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বিক্রিত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পন্যের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ব্যয়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গড়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মজুদ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4B3A9D47-DF91-4B62-B85C-89CD7BAA3A76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মজুদ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আবর্তন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বিক্রিত পন্যের ব্যয়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গড় মজুদ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53BB1F7D-930E-46CD-A981-7BBF4D3CE106}" type="parTrans" cxnId="{C92D9337-CEE6-47F1-85DF-68C3397E521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DFEBEA2-B007-43F5-A147-170CD8DCF6FB}" type="sibTrans" cxnId="{C92D9337-CEE6-47F1-85DF-68C3397E521D}">
      <dgm:prSet/>
      <dgm:spPr/>
      <dgm:t>
        <a:bodyPr/>
        <a:lstStyle/>
        <a:p>
          <a:endParaRPr lang="en-US"/>
        </a:p>
      </dgm:t>
    </dgm:pt>
    <dgm:pt modelId="{AC2473BD-403C-403E-AFB7-983770D3546B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২.প্র্যপ্য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FAB761EE-CCCC-4019-B0A4-49DAF376FC27}" type="parTrans" cxnId="{D6A0C8BF-1FD5-4FDE-8C88-61E7CC21453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6FA0336-0E01-4015-9396-BEA1DDA358ED}" type="sibTrans" cxnId="{D6A0C8BF-1FD5-4FDE-8C88-61E7CC214538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958A5D99-DE8F-4964-B5AC-B0F99D34EDB0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২.প্র্যপ্য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আবর্তন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নীট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ধারে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বিক্রয়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গড়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প্রাপ্য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958A5D99-DE8F-4964-B5AC-B0F99D34EDB0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২.প্র্যপ্য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আবর্তন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নীট ধারে বিক্রয়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গড় প্রাপ্য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53798856-7019-402D-85A3-D4679401A6DD}" type="parTrans" cxnId="{790623D7-E17B-488A-A4EB-F9EF6598FDE6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3088056-6B2C-44F2-8BF4-B3F673A0390D}" type="sibTrans" cxnId="{790623D7-E17B-488A-A4EB-F9EF6598FDE6}">
      <dgm:prSet/>
      <dgm:spPr/>
      <dgm:t>
        <a:bodyPr/>
        <a:lstStyle/>
        <a:p>
          <a:endParaRPr lang="en-US"/>
        </a:p>
      </dgm:t>
    </dgm:pt>
    <dgm:pt modelId="{C75FF379-1B5E-4293-8A22-6EE16FBF5F7B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৩.প্রদেয়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3B44FF0-87F5-4F22-AC6B-EEA76F02FA4F}" type="parTrans" cxnId="{0708415A-9646-45CA-8DA8-075257CE718B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F8C1974-4A97-4377-8EAB-E6847090DE6D}" type="sibTrans" cxnId="{0708415A-9646-45CA-8DA8-075257CE718B}">
      <dgm:prSet/>
      <dgm:spPr/>
      <dgm:t>
        <a:bodyPr/>
        <a:lstStyle/>
        <a:p>
          <a:endParaRPr lang="en-US"/>
        </a:p>
      </dgm:t>
    </dgm:pt>
    <dgm:pt modelId="{AA32DC86-0EA9-4516-B960-35E49277ACF1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৪.বিনিয়োজিত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C1E49BA-54A9-498A-8028-7D9F6D1A90A8}" type="parTrans" cxnId="{B23225BB-8C09-45BB-8F44-7C37F40D4C1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3515CE3F-8271-4C78-829C-2DFFA2F0F5A5}" type="sibTrans" cxnId="{B23225BB-8C09-45BB-8F44-7C37F40D4C15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C818695-186A-4CE1-8656-158C5BFAE721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প্রদেয়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আবর্তন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নীট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ধারে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ক্রয়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গড়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প্রদেয়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7C818695-186A-4CE1-8656-158C5BFAE721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প্রদেয়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আবর্তন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নীট ধারে ক্রয়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গড় প্রদেয়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86B2F9C7-EB99-45A5-9610-B2158808F54F}" type="parTrans" cxnId="{D9EFCF46-822D-45B2-AC96-AADA9DA4314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46CDB96-6DCD-4BC2-A57F-04AD2C198AA9}" type="sibTrans" cxnId="{D9EFCF46-822D-45B2-AC96-AADA9DA43145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6A39CA6C-382A-4260-953D-CB58275185D9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বিনিয়োজিত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মূলধন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আবর্তন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নীট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ধারে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বিক্রয়</m:t>
                      </m:r>
                    </m:num>
                    <m:den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বিনিয়োজিত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মূলধন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6A39CA6C-382A-4260-953D-CB58275185D9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বিনিয়োজিত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মূলধন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আবর্তন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নীট ধারে বিক্রয়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বিনিয়োজিত মূলধন 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CBDC7697-13E2-4949-AB67-4F138953891B}" type="parTrans" cxnId="{7435E2AF-8142-4892-9E4D-E560EE73EAD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D4238C0-1488-4CFA-B90B-F04452FCAAB4}" type="sibTrans" cxnId="{7435E2AF-8142-4892-9E4D-E560EE73EAD8}">
      <dgm:prSet/>
      <dgm:spPr/>
      <dgm:t>
        <a:bodyPr/>
        <a:lstStyle/>
        <a:p>
          <a:endParaRPr lang="en-US"/>
        </a:p>
      </dgm:t>
    </dgm:pt>
    <dgm:pt modelId="{A59C8C46-DFD6-416B-B5D3-B7A2CFA22C1A}" type="pres">
      <dgm:prSet presAssocID="{A87485CD-546F-4896-8F32-6FBB6BA110E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7AB0202-138F-42D3-B191-750932D18D2C}" type="pres">
      <dgm:prSet presAssocID="{45EE5C3A-39C9-4CC2-8561-71B02258BDC3}" presName="hierRoot1" presStyleCnt="0"/>
      <dgm:spPr/>
    </dgm:pt>
    <dgm:pt modelId="{12D6DC8D-DCAA-4F74-8034-AE4D05EBBB68}" type="pres">
      <dgm:prSet presAssocID="{45EE5C3A-39C9-4CC2-8561-71B02258BDC3}" presName="composite" presStyleCnt="0"/>
      <dgm:spPr/>
    </dgm:pt>
    <dgm:pt modelId="{A4D79367-F57B-4974-B023-81E62C14A513}" type="pres">
      <dgm:prSet presAssocID="{45EE5C3A-39C9-4CC2-8561-71B02258BDC3}" presName="background" presStyleLbl="node0" presStyleIdx="0" presStyleCnt="1"/>
      <dgm:spPr/>
    </dgm:pt>
    <dgm:pt modelId="{203A0A82-8D59-4EFA-806D-36634FD19B56}" type="pres">
      <dgm:prSet presAssocID="{45EE5C3A-39C9-4CC2-8561-71B02258BDC3}" presName="text" presStyleLbl="fgAcc0" presStyleIdx="0" presStyleCnt="1" custScaleX="2084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55D8A1-24DE-4755-BD89-1C78868505D7}" type="pres">
      <dgm:prSet presAssocID="{45EE5C3A-39C9-4CC2-8561-71B02258BDC3}" presName="hierChild2" presStyleCnt="0"/>
      <dgm:spPr/>
    </dgm:pt>
    <dgm:pt modelId="{E55EB600-DF31-47BE-A27D-F5BD473E847B}" type="pres">
      <dgm:prSet presAssocID="{E373684F-3BB2-48D3-B086-3D5940942ED6}" presName="Name10" presStyleLbl="parChTrans1D2" presStyleIdx="0" presStyleCnt="4"/>
      <dgm:spPr/>
      <dgm:t>
        <a:bodyPr/>
        <a:lstStyle/>
        <a:p>
          <a:endParaRPr lang="en-US"/>
        </a:p>
      </dgm:t>
    </dgm:pt>
    <dgm:pt modelId="{EBC5B48E-457A-4CE0-8A56-62B924549C94}" type="pres">
      <dgm:prSet presAssocID="{5F15137E-F9EA-41CF-9A44-890BCC3F880A}" presName="hierRoot2" presStyleCnt="0"/>
      <dgm:spPr/>
    </dgm:pt>
    <dgm:pt modelId="{6AB2532F-F62A-4636-AE73-28EFB5E18756}" type="pres">
      <dgm:prSet presAssocID="{5F15137E-F9EA-41CF-9A44-890BCC3F880A}" presName="composite2" presStyleCnt="0"/>
      <dgm:spPr/>
    </dgm:pt>
    <dgm:pt modelId="{81285340-066C-45E9-8968-3F0703B5C277}" type="pres">
      <dgm:prSet presAssocID="{5F15137E-F9EA-41CF-9A44-890BCC3F880A}" presName="background2" presStyleLbl="node2" presStyleIdx="0" presStyleCnt="4"/>
      <dgm:spPr/>
    </dgm:pt>
    <dgm:pt modelId="{087A1496-3E6D-4D79-946F-D3DCFA498071}" type="pres">
      <dgm:prSet presAssocID="{5F15137E-F9EA-41CF-9A44-890BCC3F880A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428B81-7D79-44B6-845F-E32CE760B213}" type="pres">
      <dgm:prSet presAssocID="{5F15137E-F9EA-41CF-9A44-890BCC3F880A}" presName="hierChild3" presStyleCnt="0"/>
      <dgm:spPr/>
    </dgm:pt>
    <dgm:pt modelId="{D77C8E84-608C-40DE-A470-0A52DF7CF054}" type="pres">
      <dgm:prSet presAssocID="{53BB1F7D-930E-46CD-A981-7BBF4D3CE106}" presName="Name17" presStyleLbl="parChTrans1D3" presStyleIdx="0" presStyleCnt="4"/>
      <dgm:spPr/>
      <dgm:t>
        <a:bodyPr/>
        <a:lstStyle/>
        <a:p>
          <a:endParaRPr lang="en-US"/>
        </a:p>
      </dgm:t>
    </dgm:pt>
    <dgm:pt modelId="{C23F3695-8412-4352-884E-F97B77E109C2}" type="pres">
      <dgm:prSet presAssocID="{4B3A9D47-DF91-4B62-B85C-89CD7BAA3A76}" presName="hierRoot3" presStyleCnt="0"/>
      <dgm:spPr/>
    </dgm:pt>
    <dgm:pt modelId="{018AE328-2883-45C7-8F12-46E1A2BF1B2A}" type="pres">
      <dgm:prSet presAssocID="{4B3A9D47-DF91-4B62-B85C-89CD7BAA3A76}" presName="composite3" presStyleCnt="0"/>
      <dgm:spPr/>
    </dgm:pt>
    <dgm:pt modelId="{79A9C95D-195D-4977-9289-D320A292FC1B}" type="pres">
      <dgm:prSet presAssocID="{4B3A9D47-DF91-4B62-B85C-89CD7BAA3A76}" presName="background3" presStyleLbl="node3" presStyleIdx="0" presStyleCnt="4"/>
      <dgm:spPr/>
    </dgm:pt>
    <dgm:pt modelId="{3B27E7FC-FC24-4A90-B657-BB1A5B1992F3}" type="pres">
      <dgm:prSet presAssocID="{4B3A9D47-DF91-4B62-B85C-89CD7BAA3A76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61B31B-5E27-4BEC-A17F-F1E66CEB2F15}" type="pres">
      <dgm:prSet presAssocID="{4B3A9D47-DF91-4B62-B85C-89CD7BAA3A76}" presName="hierChild4" presStyleCnt="0"/>
      <dgm:spPr/>
    </dgm:pt>
    <dgm:pt modelId="{5EA39FAE-DE30-492D-814B-E8DBD75D2F5C}" type="pres">
      <dgm:prSet presAssocID="{FAB761EE-CCCC-4019-B0A4-49DAF376FC27}" presName="Name10" presStyleLbl="parChTrans1D2" presStyleIdx="1" presStyleCnt="4"/>
      <dgm:spPr/>
      <dgm:t>
        <a:bodyPr/>
        <a:lstStyle/>
        <a:p>
          <a:endParaRPr lang="en-US"/>
        </a:p>
      </dgm:t>
    </dgm:pt>
    <dgm:pt modelId="{7453B7F9-34E5-4CAF-B7FB-C2B442EE3F87}" type="pres">
      <dgm:prSet presAssocID="{AC2473BD-403C-403E-AFB7-983770D3546B}" presName="hierRoot2" presStyleCnt="0"/>
      <dgm:spPr/>
    </dgm:pt>
    <dgm:pt modelId="{DF7AED43-AD4C-42B9-83EC-52C13B0CFA8F}" type="pres">
      <dgm:prSet presAssocID="{AC2473BD-403C-403E-AFB7-983770D3546B}" presName="composite2" presStyleCnt="0"/>
      <dgm:spPr/>
    </dgm:pt>
    <dgm:pt modelId="{026DC41B-21B4-480B-A57D-961773026865}" type="pres">
      <dgm:prSet presAssocID="{AC2473BD-403C-403E-AFB7-983770D3546B}" presName="background2" presStyleLbl="node2" presStyleIdx="1" presStyleCnt="4"/>
      <dgm:spPr/>
    </dgm:pt>
    <dgm:pt modelId="{D5861214-C8E0-4E26-9C63-8A0A0DBA6CA4}" type="pres">
      <dgm:prSet presAssocID="{AC2473BD-403C-403E-AFB7-983770D3546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2F8693-01AA-4ACD-8F68-93C8D3F81393}" type="pres">
      <dgm:prSet presAssocID="{AC2473BD-403C-403E-AFB7-983770D3546B}" presName="hierChild3" presStyleCnt="0"/>
      <dgm:spPr/>
    </dgm:pt>
    <dgm:pt modelId="{2AD8A4F0-CEE3-49D8-9B3D-0325AD4D5524}" type="pres">
      <dgm:prSet presAssocID="{53798856-7019-402D-85A3-D4679401A6DD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341D854-000F-46B5-88FE-A7708C0E96E0}" type="pres">
      <dgm:prSet presAssocID="{958A5D99-DE8F-4964-B5AC-B0F99D34EDB0}" presName="hierRoot3" presStyleCnt="0"/>
      <dgm:spPr/>
    </dgm:pt>
    <dgm:pt modelId="{45415CD0-3D28-4CBD-9AF0-44EBA6754A15}" type="pres">
      <dgm:prSet presAssocID="{958A5D99-DE8F-4964-B5AC-B0F99D34EDB0}" presName="composite3" presStyleCnt="0"/>
      <dgm:spPr/>
    </dgm:pt>
    <dgm:pt modelId="{E34F6A27-34BB-4728-8AEF-515DD7509331}" type="pres">
      <dgm:prSet presAssocID="{958A5D99-DE8F-4964-B5AC-B0F99D34EDB0}" presName="background3" presStyleLbl="node3" presStyleIdx="1" presStyleCnt="4"/>
      <dgm:spPr/>
    </dgm:pt>
    <dgm:pt modelId="{F67BC94F-E91F-4D57-B6D0-8B5783D9F20D}" type="pres">
      <dgm:prSet presAssocID="{958A5D99-DE8F-4964-B5AC-B0F99D34EDB0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A84B6F-98B3-4859-B945-D7E459053A50}" type="pres">
      <dgm:prSet presAssocID="{958A5D99-DE8F-4964-B5AC-B0F99D34EDB0}" presName="hierChild4" presStyleCnt="0"/>
      <dgm:spPr/>
    </dgm:pt>
    <dgm:pt modelId="{58285C28-4BA9-43FE-A502-109BCEBC1C32}" type="pres">
      <dgm:prSet presAssocID="{03B44FF0-87F5-4F22-AC6B-EEA76F02FA4F}" presName="Name10" presStyleLbl="parChTrans1D2" presStyleIdx="2" presStyleCnt="4"/>
      <dgm:spPr/>
      <dgm:t>
        <a:bodyPr/>
        <a:lstStyle/>
        <a:p>
          <a:endParaRPr lang="en-US"/>
        </a:p>
      </dgm:t>
    </dgm:pt>
    <dgm:pt modelId="{EDC0C321-0B91-4812-AFD9-60905D4733A3}" type="pres">
      <dgm:prSet presAssocID="{C75FF379-1B5E-4293-8A22-6EE16FBF5F7B}" presName="hierRoot2" presStyleCnt="0"/>
      <dgm:spPr/>
    </dgm:pt>
    <dgm:pt modelId="{06931AE5-9E4F-4713-9AE5-5B0FDC66AA31}" type="pres">
      <dgm:prSet presAssocID="{C75FF379-1B5E-4293-8A22-6EE16FBF5F7B}" presName="composite2" presStyleCnt="0"/>
      <dgm:spPr/>
    </dgm:pt>
    <dgm:pt modelId="{5C0212B7-6D3F-4776-A91E-DA989E9EE389}" type="pres">
      <dgm:prSet presAssocID="{C75FF379-1B5E-4293-8A22-6EE16FBF5F7B}" presName="background2" presStyleLbl="node2" presStyleIdx="2" presStyleCnt="4"/>
      <dgm:spPr/>
    </dgm:pt>
    <dgm:pt modelId="{98253105-0127-47E8-85AB-4199A2C2B66D}" type="pres">
      <dgm:prSet presAssocID="{C75FF379-1B5E-4293-8A22-6EE16FBF5F7B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07E268-300A-46BB-94EE-096F0A779541}" type="pres">
      <dgm:prSet presAssocID="{C75FF379-1B5E-4293-8A22-6EE16FBF5F7B}" presName="hierChild3" presStyleCnt="0"/>
      <dgm:spPr/>
    </dgm:pt>
    <dgm:pt modelId="{BF4C7081-A38A-41E7-9945-1CDE3070DE30}" type="pres">
      <dgm:prSet presAssocID="{86B2F9C7-EB99-45A5-9610-B2158808F54F}" presName="Name17" presStyleLbl="parChTrans1D3" presStyleIdx="2" presStyleCnt="4"/>
      <dgm:spPr/>
      <dgm:t>
        <a:bodyPr/>
        <a:lstStyle/>
        <a:p>
          <a:endParaRPr lang="en-US"/>
        </a:p>
      </dgm:t>
    </dgm:pt>
    <dgm:pt modelId="{9817DACE-36B8-4B4D-BF8A-667F5E6B6164}" type="pres">
      <dgm:prSet presAssocID="{7C818695-186A-4CE1-8656-158C5BFAE721}" presName="hierRoot3" presStyleCnt="0"/>
      <dgm:spPr/>
    </dgm:pt>
    <dgm:pt modelId="{3D086B25-693E-4213-8BED-4847D35D9C8A}" type="pres">
      <dgm:prSet presAssocID="{7C818695-186A-4CE1-8656-158C5BFAE721}" presName="composite3" presStyleCnt="0"/>
      <dgm:spPr/>
    </dgm:pt>
    <dgm:pt modelId="{A45E0979-3B80-420F-896A-71F3BB30960A}" type="pres">
      <dgm:prSet presAssocID="{7C818695-186A-4CE1-8656-158C5BFAE721}" presName="background3" presStyleLbl="node3" presStyleIdx="2" presStyleCnt="4"/>
      <dgm:spPr/>
    </dgm:pt>
    <dgm:pt modelId="{2AEB428B-C4F5-4A36-95E0-CD864C2FB842}" type="pres">
      <dgm:prSet presAssocID="{7C818695-186A-4CE1-8656-158C5BFAE72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CD5B5B-1DB3-43EC-9901-55908A363955}" type="pres">
      <dgm:prSet presAssocID="{7C818695-186A-4CE1-8656-158C5BFAE721}" presName="hierChild4" presStyleCnt="0"/>
      <dgm:spPr/>
    </dgm:pt>
    <dgm:pt modelId="{94621B13-4693-4C0C-BDC2-56CB502EC778}" type="pres">
      <dgm:prSet presAssocID="{CC1E49BA-54A9-498A-8028-7D9F6D1A90A8}" presName="Name10" presStyleLbl="parChTrans1D2" presStyleIdx="3" presStyleCnt="4"/>
      <dgm:spPr/>
      <dgm:t>
        <a:bodyPr/>
        <a:lstStyle/>
        <a:p>
          <a:endParaRPr lang="en-US"/>
        </a:p>
      </dgm:t>
    </dgm:pt>
    <dgm:pt modelId="{8576E96C-5779-4330-B03D-1232DD738E3F}" type="pres">
      <dgm:prSet presAssocID="{AA32DC86-0EA9-4516-B960-35E49277ACF1}" presName="hierRoot2" presStyleCnt="0"/>
      <dgm:spPr/>
    </dgm:pt>
    <dgm:pt modelId="{AC902E89-DA78-46EF-BE47-6577896654B3}" type="pres">
      <dgm:prSet presAssocID="{AA32DC86-0EA9-4516-B960-35E49277ACF1}" presName="composite2" presStyleCnt="0"/>
      <dgm:spPr/>
    </dgm:pt>
    <dgm:pt modelId="{D3FD4E22-62D8-4F3A-815E-9B7BA8456638}" type="pres">
      <dgm:prSet presAssocID="{AA32DC86-0EA9-4516-B960-35E49277ACF1}" presName="background2" presStyleLbl="node2" presStyleIdx="3" presStyleCnt="4"/>
      <dgm:spPr/>
    </dgm:pt>
    <dgm:pt modelId="{35E83A1B-56E3-4E84-AD10-A10410C789F9}" type="pres">
      <dgm:prSet presAssocID="{AA32DC86-0EA9-4516-B960-35E49277ACF1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380DBE-314E-46FC-9C3D-D270FF4A44CA}" type="pres">
      <dgm:prSet presAssocID="{AA32DC86-0EA9-4516-B960-35E49277ACF1}" presName="hierChild3" presStyleCnt="0"/>
      <dgm:spPr/>
    </dgm:pt>
    <dgm:pt modelId="{2332F34B-750B-4B1A-8DD0-062A80776158}" type="pres">
      <dgm:prSet presAssocID="{CBDC7697-13E2-4949-AB67-4F138953891B}" presName="Name17" presStyleLbl="parChTrans1D3" presStyleIdx="3" presStyleCnt="4"/>
      <dgm:spPr/>
      <dgm:t>
        <a:bodyPr/>
        <a:lstStyle/>
        <a:p>
          <a:endParaRPr lang="en-US"/>
        </a:p>
      </dgm:t>
    </dgm:pt>
    <dgm:pt modelId="{2D9E3768-D18E-4C1B-8B02-C5CEE96E79B4}" type="pres">
      <dgm:prSet presAssocID="{6A39CA6C-382A-4260-953D-CB58275185D9}" presName="hierRoot3" presStyleCnt="0"/>
      <dgm:spPr/>
    </dgm:pt>
    <dgm:pt modelId="{7EB89BFA-7DCD-4AB7-868A-9AAC7F65B894}" type="pres">
      <dgm:prSet presAssocID="{6A39CA6C-382A-4260-953D-CB58275185D9}" presName="composite3" presStyleCnt="0"/>
      <dgm:spPr/>
    </dgm:pt>
    <dgm:pt modelId="{AFD45ED1-3783-4C38-86DC-38EE6DF0723E}" type="pres">
      <dgm:prSet presAssocID="{6A39CA6C-382A-4260-953D-CB58275185D9}" presName="background3" presStyleLbl="node3" presStyleIdx="3" presStyleCnt="4"/>
      <dgm:spPr/>
    </dgm:pt>
    <dgm:pt modelId="{AFE01512-C025-4AB1-AEAE-84FED8F47E1F}" type="pres">
      <dgm:prSet presAssocID="{6A39CA6C-382A-4260-953D-CB58275185D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3C792E-1268-4865-9E76-A62C44B5E700}" type="pres">
      <dgm:prSet presAssocID="{6A39CA6C-382A-4260-953D-CB58275185D9}" presName="hierChild4" presStyleCnt="0"/>
      <dgm:spPr/>
    </dgm:pt>
  </dgm:ptLst>
  <dgm:cxnLst>
    <dgm:cxn modelId="{5F42A435-7738-418D-81E6-94A3A2C8B7A7}" type="presOf" srcId="{7C818695-186A-4CE1-8656-158C5BFAE721}" destId="{2AEB428B-C4F5-4A36-95E0-CD864C2FB842}" srcOrd="0" destOrd="0" presId="urn:microsoft.com/office/officeart/2005/8/layout/hierarchy1"/>
    <dgm:cxn modelId="{D6A0C8BF-1FD5-4FDE-8C88-61E7CC214538}" srcId="{45EE5C3A-39C9-4CC2-8561-71B02258BDC3}" destId="{AC2473BD-403C-403E-AFB7-983770D3546B}" srcOrd="1" destOrd="0" parTransId="{FAB761EE-CCCC-4019-B0A4-49DAF376FC27}" sibTransId="{E6FA0336-0E01-4015-9396-BEA1DDA358ED}"/>
    <dgm:cxn modelId="{46821A60-D1AD-48E8-A26F-14EE324EE8FF}" type="presOf" srcId="{6A39CA6C-382A-4260-953D-CB58275185D9}" destId="{AFE01512-C025-4AB1-AEAE-84FED8F47E1F}" srcOrd="0" destOrd="0" presId="urn:microsoft.com/office/officeart/2005/8/layout/hierarchy1"/>
    <dgm:cxn modelId="{4B827DD5-6FAD-42E4-8B9E-6B29D98864C1}" type="presOf" srcId="{A87485CD-546F-4896-8F32-6FBB6BA110EA}" destId="{A59C8C46-DFD6-416B-B5D3-B7A2CFA22C1A}" srcOrd="0" destOrd="0" presId="urn:microsoft.com/office/officeart/2005/8/layout/hierarchy1"/>
    <dgm:cxn modelId="{4963ABC7-6ACD-462A-B1AD-C39E2D0E43DD}" type="presOf" srcId="{CBDC7697-13E2-4949-AB67-4F138953891B}" destId="{2332F34B-750B-4B1A-8DD0-062A80776158}" srcOrd="0" destOrd="0" presId="urn:microsoft.com/office/officeart/2005/8/layout/hierarchy1"/>
    <dgm:cxn modelId="{0708415A-9646-45CA-8DA8-075257CE718B}" srcId="{45EE5C3A-39C9-4CC2-8561-71B02258BDC3}" destId="{C75FF379-1B5E-4293-8A22-6EE16FBF5F7B}" srcOrd="2" destOrd="0" parTransId="{03B44FF0-87F5-4F22-AC6B-EEA76F02FA4F}" sibTransId="{9F8C1974-4A97-4377-8EAB-E6847090DE6D}"/>
    <dgm:cxn modelId="{9FCEB4D4-8698-4316-8AEE-27CBC5A761BF}" type="presOf" srcId="{E373684F-3BB2-48D3-B086-3D5940942ED6}" destId="{E55EB600-DF31-47BE-A27D-F5BD473E847B}" srcOrd="0" destOrd="0" presId="urn:microsoft.com/office/officeart/2005/8/layout/hierarchy1"/>
    <dgm:cxn modelId="{F439387D-2CC4-4497-8C35-4BE9FC25DAE9}" type="presOf" srcId="{C75FF379-1B5E-4293-8A22-6EE16FBF5F7B}" destId="{98253105-0127-47E8-85AB-4199A2C2B66D}" srcOrd="0" destOrd="0" presId="urn:microsoft.com/office/officeart/2005/8/layout/hierarchy1"/>
    <dgm:cxn modelId="{D9EFCF46-822D-45B2-AC96-AADA9DA43145}" srcId="{C75FF379-1B5E-4293-8A22-6EE16FBF5F7B}" destId="{7C818695-186A-4CE1-8656-158C5BFAE721}" srcOrd="0" destOrd="0" parTransId="{86B2F9C7-EB99-45A5-9610-B2158808F54F}" sibTransId="{946CDB96-6DCD-4BC2-A57F-04AD2C198AA9}"/>
    <dgm:cxn modelId="{F6E8B37B-4536-414E-97F6-C73326257EB7}" type="presOf" srcId="{53BB1F7D-930E-46CD-A981-7BBF4D3CE106}" destId="{D77C8E84-608C-40DE-A470-0A52DF7CF054}" srcOrd="0" destOrd="0" presId="urn:microsoft.com/office/officeart/2005/8/layout/hierarchy1"/>
    <dgm:cxn modelId="{D6B5E5A1-E591-407A-8CC2-97C3276E4CA8}" type="presOf" srcId="{AA32DC86-0EA9-4516-B960-35E49277ACF1}" destId="{35E83A1B-56E3-4E84-AD10-A10410C789F9}" srcOrd="0" destOrd="0" presId="urn:microsoft.com/office/officeart/2005/8/layout/hierarchy1"/>
    <dgm:cxn modelId="{A99E8E91-2AB8-430D-894C-E163A22F5956}" srcId="{45EE5C3A-39C9-4CC2-8561-71B02258BDC3}" destId="{5F15137E-F9EA-41CF-9A44-890BCC3F880A}" srcOrd="0" destOrd="0" parTransId="{E373684F-3BB2-48D3-B086-3D5940942ED6}" sibTransId="{16CB240B-9CB5-45FB-8CF0-D165BA3B4F90}"/>
    <dgm:cxn modelId="{790623D7-E17B-488A-A4EB-F9EF6598FDE6}" srcId="{AC2473BD-403C-403E-AFB7-983770D3546B}" destId="{958A5D99-DE8F-4964-B5AC-B0F99D34EDB0}" srcOrd="0" destOrd="0" parTransId="{53798856-7019-402D-85A3-D4679401A6DD}" sibTransId="{83088056-6B2C-44F2-8BF4-B3F673A0390D}"/>
    <dgm:cxn modelId="{BB70E014-F417-44E0-BD48-2A89DD75B706}" type="presOf" srcId="{45EE5C3A-39C9-4CC2-8561-71B02258BDC3}" destId="{203A0A82-8D59-4EFA-806D-36634FD19B56}" srcOrd="0" destOrd="0" presId="urn:microsoft.com/office/officeart/2005/8/layout/hierarchy1"/>
    <dgm:cxn modelId="{BAEC7D16-24A4-4A0F-AF65-6980E6A0F54E}" type="presOf" srcId="{5F15137E-F9EA-41CF-9A44-890BCC3F880A}" destId="{087A1496-3E6D-4D79-946F-D3DCFA498071}" srcOrd="0" destOrd="0" presId="urn:microsoft.com/office/officeart/2005/8/layout/hierarchy1"/>
    <dgm:cxn modelId="{6803871F-8494-43B7-A6CF-E710DA14834C}" type="presOf" srcId="{53798856-7019-402D-85A3-D4679401A6DD}" destId="{2AD8A4F0-CEE3-49D8-9B3D-0325AD4D5524}" srcOrd="0" destOrd="0" presId="urn:microsoft.com/office/officeart/2005/8/layout/hierarchy1"/>
    <dgm:cxn modelId="{1FF3E193-5EFC-4D70-BA04-C5A493C46BC2}" type="presOf" srcId="{AC2473BD-403C-403E-AFB7-983770D3546B}" destId="{D5861214-C8E0-4E26-9C63-8A0A0DBA6CA4}" srcOrd="0" destOrd="0" presId="urn:microsoft.com/office/officeart/2005/8/layout/hierarchy1"/>
    <dgm:cxn modelId="{8AF66A47-CE85-478E-9F1A-84F0BC47F202}" type="presOf" srcId="{4B3A9D47-DF91-4B62-B85C-89CD7BAA3A76}" destId="{3B27E7FC-FC24-4A90-B657-BB1A5B1992F3}" srcOrd="0" destOrd="0" presId="urn:microsoft.com/office/officeart/2005/8/layout/hierarchy1"/>
    <dgm:cxn modelId="{C876EF7D-0B80-4077-8EFE-E71C844E9F63}" type="presOf" srcId="{FAB761EE-CCCC-4019-B0A4-49DAF376FC27}" destId="{5EA39FAE-DE30-492D-814B-E8DBD75D2F5C}" srcOrd="0" destOrd="0" presId="urn:microsoft.com/office/officeart/2005/8/layout/hierarchy1"/>
    <dgm:cxn modelId="{E484E991-8FC6-45C5-A7E3-0ECEE70E5AE1}" type="presOf" srcId="{958A5D99-DE8F-4964-B5AC-B0F99D34EDB0}" destId="{F67BC94F-E91F-4D57-B6D0-8B5783D9F20D}" srcOrd="0" destOrd="0" presId="urn:microsoft.com/office/officeart/2005/8/layout/hierarchy1"/>
    <dgm:cxn modelId="{C92D9337-CEE6-47F1-85DF-68C3397E521D}" srcId="{5F15137E-F9EA-41CF-9A44-890BCC3F880A}" destId="{4B3A9D47-DF91-4B62-B85C-89CD7BAA3A76}" srcOrd="0" destOrd="0" parTransId="{53BB1F7D-930E-46CD-A981-7BBF4D3CE106}" sibTransId="{2DFEBEA2-B007-43F5-A147-170CD8DCF6FB}"/>
    <dgm:cxn modelId="{2F1D7457-3870-4CFB-903D-687A06A9312D}" srcId="{A87485CD-546F-4896-8F32-6FBB6BA110EA}" destId="{45EE5C3A-39C9-4CC2-8561-71B02258BDC3}" srcOrd="0" destOrd="0" parTransId="{DC0C0783-CAA0-42F4-914D-D07B035B6C1E}" sibTransId="{66E49EC1-361F-4053-B751-4ADA1987372F}"/>
    <dgm:cxn modelId="{B23225BB-8C09-45BB-8F44-7C37F40D4C15}" srcId="{45EE5C3A-39C9-4CC2-8561-71B02258BDC3}" destId="{AA32DC86-0EA9-4516-B960-35E49277ACF1}" srcOrd="3" destOrd="0" parTransId="{CC1E49BA-54A9-498A-8028-7D9F6D1A90A8}" sibTransId="{3515CE3F-8271-4C78-829C-2DFFA2F0F5A5}"/>
    <dgm:cxn modelId="{7435E2AF-8142-4892-9E4D-E560EE73EAD8}" srcId="{AA32DC86-0EA9-4516-B960-35E49277ACF1}" destId="{6A39CA6C-382A-4260-953D-CB58275185D9}" srcOrd="0" destOrd="0" parTransId="{CBDC7697-13E2-4949-AB67-4F138953891B}" sibTransId="{8D4238C0-1488-4CFA-B90B-F04452FCAAB4}"/>
    <dgm:cxn modelId="{BB2F97C2-2930-447D-B186-18EC75FFC171}" type="presOf" srcId="{CC1E49BA-54A9-498A-8028-7D9F6D1A90A8}" destId="{94621B13-4693-4C0C-BDC2-56CB502EC778}" srcOrd="0" destOrd="0" presId="urn:microsoft.com/office/officeart/2005/8/layout/hierarchy1"/>
    <dgm:cxn modelId="{70F3EC07-31E7-48B3-A307-95EEA0FEB661}" type="presOf" srcId="{03B44FF0-87F5-4F22-AC6B-EEA76F02FA4F}" destId="{58285C28-4BA9-43FE-A502-109BCEBC1C32}" srcOrd="0" destOrd="0" presId="urn:microsoft.com/office/officeart/2005/8/layout/hierarchy1"/>
    <dgm:cxn modelId="{AA3B62CB-5329-45FE-8C48-D295B7698CCB}" type="presOf" srcId="{86B2F9C7-EB99-45A5-9610-B2158808F54F}" destId="{BF4C7081-A38A-41E7-9945-1CDE3070DE30}" srcOrd="0" destOrd="0" presId="urn:microsoft.com/office/officeart/2005/8/layout/hierarchy1"/>
    <dgm:cxn modelId="{F48B6653-04FB-4A20-9F7C-DC616B59BFF6}" type="presParOf" srcId="{A59C8C46-DFD6-416B-B5D3-B7A2CFA22C1A}" destId="{D7AB0202-138F-42D3-B191-750932D18D2C}" srcOrd="0" destOrd="0" presId="urn:microsoft.com/office/officeart/2005/8/layout/hierarchy1"/>
    <dgm:cxn modelId="{545083E0-2456-4ED9-B393-64C8BFD4478F}" type="presParOf" srcId="{D7AB0202-138F-42D3-B191-750932D18D2C}" destId="{12D6DC8D-DCAA-4F74-8034-AE4D05EBBB68}" srcOrd="0" destOrd="0" presId="urn:microsoft.com/office/officeart/2005/8/layout/hierarchy1"/>
    <dgm:cxn modelId="{B7C66E19-D38E-4B54-A8D6-8828DA076B0D}" type="presParOf" srcId="{12D6DC8D-DCAA-4F74-8034-AE4D05EBBB68}" destId="{A4D79367-F57B-4974-B023-81E62C14A513}" srcOrd="0" destOrd="0" presId="urn:microsoft.com/office/officeart/2005/8/layout/hierarchy1"/>
    <dgm:cxn modelId="{46F3750C-4A5C-4293-88D5-A558A34B4809}" type="presParOf" srcId="{12D6DC8D-DCAA-4F74-8034-AE4D05EBBB68}" destId="{203A0A82-8D59-4EFA-806D-36634FD19B56}" srcOrd="1" destOrd="0" presId="urn:microsoft.com/office/officeart/2005/8/layout/hierarchy1"/>
    <dgm:cxn modelId="{D939148C-423E-4120-870C-128DF70C2E89}" type="presParOf" srcId="{D7AB0202-138F-42D3-B191-750932D18D2C}" destId="{4255D8A1-24DE-4755-BD89-1C78868505D7}" srcOrd="1" destOrd="0" presId="urn:microsoft.com/office/officeart/2005/8/layout/hierarchy1"/>
    <dgm:cxn modelId="{E6906973-70A8-43AA-999C-5B1B339E8964}" type="presParOf" srcId="{4255D8A1-24DE-4755-BD89-1C78868505D7}" destId="{E55EB600-DF31-47BE-A27D-F5BD473E847B}" srcOrd="0" destOrd="0" presId="urn:microsoft.com/office/officeart/2005/8/layout/hierarchy1"/>
    <dgm:cxn modelId="{5689F354-1B21-4F16-8134-D23706DAA74F}" type="presParOf" srcId="{4255D8A1-24DE-4755-BD89-1C78868505D7}" destId="{EBC5B48E-457A-4CE0-8A56-62B924549C94}" srcOrd="1" destOrd="0" presId="urn:microsoft.com/office/officeart/2005/8/layout/hierarchy1"/>
    <dgm:cxn modelId="{6D8C3959-5128-4218-8F71-D5F5690D3EEC}" type="presParOf" srcId="{EBC5B48E-457A-4CE0-8A56-62B924549C94}" destId="{6AB2532F-F62A-4636-AE73-28EFB5E18756}" srcOrd="0" destOrd="0" presId="urn:microsoft.com/office/officeart/2005/8/layout/hierarchy1"/>
    <dgm:cxn modelId="{61861218-F8AD-4938-8FC0-3C4B13F8DAE2}" type="presParOf" srcId="{6AB2532F-F62A-4636-AE73-28EFB5E18756}" destId="{81285340-066C-45E9-8968-3F0703B5C277}" srcOrd="0" destOrd="0" presId="urn:microsoft.com/office/officeart/2005/8/layout/hierarchy1"/>
    <dgm:cxn modelId="{31AF1F00-3748-4670-B295-C200AE9695D3}" type="presParOf" srcId="{6AB2532F-F62A-4636-AE73-28EFB5E18756}" destId="{087A1496-3E6D-4D79-946F-D3DCFA498071}" srcOrd="1" destOrd="0" presId="urn:microsoft.com/office/officeart/2005/8/layout/hierarchy1"/>
    <dgm:cxn modelId="{81D17195-2719-42C1-BCA6-1421A1F0EE03}" type="presParOf" srcId="{EBC5B48E-457A-4CE0-8A56-62B924549C94}" destId="{50428B81-7D79-44B6-845F-E32CE760B213}" srcOrd="1" destOrd="0" presId="urn:microsoft.com/office/officeart/2005/8/layout/hierarchy1"/>
    <dgm:cxn modelId="{FD5EACDB-2BB9-4276-BB7B-9DBB2D939EDA}" type="presParOf" srcId="{50428B81-7D79-44B6-845F-E32CE760B213}" destId="{D77C8E84-608C-40DE-A470-0A52DF7CF054}" srcOrd="0" destOrd="0" presId="urn:microsoft.com/office/officeart/2005/8/layout/hierarchy1"/>
    <dgm:cxn modelId="{7F0834F0-A2B2-4230-AC65-3512CD8AA841}" type="presParOf" srcId="{50428B81-7D79-44B6-845F-E32CE760B213}" destId="{C23F3695-8412-4352-884E-F97B77E109C2}" srcOrd="1" destOrd="0" presId="urn:microsoft.com/office/officeart/2005/8/layout/hierarchy1"/>
    <dgm:cxn modelId="{B7BBE568-6546-493D-9155-CA849216F738}" type="presParOf" srcId="{C23F3695-8412-4352-884E-F97B77E109C2}" destId="{018AE328-2883-45C7-8F12-46E1A2BF1B2A}" srcOrd="0" destOrd="0" presId="urn:microsoft.com/office/officeart/2005/8/layout/hierarchy1"/>
    <dgm:cxn modelId="{59E58398-B15C-4529-8489-F5669EAD48A6}" type="presParOf" srcId="{018AE328-2883-45C7-8F12-46E1A2BF1B2A}" destId="{79A9C95D-195D-4977-9289-D320A292FC1B}" srcOrd="0" destOrd="0" presId="urn:microsoft.com/office/officeart/2005/8/layout/hierarchy1"/>
    <dgm:cxn modelId="{2C023A2C-83D7-457E-A4D2-E548A6A5336B}" type="presParOf" srcId="{018AE328-2883-45C7-8F12-46E1A2BF1B2A}" destId="{3B27E7FC-FC24-4A90-B657-BB1A5B1992F3}" srcOrd="1" destOrd="0" presId="urn:microsoft.com/office/officeart/2005/8/layout/hierarchy1"/>
    <dgm:cxn modelId="{79E7D006-265B-466E-A835-797702D4A167}" type="presParOf" srcId="{C23F3695-8412-4352-884E-F97B77E109C2}" destId="{4D61B31B-5E27-4BEC-A17F-F1E66CEB2F15}" srcOrd="1" destOrd="0" presId="urn:microsoft.com/office/officeart/2005/8/layout/hierarchy1"/>
    <dgm:cxn modelId="{77A637DA-E9F7-4558-A88D-3A8FB532705D}" type="presParOf" srcId="{4255D8A1-24DE-4755-BD89-1C78868505D7}" destId="{5EA39FAE-DE30-492D-814B-E8DBD75D2F5C}" srcOrd="2" destOrd="0" presId="urn:microsoft.com/office/officeart/2005/8/layout/hierarchy1"/>
    <dgm:cxn modelId="{2500605F-AB22-431D-AACF-ED0E69E21251}" type="presParOf" srcId="{4255D8A1-24DE-4755-BD89-1C78868505D7}" destId="{7453B7F9-34E5-4CAF-B7FB-C2B442EE3F87}" srcOrd="3" destOrd="0" presId="urn:microsoft.com/office/officeart/2005/8/layout/hierarchy1"/>
    <dgm:cxn modelId="{3EA27974-1851-4B5C-BCD0-06A97BB119BF}" type="presParOf" srcId="{7453B7F9-34E5-4CAF-B7FB-C2B442EE3F87}" destId="{DF7AED43-AD4C-42B9-83EC-52C13B0CFA8F}" srcOrd="0" destOrd="0" presId="urn:microsoft.com/office/officeart/2005/8/layout/hierarchy1"/>
    <dgm:cxn modelId="{24BFB2A5-F62A-43BF-B4FD-0BCC814D9EA7}" type="presParOf" srcId="{DF7AED43-AD4C-42B9-83EC-52C13B0CFA8F}" destId="{026DC41B-21B4-480B-A57D-961773026865}" srcOrd="0" destOrd="0" presId="urn:microsoft.com/office/officeart/2005/8/layout/hierarchy1"/>
    <dgm:cxn modelId="{1FB762A2-6907-4ABC-A903-7620A6F891A6}" type="presParOf" srcId="{DF7AED43-AD4C-42B9-83EC-52C13B0CFA8F}" destId="{D5861214-C8E0-4E26-9C63-8A0A0DBA6CA4}" srcOrd="1" destOrd="0" presId="urn:microsoft.com/office/officeart/2005/8/layout/hierarchy1"/>
    <dgm:cxn modelId="{D9AE3965-2630-4EE7-89AA-DD6F026FD748}" type="presParOf" srcId="{7453B7F9-34E5-4CAF-B7FB-C2B442EE3F87}" destId="{4C2F8693-01AA-4ACD-8F68-93C8D3F81393}" srcOrd="1" destOrd="0" presId="urn:microsoft.com/office/officeart/2005/8/layout/hierarchy1"/>
    <dgm:cxn modelId="{000A39D3-C131-4DD6-824D-D238679E7B13}" type="presParOf" srcId="{4C2F8693-01AA-4ACD-8F68-93C8D3F81393}" destId="{2AD8A4F0-CEE3-49D8-9B3D-0325AD4D5524}" srcOrd="0" destOrd="0" presId="urn:microsoft.com/office/officeart/2005/8/layout/hierarchy1"/>
    <dgm:cxn modelId="{3850440D-A015-41B0-9827-3757126EB198}" type="presParOf" srcId="{4C2F8693-01AA-4ACD-8F68-93C8D3F81393}" destId="{F341D854-000F-46B5-88FE-A7708C0E96E0}" srcOrd="1" destOrd="0" presId="urn:microsoft.com/office/officeart/2005/8/layout/hierarchy1"/>
    <dgm:cxn modelId="{2DE2F8C7-5B48-413F-928E-6DA422F216BD}" type="presParOf" srcId="{F341D854-000F-46B5-88FE-A7708C0E96E0}" destId="{45415CD0-3D28-4CBD-9AF0-44EBA6754A15}" srcOrd="0" destOrd="0" presId="urn:microsoft.com/office/officeart/2005/8/layout/hierarchy1"/>
    <dgm:cxn modelId="{AC21F580-340B-4397-A288-C887D1A0339F}" type="presParOf" srcId="{45415CD0-3D28-4CBD-9AF0-44EBA6754A15}" destId="{E34F6A27-34BB-4728-8AEF-515DD7509331}" srcOrd="0" destOrd="0" presId="urn:microsoft.com/office/officeart/2005/8/layout/hierarchy1"/>
    <dgm:cxn modelId="{D3CA62E5-F981-49B7-A749-2FC42CD5E62A}" type="presParOf" srcId="{45415CD0-3D28-4CBD-9AF0-44EBA6754A15}" destId="{F67BC94F-E91F-4D57-B6D0-8B5783D9F20D}" srcOrd="1" destOrd="0" presId="urn:microsoft.com/office/officeart/2005/8/layout/hierarchy1"/>
    <dgm:cxn modelId="{A00E45B3-61C9-47BF-AC6C-8A16F856393B}" type="presParOf" srcId="{F341D854-000F-46B5-88FE-A7708C0E96E0}" destId="{5DA84B6F-98B3-4859-B945-D7E459053A50}" srcOrd="1" destOrd="0" presId="urn:microsoft.com/office/officeart/2005/8/layout/hierarchy1"/>
    <dgm:cxn modelId="{95A29278-952F-42F1-A1D5-41834D74B87D}" type="presParOf" srcId="{4255D8A1-24DE-4755-BD89-1C78868505D7}" destId="{58285C28-4BA9-43FE-A502-109BCEBC1C32}" srcOrd="4" destOrd="0" presId="urn:microsoft.com/office/officeart/2005/8/layout/hierarchy1"/>
    <dgm:cxn modelId="{61D0CEF5-5584-4597-8C7C-6091A25AB5F3}" type="presParOf" srcId="{4255D8A1-24DE-4755-BD89-1C78868505D7}" destId="{EDC0C321-0B91-4812-AFD9-60905D4733A3}" srcOrd="5" destOrd="0" presId="urn:microsoft.com/office/officeart/2005/8/layout/hierarchy1"/>
    <dgm:cxn modelId="{C4F5D3B6-C531-4AA2-81DB-04676AB8CCA0}" type="presParOf" srcId="{EDC0C321-0B91-4812-AFD9-60905D4733A3}" destId="{06931AE5-9E4F-4713-9AE5-5B0FDC66AA31}" srcOrd="0" destOrd="0" presId="urn:microsoft.com/office/officeart/2005/8/layout/hierarchy1"/>
    <dgm:cxn modelId="{984622C6-10AC-475A-A528-79E2E6B3A8DA}" type="presParOf" srcId="{06931AE5-9E4F-4713-9AE5-5B0FDC66AA31}" destId="{5C0212B7-6D3F-4776-A91E-DA989E9EE389}" srcOrd="0" destOrd="0" presId="urn:microsoft.com/office/officeart/2005/8/layout/hierarchy1"/>
    <dgm:cxn modelId="{8ED57D46-329C-45EE-8830-B1EC0C09323B}" type="presParOf" srcId="{06931AE5-9E4F-4713-9AE5-5B0FDC66AA31}" destId="{98253105-0127-47E8-85AB-4199A2C2B66D}" srcOrd="1" destOrd="0" presId="urn:microsoft.com/office/officeart/2005/8/layout/hierarchy1"/>
    <dgm:cxn modelId="{22F82DDE-971D-49C0-ABAD-4A977A4F6D3E}" type="presParOf" srcId="{EDC0C321-0B91-4812-AFD9-60905D4733A3}" destId="{FA07E268-300A-46BB-94EE-096F0A779541}" srcOrd="1" destOrd="0" presId="urn:microsoft.com/office/officeart/2005/8/layout/hierarchy1"/>
    <dgm:cxn modelId="{EFB69954-0622-4A43-8776-8B4052288BD7}" type="presParOf" srcId="{FA07E268-300A-46BB-94EE-096F0A779541}" destId="{BF4C7081-A38A-41E7-9945-1CDE3070DE30}" srcOrd="0" destOrd="0" presId="urn:microsoft.com/office/officeart/2005/8/layout/hierarchy1"/>
    <dgm:cxn modelId="{D6345524-E6D9-44EC-850F-5E9E95CCB139}" type="presParOf" srcId="{FA07E268-300A-46BB-94EE-096F0A779541}" destId="{9817DACE-36B8-4B4D-BF8A-667F5E6B6164}" srcOrd="1" destOrd="0" presId="urn:microsoft.com/office/officeart/2005/8/layout/hierarchy1"/>
    <dgm:cxn modelId="{B8B7B365-7102-4C17-A47B-D4D10D237527}" type="presParOf" srcId="{9817DACE-36B8-4B4D-BF8A-667F5E6B6164}" destId="{3D086B25-693E-4213-8BED-4847D35D9C8A}" srcOrd="0" destOrd="0" presId="urn:microsoft.com/office/officeart/2005/8/layout/hierarchy1"/>
    <dgm:cxn modelId="{C6D6494F-255D-470A-84CB-8B67CC9EF57A}" type="presParOf" srcId="{3D086B25-693E-4213-8BED-4847D35D9C8A}" destId="{A45E0979-3B80-420F-896A-71F3BB30960A}" srcOrd="0" destOrd="0" presId="urn:microsoft.com/office/officeart/2005/8/layout/hierarchy1"/>
    <dgm:cxn modelId="{1B5AB7BE-B715-46B6-9833-EEFBE05A8D48}" type="presParOf" srcId="{3D086B25-693E-4213-8BED-4847D35D9C8A}" destId="{2AEB428B-C4F5-4A36-95E0-CD864C2FB842}" srcOrd="1" destOrd="0" presId="urn:microsoft.com/office/officeart/2005/8/layout/hierarchy1"/>
    <dgm:cxn modelId="{B006A1B4-2F7F-4CD7-9002-D2D4A2C2AB47}" type="presParOf" srcId="{9817DACE-36B8-4B4D-BF8A-667F5E6B6164}" destId="{1FCD5B5B-1DB3-43EC-9901-55908A363955}" srcOrd="1" destOrd="0" presId="urn:microsoft.com/office/officeart/2005/8/layout/hierarchy1"/>
    <dgm:cxn modelId="{B41742A7-E692-4DFC-A67A-8473552C7489}" type="presParOf" srcId="{4255D8A1-24DE-4755-BD89-1C78868505D7}" destId="{94621B13-4693-4C0C-BDC2-56CB502EC778}" srcOrd="6" destOrd="0" presId="urn:microsoft.com/office/officeart/2005/8/layout/hierarchy1"/>
    <dgm:cxn modelId="{6DF748E6-0514-49E2-974A-480757F45205}" type="presParOf" srcId="{4255D8A1-24DE-4755-BD89-1C78868505D7}" destId="{8576E96C-5779-4330-B03D-1232DD738E3F}" srcOrd="7" destOrd="0" presId="urn:microsoft.com/office/officeart/2005/8/layout/hierarchy1"/>
    <dgm:cxn modelId="{FBF9137E-4447-48A1-82E6-196F34C5E52C}" type="presParOf" srcId="{8576E96C-5779-4330-B03D-1232DD738E3F}" destId="{AC902E89-DA78-46EF-BE47-6577896654B3}" srcOrd="0" destOrd="0" presId="urn:microsoft.com/office/officeart/2005/8/layout/hierarchy1"/>
    <dgm:cxn modelId="{F384E8F2-C2DD-4B7B-B066-FD91D130CE97}" type="presParOf" srcId="{AC902E89-DA78-46EF-BE47-6577896654B3}" destId="{D3FD4E22-62D8-4F3A-815E-9B7BA8456638}" srcOrd="0" destOrd="0" presId="urn:microsoft.com/office/officeart/2005/8/layout/hierarchy1"/>
    <dgm:cxn modelId="{FF1AA941-0939-4CF6-957C-A62C209FB306}" type="presParOf" srcId="{AC902E89-DA78-46EF-BE47-6577896654B3}" destId="{35E83A1B-56E3-4E84-AD10-A10410C789F9}" srcOrd="1" destOrd="0" presId="urn:microsoft.com/office/officeart/2005/8/layout/hierarchy1"/>
    <dgm:cxn modelId="{EC8D6D18-8FCE-4092-A5B7-6934F1B215A9}" type="presParOf" srcId="{8576E96C-5779-4330-B03D-1232DD738E3F}" destId="{3F380DBE-314E-46FC-9C3D-D270FF4A44CA}" srcOrd="1" destOrd="0" presId="urn:microsoft.com/office/officeart/2005/8/layout/hierarchy1"/>
    <dgm:cxn modelId="{C808FACA-F5C9-4C63-9EE4-4972744CE367}" type="presParOf" srcId="{3F380DBE-314E-46FC-9C3D-D270FF4A44CA}" destId="{2332F34B-750B-4B1A-8DD0-062A80776158}" srcOrd="0" destOrd="0" presId="urn:microsoft.com/office/officeart/2005/8/layout/hierarchy1"/>
    <dgm:cxn modelId="{1B3C2208-AE35-4D0A-9B8E-4BB2C7AC46D8}" type="presParOf" srcId="{3F380DBE-314E-46FC-9C3D-D270FF4A44CA}" destId="{2D9E3768-D18E-4C1B-8B02-C5CEE96E79B4}" srcOrd="1" destOrd="0" presId="urn:microsoft.com/office/officeart/2005/8/layout/hierarchy1"/>
    <dgm:cxn modelId="{888F2805-49FA-4E43-84D0-C60F4DA21345}" type="presParOf" srcId="{2D9E3768-D18E-4C1B-8B02-C5CEE96E79B4}" destId="{7EB89BFA-7DCD-4AB7-868A-9AAC7F65B894}" srcOrd="0" destOrd="0" presId="urn:microsoft.com/office/officeart/2005/8/layout/hierarchy1"/>
    <dgm:cxn modelId="{AA3A0BBD-DA70-4670-87FF-16A708022FD3}" type="presParOf" srcId="{7EB89BFA-7DCD-4AB7-868A-9AAC7F65B894}" destId="{AFD45ED1-3783-4C38-86DC-38EE6DF0723E}" srcOrd="0" destOrd="0" presId="urn:microsoft.com/office/officeart/2005/8/layout/hierarchy1"/>
    <dgm:cxn modelId="{B7C9D920-33A3-42EA-8E03-D8FAE531C04D}" type="presParOf" srcId="{7EB89BFA-7DCD-4AB7-868A-9AAC7F65B894}" destId="{AFE01512-C025-4AB1-AEAE-84FED8F47E1F}" srcOrd="1" destOrd="0" presId="urn:microsoft.com/office/officeart/2005/8/layout/hierarchy1"/>
    <dgm:cxn modelId="{795B6518-BC21-492D-8428-578B523CE807}" type="presParOf" srcId="{2D9E3768-D18E-4C1B-8B02-C5CEE96E79B4}" destId="{213C792E-1268-4865-9E76-A62C44B5E7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87485CD-546F-4896-8F32-6FBB6BA110E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5EE5C3A-39C9-4CC2-8561-71B02258BDC3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দক্ষতা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)</a:t>
          </a:r>
        </a:p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কম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ভাল</a:t>
          </a:r>
          <a:r>
            <a:rPr lang="en-US" sz="2400" b="1" smtClean="0">
              <a:latin typeface="NikoshBAN" pitchFamily="2" charset="0"/>
              <a:cs typeface="NikoshBAN" pitchFamily="2" charset="0"/>
            </a:rPr>
            <a:t>…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DC0C0783-CAA0-42F4-914D-D07B035B6C1E}" type="parTrans" cxnId="{2F1D7457-3870-4CFB-903D-687A06A9312D}">
      <dgm:prSet/>
      <dgm:spPr/>
      <dgm:t>
        <a:bodyPr/>
        <a:lstStyle/>
        <a:p>
          <a:endParaRPr lang="en-US"/>
        </a:p>
      </dgm:t>
    </dgm:pt>
    <dgm:pt modelId="{66E49EC1-361F-4053-B751-4ADA1987372F}" type="sibTrans" cxnId="{2F1D7457-3870-4CFB-903D-687A06A9312D}">
      <dgm:prSet/>
      <dgm:spPr/>
      <dgm:t>
        <a:bodyPr/>
        <a:lstStyle/>
        <a:p>
          <a:endParaRPr lang="en-US"/>
        </a:p>
      </dgm:t>
    </dgm:pt>
    <dgm:pt modelId="{5F15137E-F9EA-41CF-9A44-890BCC3F880A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১.মজুদ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E373684F-3BB2-48D3-B086-3D5940942ED6}" type="parTrans" cxnId="{A99E8E91-2AB8-430D-894C-E163A22F5956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6CB240B-9CB5-45FB-8CF0-D165BA3B4F90}" type="sibTrans" cxnId="{A99E8E91-2AB8-430D-894C-E163A22F5956}">
      <dgm:prSet/>
      <dgm:spPr/>
      <dgm:t>
        <a:bodyPr/>
        <a:lstStyle/>
        <a:p>
          <a:endParaRPr lang="en-US"/>
        </a:p>
      </dgm:t>
    </dgm:pt>
    <dgm:pt modelId="{4B3A9D47-DF91-4B62-B85C-89CD7BAA3A76}">
      <dgm:prSet phldrT="[Text]" custT="1"/>
      <dgm:spPr>
        <a:blipFill rotWithShape="1">
          <a:blip xmlns:r="http://schemas.openxmlformats.org/officeDocument/2006/relationships" r:embed="rId1"/>
          <a:stretch>
            <a:fillRect t="-5000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3BB1F7D-930E-46CD-A981-7BBF4D3CE106}" type="parTrans" cxnId="{C92D9337-CEE6-47F1-85DF-68C3397E521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DFEBEA2-B007-43F5-A147-170CD8DCF6FB}" type="sibTrans" cxnId="{C92D9337-CEE6-47F1-85DF-68C3397E521D}">
      <dgm:prSet/>
      <dgm:spPr/>
      <dgm:t>
        <a:bodyPr/>
        <a:lstStyle/>
        <a:p>
          <a:endParaRPr lang="en-US"/>
        </a:p>
      </dgm:t>
    </dgm:pt>
    <dgm:pt modelId="{AC2473BD-403C-403E-AFB7-983770D3546B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২.প্র্যপ্য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FAB761EE-CCCC-4019-B0A4-49DAF376FC27}" type="parTrans" cxnId="{D6A0C8BF-1FD5-4FDE-8C88-61E7CC21453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6FA0336-0E01-4015-9396-BEA1DDA358ED}" type="sibTrans" cxnId="{D6A0C8BF-1FD5-4FDE-8C88-61E7CC214538}">
      <dgm:prSet/>
      <dgm:spPr/>
      <dgm:t>
        <a:bodyPr/>
        <a:lstStyle/>
        <a:p>
          <a:endParaRPr lang="en-US"/>
        </a:p>
      </dgm:t>
    </dgm:pt>
    <dgm:pt modelId="{958A5D99-DE8F-4964-B5AC-B0F99D34EDB0}">
      <dgm:prSet phldrT="[Text]" custT="1"/>
      <dgm:spPr>
        <a:blipFill rotWithShape="1">
          <a:blip xmlns:r="http://schemas.openxmlformats.org/officeDocument/2006/relationships" r:embed="rId2"/>
          <a:stretch>
            <a:fillRect t="-4091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3798856-7019-402D-85A3-D4679401A6DD}" type="parTrans" cxnId="{790623D7-E17B-488A-A4EB-F9EF6598FDE6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3088056-6B2C-44F2-8BF4-B3F673A0390D}" type="sibTrans" cxnId="{790623D7-E17B-488A-A4EB-F9EF6598FDE6}">
      <dgm:prSet/>
      <dgm:spPr/>
      <dgm:t>
        <a:bodyPr/>
        <a:lstStyle/>
        <a:p>
          <a:endParaRPr lang="en-US"/>
        </a:p>
      </dgm:t>
    </dgm:pt>
    <dgm:pt modelId="{C75FF379-1B5E-4293-8A22-6EE16FBF5F7B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৩.প্রদেয়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3B44FF0-87F5-4F22-AC6B-EEA76F02FA4F}" type="parTrans" cxnId="{0708415A-9646-45CA-8DA8-075257CE718B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F8C1974-4A97-4377-8EAB-E6847090DE6D}" type="sibTrans" cxnId="{0708415A-9646-45CA-8DA8-075257CE718B}">
      <dgm:prSet/>
      <dgm:spPr/>
      <dgm:t>
        <a:bodyPr/>
        <a:lstStyle/>
        <a:p>
          <a:endParaRPr lang="en-US"/>
        </a:p>
      </dgm:t>
    </dgm:pt>
    <dgm:pt modelId="{AA32DC86-0EA9-4516-B960-35E49277ACF1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৪.বিনিয়োজিত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C1E49BA-54A9-498A-8028-7D9F6D1A90A8}" type="parTrans" cxnId="{B23225BB-8C09-45BB-8F44-7C37F40D4C1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3515CE3F-8271-4C78-829C-2DFFA2F0F5A5}" type="sibTrans" cxnId="{B23225BB-8C09-45BB-8F44-7C37F40D4C15}">
      <dgm:prSet/>
      <dgm:spPr/>
      <dgm:t>
        <a:bodyPr/>
        <a:lstStyle/>
        <a:p>
          <a:endParaRPr lang="en-US"/>
        </a:p>
      </dgm:t>
    </dgm:pt>
    <dgm:pt modelId="{7C818695-186A-4CE1-8656-158C5BFAE721}">
      <dgm:prSet custT="1"/>
      <dgm:spPr>
        <a:blipFill rotWithShape="1">
          <a:blip xmlns:r="http://schemas.openxmlformats.org/officeDocument/2006/relationships" r:embed="rId3"/>
          <a:stretch>
            <a:fillRect t="-3636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86B2F9C7-EB99-45A5-9610-B2158808F54F}" type="parTrans" cxnId="{D9EFCF46-822D-45B2-AC96-AADA9DA4314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46CDB96-6DCD-4BC2-A57F-04AD2C198AA9}" type="sibTrans" cxnId="{D9EFCF46-822D-45B2-AC96-AADA9DA43145}">
      <dgm:prSet/>
      <dgm:spPr/>
      <dgm:t>
        <a:bodyPr/>
        <a:lstStyle/>
        <a:p>
          <a:endParaRPr lang="en-US"/>
        </a:p>
      </dgm:t>
    </dgm:pt>
    <dgm:pt modelId="{6A39CA6C-382A-4260-953D-CB58275185D9}">
      <dgm:prSet custT="1"/>
      <dgm:spPr>
        <a:blipFill rotWithShape="1">
          <a:blip xmlns:r="http://schemas.openxmlformats.org/officeDocument/2006/relationships" r:embed="rId4"/>
          <a:stretch>
            <a:fillRect l="-1734" t="-6364" r="-1445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CBDC7697-13E2-4949-AB67-4F138953891B}" type="parTrans" cxnId="{7435E2AF-8142-4892-9E4D-E560EE73EAD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D4238C0-1488-4CFA-B90B-F04452FCAAB4}" type="sibTrans" cxnId="{7435E2AF-8142-4892-9E4D-E560EE73EAD8}">
      <dgm:prSet/>
      <dgm:spPr/>
      <dgm:t>
        <a:bodyPr/>
        <a:lstStyle/>
        <a:p>
          <a:endParaRPr lang="en-US"/>
        </a:p>
      </dgm:t>
    </dgm:pt>
    <dgm:pt modelId="{A59C8C46-DFD6-416B-B5D3-B7A2CFA22C1A}" type="pres">
      <dgm:prSet presAssocID="{A87485CD-546F-4896-8F32-6FBB6BA110E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7AB0202-138F-42D3-B191-750932D18D2C}" type="pres">
      <dgm:prSet presAssocID="{45EE5C3A-39C9-4CC2-8561-71B02258BDC3}" presName="hierRoot1" presStyleCnt="0"/>
      <dgm:spPr/>
    </dgm:pt>
    <dgm:pt modelId="{12D6DC8D-DCAA-4F74-8034-AE4D05EBBB68}" type="pres">
      <dgm:prSet presAssocID="{45EE5C3A-39C9-4CC2-8561-71B02258BDC3}" presName="composite" presStyleCnt="0"/>
      <dgm:spPr/>
    </dgm:pt>
    <dgm:pt modelId="{A4D79367-F57B-4974-B023-81E62C14A513}" type="pres">
      <dgm:prSet presAssocID="{45EE5C3A-39C9-4CC2-8561-71B02258BDC3}" presName="background" presStyleLbl="node0" presStyleIdx="0" presStyleCnt="1"/>
      <dgm:spPr/>
    </dgm:pt>
    <dgm:pt modelId="{203A0A82-8D59-4EFA-806D-36634FD19B56}" type="pres">
      <dgm:prSet presAssocID="{45EE5C3A-39C9-4CC2-8561-71B02258BDC3}" presName="text" presStyleLbl="fgAcc0" presStyleIdx="0" presStyleCnt="1" custScaleX="2084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55D8A1-24DE-4755-BD89-1C78868505D7}" type="pres">
      <dgm:prSet presAssocID="{45EE5C3A-39C9-4CC2-8561-71B02258BDC3}" presName="hierChild2" presStyleCnt="0"/>
      <dgm:spPr/>
    </dgm:pt>
    <dgm:pt modelId="{E55EB600-DF31-47BE-A27D-F5BD473E847B}" type="pres">
      <dgm:prSet presAssocID="{E373684F-3BB2-48D3-B086-3D5940942ED6}" presName="Name10" presStyleLbl="parChTrans1D2" presStyleIdx="0" presStyleCnt="4"/>
      <dgm:spPr/>
      <dgm:t>
        <a:bodyPr/>
        <a:lstStyle/>
        <a:p>
          <a:endParaRPr lang="en-US"/>
        </a:p>
      </dgm:t>
    </dgm:pt>
    <dgm:pt modelId="{EBC5B48E-457A-4CE0-8A56-62B924549C94}" type="pres">
      <dgm:prSet presAssocID="{5F15137E-F9EA-41CF-9A44-890BCC3F880A}" presName="hierRoot2" presStyleCnt="0"/>
      <dgm:spPr/>
    </dgm:pt>
    <dgm:pt modelId="{6AB2532F-F62A-4636-AE73-28EFB5E18756}" type="pres">
      <dgm:prSet presAssocID="{5F15137E-F9EA-41CF-9A44-890BCC3F880A}" presName="composite2" presStyleCnt="0"/>
      <dgm:spPr/>
    </dgm:pt>
    <dgm:pt modelId="{81285340-066C-45E9-8968-3F0703B5C277}" type="pres">
      <dgm:prSet presAssocID="{5F15137E-F9EA-41CF-9A44-890BCC3F880A}" presName="background2" presStyleLbl="node2" presStyleIdx="0" presStyleCnt="4"/>
      <dgm:spPr/>
    </dgm:pt>
    <dgm:pt modelId="{087A1496-3E6D-4D79-946F-D3DCFA498071}" type="pres">
      <dgm:prSet presAssocID="{5F15137E-F9EA-41CF-9A44-890BCC3F880A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428B81-7D79-44B6-845F-E32CE760B213}" type="pres">
      <dgm:prSet presAssocID="{5F15137E-F9EA-41CF-9A44-890BCC3F880A}" presName="hierChild3" presStyleCnt="0"/>
      <dgm:spPr/>
    </dgm:pt>
    <dgm:pt modelId="{D77C8E84-608C-40DE-A470-0A52DF7CF054}" type="pres">
      <dgm:prSet presAssocID="{53BB1F7D-930E-46CD-A981-7BBF4D3CE106}" presName="Name17" presStyleLbl="parChTrans1D3" presStyleIdx="0" presStyleCnt="4"/>
      <dgm:spPr/>
      <dgm:t>
        <a:bodyPr/>
        <a:lstStyle/>
        <a:p>
          <a:endParaRPr lang="en-US"/>
        </a:p>
      </dgm:t>
    </dgm:pt>
    <dgm:pt modelId="{C23F3695-8412-4352-884E-F97B77E109C2}" type="pres">
      <dgm:prSet presAssocID="{4B3A9D47-DF91-4B62-B85C-89CD7BAA3A76}" presName="hierRoot3" presStyleCnt="0"/>
      <dgm:spPr/>
    </dgm:pt>
    <dgm:pt modelId="{018AE328-2883-45C7-8F12-46E1A2BF1B2A}" type="pres">
      <dgm:prSet presAssocID="{4B3A9D47-DF91-4B62-B85C-89CD7BAA3A76}" presName="composite3" presStyleCnt="0"/>
      <dgm:spPr/>
    </dgm:pt>
    <dgm:pt modelId="{79A9C95D-195D-4977-9289-D320A292FC1B}" type="pres">
      <dgm:prSet presAssocID="{4B3A9D47-DF91-4B62-B85C-89CD7BAA3A76}" presName="background3" presStyleLbl="node3" presStyleIdx="0" presStyleCnt="4"/>
      <dgm:spPr/>
    </dgm:pt>
    <dgm:pt modelId="{3B27E7FC-FC24-4A90-B657-BB1A5B1992F3}" type="pres">
      <dgm:prSet presAssocID="{4B3A9D47-DF91-4B62-B85C-89CD7BAA3A76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61B31B-5E27-4BEC-A17F-F1E66CEB2F15}" type="pres">
      <dgm:prSet presAssocID="{4B3A9D47-DF91-4B62-B85C-89CD7BAA3A76}" presName="hierChild4" presStyleCnt="0"/>
      <dgm:spPr/>
    </dgm:pt>
    <dgm:pt modelId="{5EA39FAE-DE30-492D-814B-E8DBD75D2F5C}" type="pres">
      <dgm:prSet presAssocID="{FAB761EE-CCCC-4019-B0A4-49DAF376FC27}" presName="Name10" presStyleLbl="parChTrans1D2" presStyleIdx="1" presStyleCnt="4"/>
      <dgm:spPr/>
      <dgm:t>
        <a:bodyPr/>
        <a:lstStyle/>
        <a:p>
          <a:endParaRPr lang="en-US"/>
        </a:p>
      </dgm:t>
    </dgm:pt>
    <dgm:pt modelId="{7453B7F9-34E5-4CAF-B7FB-C2B442EE3F87}" type="pres">
      <dgm:prSet presAssocID="{AC2473BD-403C-403E-AFB7-983770D3546B}" presName="hierRoot2" presStyleCnt="0"/>
      <dgm:spPr/>
    </dgm:pt>
    <dgm:pt modelId="{DF7AED43-AD4C-42B9-83EC-52C13B0CFA8F}" type="pres">
      <dgm:prSet presAssocID="{AC2473BD-403C-403E-AFB7-983770D3546B}" presName="composite2" presStyleCnt="0"/>
      <dgm:spPr/>
    </dgm:pt>
    <dgm:pt modelId="{026DC41B-21B4-480B-A57D-961773026865}" type="pres">
      <dgm:prSet presAssocID="{AC2473BD-403C-403E-AFB7-983770D3546B}" presName="background2" presStyleLbl="node2" presStyleIdx="1" presStyleCnt="4"/>
      <dgm:spPr/>
    </dgm:pt>
    <dgm:pt modelId="{D5861214-C8E0-4E26-9C63-8A0A0DBA6CA4}" type="pres">
      <dgm:prSet presAssocID="{AC2473BD-403C-403E-AFB7-983770D3546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2F8693-01AA-4ACD-8F68-93C8D3F81393}" type="pres">
      <dgm:prSet presAssocID="{AC2473BD-403C-403E-AFB7-983770D3546B}" presName="hierChild3" presStyleCnt="0"/>
      <dgm:spPr/>
    </dgm:pt>
    <dgm:pt modelId="{2AD8A4F0-CEE3-49D8-9B3D-0325AD4D5524}" type="pres">
      <dgm:prSet presAssocID="{53798856-7019-402D-85A3-D4679401A6DD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341D854-000F-46B5-88FE-A7708C0E96E0}" type="pres">
      <dgm:prSet presAssocID="{958A5D99-DE8F-4964-B5AC-B0F99D34EDB0}" presName="hierRoot3" presStyleCnt="0"/>
      <dgm:spPr/>
    </dgm:pt>
    <dgm:pt modelId="{45415CD0-3D28-4CBD-9AF0-44EBA6754A15}" type="pres">
      <dgm:prSet presAssocID="{958A5D99-DE8F-4964-B5AC-B0F99D34EDB0}" presName="composite3" presStyleCnt="0"/>
      <dgm:spPr/>
    </dgm:pt>
    <dgm:pt modelId="{E34F6A27-34BB-4728-8AEF-515DD7509331}" type="pres">
      <dgm:prSet presAssocID="{958A5D99-DE8F-4964-B5AC-B0F99D34EDB0}" presName="background3" presStyleLbl="node3" presStyleIdx="1" presStyleCnt="4"/>
      <dgm:spPr/>
    </dgm:pt>
    <dgm:pt modelId="{F67BC94F-E91F-4D57-B6D0-8B5783D9F20D}" type="pres">
      <dgm:prSet presAssocID="{958A5D99-DE8F-4964-B5AC-B0F99D34EDB0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A84B6F-98B3-4859-B945-D7E459053A50}" type="pres">
      <dgm:prSet presAssocID="{958A5D99-DE8F-4964-B5AC-B0F99D34EDB0}" presName="hierChild4" presStyleCnt="0"/>
      <dgm:spPr/>
    </dgm:pt>
    <dgm:pt modelId="{58285C28-4BA9-43FE-A502-109BCEBC1C32}" type="pres">
      <dgm:prSet presAssocID="{03B44FF0-87F5-4F22-AC6B-EEA76F02FA4F}" presName="Name10" presStyleLbl="parChTrans1D2" presStyleIdx="2" presStyleCnt="4"/>
      <dgm:spPr/>
      <dgm:t>
        <a:bodyPr/>
        <a:lstStyle/>
        <a:p>
          <a:endParaRPr lang="en-US"/>
        </a:p>
      </dgm:t>
    </dgm:pt>
    <dgm:pt modelId="{EDC0C321-0B91-4812-AFD9-60905D4733A3}" type="pres">
      <dgm:prSet presAssocID="{C75FF379-1B5E-4293-8A22-6EE16FBF5F7B}" presName="hierRoot2" presStyleCnt="0"/>
      <dgm:spPr/>
    </dgm:pt>
    <dgm:pt modelId="{06931AE5-9E4F-4713-9AE5-5B0FDC66AA31}" type="pres">
      <dgm:prSet presAssocID="{C75FF379-1B5E-4293-8A22-6EE16FBF5F7B}" presName="composite2" presStyleCnt="0"/>
      <dgm:spPr/>
    </dgm:pt>
    <dgm:pt modelId="{5C0212B7-6D3F-4776-A91E-DA989E9EE389}" type="pres">
      <dgm:prSet presAssocID="{C75FF379-1B5E-4293-8A22-6EE16FBF5F7B}" presName="background2" presStyleLbl="node2" presStyleIdx="2" presStyleCnt="4"/>
      <dgm:spPr/>
    </dgm:pt>
    <dgm:pt modelId="{98253105-0127-47E8-85AB-4199A2C2B66D}" type="pres">
      <dgm:prSet presAssocID="{C75FF379-1B5E-4293-8A22-6EE16FBF5F7B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07E268-300A-46BB-94EE-096F0A779541}" type="pres">
      <dgm:prSet presAssocID="{C75FF379-1B5E-4293-8A22-6EE16FBF5F7B}" presName="hierChild3" presStyleCnt="0"/>
      <dgm:spPr/>
    </dgm:pt>
    <dgm:pt modelId="{BF4C7081-A38A-41E7-9945-1CDE3070DE30}" type="pres">
      <dgm:prSet presAssocID="{86B2F9C7-EB99-45A5-9610-B2158808F54F}" presName="Name17" presStyleLbl="parChTrans1D3" presStyleIdx="2" presStyleCnt="4"/>
      <dgm:spPr/>
      <dgm:t>
        <a:bodyPr/>
        <a:lstStyle/>
        <a:p>
          <a:endParaRPr lang="en-US"/>
        </a:p>
      </dgm:t>
    </dgm:pt>
    <dgm:pt modelId="{9817DACE-36B8-4B4D-BF8A-667F5E6B6164}" type="pres">
      <dgm:prSet presAssocID="{7C818695-186A-4CE1-8656-158C5BFAE721}" presName="hierRoot3" presStyleCnt="0"/>
      <dgm:spPr/>
    </dgm:pt>
    <dgm:pt modelId="{3D086B25-693E-4213-8BED-4847D35D9C8A}" type="pres">
      <dgm:prSet presAssocID="{7C818695-186A-4CE1-8656-158C5BFAE721}" presName="composite3" presStyleCnt="0"/>
      <dgm:spPr/>
    </dgm:pt>
    <dgm:pt modelId="{A45E0979-3B80-420F-896A-71F3BB30960A}" type="pres">
      <dgm:prSet presAssocID="{7C818695-186A-4CE1-8656-158C5BFAE721}" presName="background3" presStyleLbl="node3" presStyleIdx="2" presStyleCnt="4"/>
      <dgm:spPr/>
    </dgm:pt>
    <dgm:pt modelId="{2AEB428B-C4F5-4A36-95E0-CD864C2FB842}" type="pres">
      <dgm:prSet presAssocID="{7C818695-186A-4CE1-8656-158C5BFAE72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CD5B5B-1DB3-43EC-9901-55908A363955}" type="pres">
      <dgm:prSet presAssocID="{7C818695-186A-4CE1-8656-158C5BFAE721}" presName="hierChild4" presStyleCnt="0"/>
      <dgm:spPr/>
    </dgm:pt>
    <dgm:pt modelId="{94621B13-4693-4C0C-BDC2-56CB502EC778}" type="pres">
      <dgm:prSet presAssocID="{CC1E49BA-54A9-498A-8028-7D9F6D1A90A8}" presName="Name10" presStyleLbl="parChTrans1D2" presStyleIdx="3" presStyleCnt="4"/>
      <dgm:spPr/>
      <dgm:t>
        <a:bodyPr/>
        <a:lstStyle/>
        <a:p>
          <a:endParaRPr lang="en-US"/>
        </a:p>
      </dgm:t>
    </dgm:pt>
    <dgm:pt modelId="{8576E96C-5779-4330-B03D-1232DD738E3F}" type="pres">
      <dgm:prSet presAssocID="{AA32DC86-0EA9-4516-B960-35E49277ACF1}" presName="hierRoot2" presStyleCnt="0"/>
      <dgm:spPr/>
    </dgm:pt>
    <dgm:pt modelId="{AC902E89-DA78-46EF-BE47-6577896654B3}" type="pres">
      <dgm:prSet presAssocID="{AA32DC86-0EA9-4516-B960-35E49277ACF1}" presName="composite2" presStyleCnt="0"/>
      <dgm:spPr/>
    </dgm:pt>
    <dgm:pt modelId="{D3FD4E22-62D8-4F3A-815E-9B7BA8456638}" type="pres">
      <dgm:prSet presAssocID="{AA32DC86-0EA9-4516-B960-35E49277ACF1}" presName="background2" presStyleLbl="node2" presStyleIdx="3" presStyleCnt="4"/>
      <dgm:spPr/>
    </dgm:pt>
    <dgm:pt modelId="{35E83A1B-56E3-4E84-AD10-A10410C789F9}" type="pres">
      <dgm:prSet presAssocID="{AA32DC86-0EA9-4516-B960-35E49277ACF1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380DBE-314E-46FC-9C3D-D270FF4A44CA}" type="pres">
      <dgm:prSet presAssocID="{AA32DC86-0EA9-4516-B960-35E49277ACF1}" presName="hierChild3" presStyleCnt="0"/>
      <dgm:spPr/>
    </dgm:pt>
    <dgm:pt modelId="{2332F34B-750B-4B1A-8DD0-062A80776158}" type="pres">
      <dgm:prSet presAssocID="{CBDC7697-13E2-4949-AB67-4F138953891B}" presName="Name17" presStyleLbl="parChTrans1D3" presStyleIdx="3" presStyleCnt="4"/>
      <dgm:spPr/>
      <dgm:t>
        <a:bodyPr/>
        <a:lstStyle/>
        <a:p>
          <a:endParaRPr lang="en-US"/>
        </a:p>
      </dgm:t>
    </dgm:pt>
    <dgm:pt modelId="{2D9E3768-D18E-4C1B-8B02-C5CEE96E79B4}" type="pres">
      <dgm:prSet presAssocID="{6A39CA6C-382A-4260-953D-CB58275185D9}" presName="hierRoot3" presStyleCnt="0"/>
      <dgm:spPr/>
    </dgm:pt>
    <dgm:pt modelId="{7EB89BFA-7DCD-4AB7-868A-9AAC7F65B894}" type="pres">
      <dgm:prSet presAssocID="{6A39CA6C-382A-4260-953D-CB58275185D9}" presName="composite3" presStyleCnt="0"/>
      <dgm:spPr/>
    </dgm:pt>
    <dgm:pt modelId="{AFD45ED1-3783-4C38-86DC-38EE6DF0723E}" type="pres">
      <dgm:prSet presAssocID="{6A39CA6C-382A-4260-953D-CB58275185D9}" presName="background3" presStyleLbl="node3" presStyleIdx="3" presStyleCnt="4"/>
      <dgm:spPr/>
    </dgm:pt>
    <dgm:pt modelId="{AFE01512-C025-4AB1-AEAE-84FED8F47E1F}" type="pres">
      <dgm:prSet presAssocID="{6A39CA6C-382A-4260-953D-CB58275185D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3C792E-1268-4865-9E76-A62C44B5E700}" type="pres">
      <dgm:prSet presAssocID="{6A39CA6C-382A-4260-953D-CB58275185D9}" presName="hierChild4" presStyleCnt="0"/>
      <dgm:spPr/>
    </dgm:pt>
  </dgm:ptLst>
  <dgm:cxnLst>
    <dgm:cxn modelId="{5F42A435-7738-418D-81E6-94A3A2C8B7A7}" type="presOf" srcId="{7C818695-186A-4CE1-8656-158C5BFAE721}" destId="{2AEB428B-C4F5-4A36-95E0-CD864C2FB842}" srcOrd="0" destOrd="0" presId="urn:microsoft.com/office/officeart/2005/8/layout/hierarchy1"/>
    <dgm:cxn modelId="{D6A0C8BF-1FD5-4FDE-8C88-61E7CC214538}" srcId="{45EE5C3A-39C9-4CC2-8561-71B02258BDC3}" destId="{AC2473BD-403C-403E-AFB7-983770D3546B}" srcOrd="1" destOrd="0" parTransId="{FAB761EE-CCCC-4019-B0A4-49DAF376FC27}" sibTransId="{E6FA0336-0E01-4015-9396-BEA1DDA358ED}"/>
    <dgm:cxn modelId="{46821A60-D1AD-48E8-A26F-14EE324EE8FF}" type="presOf" srcId="{6A39CA6C-382A-4260-953D-CB58275185D9}" destId="{AFE01512-C025-4AB1-AEAE-84FED8F47E1F}" srcOrd="0" destOrd="0" presId="urn:microsoft.com/office/officeart/2005/8/layout/hierarchy1"/>
    <dgm:cxn modelId="{4B827DD5-6FAD-42E4-8B9E-6B29D98864C1}" type="presOf" srcId="{A87485CD-546F-4896-8F32-6FBB6BA110EA}" destId="{A59C8C46-DFD6-416B-B5D3-B7A2CFA22C1A}" srcOrd="0" destOrd="0" presId="urn:microsoft.com/office/officeart/2005/8/layout/hierarchy1"/>
    <dgm:cxn modelId="{4963ABC7-6ACD-462A-B1AD-C39E2D0E43DD}" type="presOf" srcId="{CBDC7697-13E2-4949-AB67-4F138953891B}" destId="{2332F34B-750B-4B1A-8DD0-062A80776158}" srcOrd="0" destOrd="0" presId="urn:microsoft.com/office/officeart/2005/8/layout/hierarchy1"/>
    <dgm:cxn modelId="{0708415A-9646-45CA-8DA8-075257CE718B}" srcId="{45EE5C3A-39C9-4CC2-8561-71B02258BDC3}" destId="{C75FF379-1B5E-4293-8A22-6EE16FBF5F7B}" srcOrd="2" destOrd="0" parTransId="{03B44FF0-87F5-4F22-AC6B-EEA76F02FA4F}" sibTransId="{9F8C1974-4A97-4377-8EAB-E6847090DE6D}"/>
    <dgm:cxn modelId="{9FCEB4D4-8698-4316-8AEE-27CBC5A761BF}" type="presOf" srcId="{E373684F-3BB2-48D3-B086-3D5940942ED6}" destId="{E55EB600-DF31-47BE-A27D-F5BD473E847B}" srcOrd="0" destOrd="0" presId="urn:microsoft.com/office/officeart/2005/8/layout/hierarchy1"/>
    <dgm:cxn modelId="{F439387D-2CC4-4497-8C35-4BE9FC25DAE9}" type="presOf" srcId="{C75FF379-1B5E-4293-8A22-6EE16FBF5F7B}" destId="{98253105-0127-47E8-85AB-4199A2C2B66D}" srcOrd="0" destOrd="0" presId="urn:microsoft.com/office/officeart/2005/8/layout/hierarchy1"/>
    <dgm:cxn modelId="{D9EFCF46-822D-45B2-AC96-AADA9DA43145}" srcId="{C75FF379-1B5E-4293-8A22-6EE16FBF5F7B}" destId="{7C818695-186A-4CE1-8656-158C5BFAE721}" srcOrd="0" destOrd="0" parTransId="{86B2F9C7-EB99-45A5-9610-B2158808F54F}" sibTransId="{946CDB96-6DCD-4BC2-A57F-04AD2C198AA9}"/>
    <dgm:cxn modelId="{F6E8B37B-4536-414E-97F6-C73326257EB7}" type="presOf" srcId="{53BB1F7D-930E-46CD-A981-7BBF4D3CE106}" destId="{D77C8E84-608C-40DE-A470-0A52DF7CF054}" srcOrd="0" destOrd="0" presId="urn:microsoft.com/office/officeart/2005/8/layout/hierarchy1"/>
    <dgm:cxn modelId="{D6B5E5A1-E591-407A-8CC2-97C3276E4CA8}" type="presOf" srcId="{AA32DC86-0EA9-4516-B960-35E49277ACF1}" destId="{35E83A1B-56E3-4E84-AD10-A10410C789F9}" srcOrd="0" destOrd="0" presId="urn:microsoft.com/office/officeart/2005/8/layout/hierarchy1"/>
    <dgm:cxn modelId="{A99E8E91-2AB8-430D-894C-E163A22F5956}" srcId="{45EE5C3A-39C9-4CC2-8561-71B02258BDC3}" destId="{5F15137E-F9EA-41CF-9A44-890BCC3F880A}" srcOrd="0" destOrd="0" parTransId="{E373684F-3BB2-48D3-B086-3D5940942ED6}" sibTransId="{16CB240B-9CB5-45FB-8CF0-D165BA3B4F90}"/>
    <dgm:cxn modelId="{790623D7-E17B-488A-A4EB-F9EF6598FDE6}" srcId="{AC2473BD-403C-403E-AFB7-983770D3546B}" destId="{958A5D99-DE8F-4964-B5AC-B0F99D34EDB0}" srcOrd="0" destOrd="0" parTransId="{53798856-7019-402D-85A3-D4679401A6DD}" sibTransId="{83088056-6B2C-44F2-8BF4-B3F673A0390D}"/>
    <dgm:cxn modelId="{BB70E014-F417-44E0-BD48-2A89DD75B706}" type="presOf" srcId="{45EE5C3A-39C9-4CC2-8561-71B02258BDC3}" destId="{203A0A82-8D59-4EFA-806D-36634FD19B56}" srcOrd="0" destOrd="0" presId="urn:microsoft.com/office/officeart/2005/8/layout/hierarchy1"/>
    <dgm:cxn modelId="{BAEC7D16-24A4-4A0F-AF65-6980E6A0F54E}" type="presOf" srcId="{5F15137E-F9EA-41CF-9A44-890BCC3F880A}" destId="{087A1496-3E6D-4D79-946F-D3DCFA498071}" srcOrd="0" destOrd="0" presId="urn:microsoft.com/office/officeart/2005/8/layout/hierarchy1"/>
    <dgm:cxn modelId="{6803871F-8494-43B7-A6CF-E710DA14834C}" type="presOf" srcId="{53798856-7019-402D-85A3-D4679401A6DD}" destId="{2AD8A4F0-CEE3-49D8-9B3D-0325AD4D5524}" srcOrd="0" destOrd="0" presId="urn:microsoft.com/office/officeart/2005/8/layout/hierarchy1"/>
    <dgm:cxn modelId="{1FF3E193-5EFC-4D70-BA04-C5A493C46BC2}" type="presOf" srcId="{AC2473BD-403C-403E-AFB7-983770D3546B}" destId="{D5861214-C8E0-4E26-9C63-8A0A0DBA6CA4}" srcOrd="0" destOrd="0" presId="urn:microsoft.com/office/officeart/2005/8/layout/hierarchy1"/>
    <dgm:cxn modelId="{8AF66A47-CE85-478E-9F1A-84F0BC47F202}" type="presOf" srcId="{4B3A9D47-DF91-4B62-B85C-89CD7BAA3A76}" destId="{3B27E7FC-FC24-4A90-B657-BB1A5B1992F3}" srcOrd="0" destOrd="0" presId="urn:microsoft.com/office/officeart/2005/8/layout/hierarchy1"/>
    <dgm:cxn modelId="{C876EF7D-0B80-4077-8EFE-E71C844E9F63}" type="presOf" srcId="{FAB761EE-CCCC-4019-B0A4-49DAF376FC27}" destId="{5EA39FAE-DE30-492D-814B-E8DBD75D2F5C}" srcOrd="0" destOrd="0" presId="urn:microsoft.com/office/officeart/2005/8/layout/hierarchy1"/>
    <dgm:cxn modelId="{E484E991-8FC6-45C5-A7E3-0ECEE70E5AE1}" type="presOf" srcId="{958A5D99-DE8F-4964-B5AC-B0F99D34EDB0}" destId="{F67BC94F-E91F-4D57-B6D0-8B5783D9F20D}" srcOrd="0" destOrd="0" presId="urn:microsoft.com/office/officeart/2005/8/layout/hierarchy1"/>
    <dgm:cxn modelId="{C92D9337-CEE6-47F1-85DF-68C3397E521D}" srcId="{5F15137E-F9EA-41CF-9A44-890BCC3F880A}" destId="{4B3A9D47-DF91-4B62-B85C-89CD7BAA3A76}" srcOrd="0" destOrd="0" parTransId="{53BB1F7D-930E-46CD-A981-7BBF4D3CE106}" sibTransId="{2DFEBEA2-B007-43F5-A147-170CD8DCF6FB}"/>
    <dgm:cxn modelId="{2F1D7457-3870-4CFB-903D-687A06A9312D}" srcId="{A87485CD-546F-4896-8F32-6FBB6BA110EA}" destId="{45EE5C3A-39C9-4CC2-8561-71B02258BDC3}" srcOrd="0" destOrd="0" parTransId="{DC0C0783-CAA0-42F4-914D-D07B035B6C1E}" sibTransId="{66E49EC1-361F-4053-B751-4ADA1987372F}"/>
    <dgm:cxn modelId="{B23225BB-8C09-45BB-8F44-7C37F40D4C15}" srcId="{45EE5C3A-39C9-4CC2-8561-71B02258BDC3}" destId="{AA32DC86-0EA9-4516-B960-35E49277ACF1}" srcOrd="3" destOrd="0" parTransId="{CC1E49BA-54A9-498A-8028-7D9F6D1A90A8}" sibTransId="{3515CE3F-8271-4C78-829C-2DFFA2F0F5A5}"/>
    <dgm:cxn modelId="{7435E2AF-8142-4892-9E4D-E560EE73EAD8}" srcId="{AA32DC86-0EA9-4516-B960-35E49277ACF1}" destId="{6A39CA6C-382A-4260-953D-CB58275185D9}" srcOrd="0" destOrd="0" parTransId="{CBDC7697-13E2-4949-AB67-4F138953891B}" sibTransId="{8D4238C0-1488-4CFA-B90B-F04452FCAAB4}"/>
    <dgm:cxn modelId="{BB2F97C2-2930-447D-B186-18EC75FFC171}" type="presOf" srcId="{CC1E49BA-54A9-498A-8028-7D9F6D1A90A8}" destId="{94621B13-4693-4C0C-BDC2-56CB502EC778}" srcOrd="0" destOrd="0" presId="urn:microsoft.com/office/officeart/2005/8/layout/hierarchy1"/>
    <dgm:cxn modelId="{70F3EC07-31E7-48B3-A307-95EEA0FEB661}" type="presOf" srcId="{03B44FF0-87F5-4F22-AC6B-EEA76F02FA4F}" destId="{58285C28-4BA9-43FE-A502-109BCEBC1C32}" srcOrd="0" destOrd="0" presId="urn:microsoft.com/office/officeart/2005/8/layout/hierarchy1"/>
    <dgm:cxn modelId="{AA3B62CB-5329-45FE-8C48-D295B7698CCB}" type="presOf" srcId="{86B2F9C7-EB99-45A5-9610-B2158808F54F}" destId="{BF4C7081-A38A-41E7-9945-1CDE3070DE30}" srcOrd="0" destOrd="0" presId="urn:microsoft.com/office/officeart/2005/8/layout/hierarchy1"/>
    <dgm:cxn modelId="{F48B6653-04FB-4A20-9F7C-DC616B59BFF6}" type="presParOf" srcId="{A59C8C46-DFD6-416B-B5D3-B7A2CFA22C1A}" destId="{D7AB0202-138F-42D3-B191-750932D18D2C}" srcOrd="0" destOrd="0" presId="urn:microsoft.com/office/officeart/2005/8/layout/hierarchy1"/>
    <dgm:cxn modelId="{545083E0-2456-4ED9-B393-64C8BFD4478F}" type="presParOf" srcId="{D7AB0202-138F-42D3-B191-750932D18D2C}" destId="{12D6DC8D-DCAA-4F74-8034-AE4D05EBBB68}" srcOrd="0" destOrd="0" presId="urn:microsoft.com/office/officeart/2005/8/layout/hierarchy1"/>
    <dgm:cxn modelId="{B7C66E19-D38E-4B54-A8D6-8828DA076B0D}" type="presParOf" srcId="{12D6DC8D-DCAA-4F74-8034-AE4D05EBBB68}" destId="{A4D79367-F57B-4974-B023-81E62C14A513}" srcOrd="0" destOrd="0" presId="urn:microsoft.com/office/officeart/2005/8/layout/hierarchy1"/>
    <dgm:cxn modelId="{46F3750C-4A5C-4293-88D5-A558A34B4809}" type="presParOf" srcId="{12D6DC8D-DCAA-4F74-8034-AE4D05EBBB68}" destId="{203A0A82-8D59-4EFA-806D-36634FD19B56}" srcOrd="1" destOrd="0" presId="urn:microsoft.com/office/officeart/2005/8/layout/hierarchy1"/>
    <dgm:cxn modelId="{D939148C-423E-4120-870C-128DF70C2E89}" type="presParOf" srcId="{D7AB0202-138F-42D3-B191-750932D18D2C}" destId="{4255D8A1-24DE-4755-BD89-1C78868505D7}" srcOrd="1" destOrd="0" presId="urn:microsoft.com/office/officeart/2005/8/layout/hierarchy1"/>
    <dgm:cxn modelId="{E6906973-70A8-43AA-999C-5B1B339E8964}" type="presParOf" srcId="{4255D8A1-24DE-4755-BD89-1C78868505D7}" destId="{E55EB600-DF31-47BE-A27D-F5BD473E847B}" srcOrd="0" destOrd="0" presId="urn:microsoft.com/office/officeart/2005/8/layout/hierarchy1"/>
    <dgm:cxn modelId="{5689F354-1B21-4F16-8134-D23706DAA74F}" type="presParOf" srcId="{4255D8A1-24DE-4755-BD89-1C78868505D7}" destId="{EBC5B48E-457A-4CE0-8A56-62B924549C94}" srcOrd="1" destOrd="0" presId="urn:microsoft.com/office/officeart/2005/8/layout/hierarchy1"/>
    <dgm:cxn modelId="{6D8C3959-5128-4218-8F71-D5F5690D3EEC}" type="presParOf" srcId="{EBC5B48E-457A-4CE0-8A56-62B924549C94}" destId="{6AB2532F-F62A-4636-AE73-28EFB5E18756}" srcOrd="0" destOrd="0" presId="urn:microsoft.com/office/officeart/2005/8/layout/hierarchy1"/>
    <dgm:cxn modelId="{61861218-F8AD-4938-8FC0-3C4B13F8DAE2}" type="presParOf" srcId="{6AB2532F-F62A-4636-AE73-28EFB5E18756}" destId="{81285340-066C-45E9-8968-3F0703B5C277}" srcOrd="0" destOrd="0" presId="urn:microsoft.com/office/officeart/2005/8/layout/hierarchy1"/>
    <dgm:cxn modelId="{31AF1F00-3748-4670-B295-C200AE9695D3}" type="presParOf" srcId="{6AB2532F-F62A-4636-AE73-28EFB5E18756}" destId="{087A1496-3E6D-4D79-946F-D3DCFA498071}" srcOrd="1" destOrd="0" presId="urn:microsoft.com/office/officeart/2005/8/layout/hierarchy1"/>
    <dgm:cxn modelId="{81D17195-2719-42C1-BCA6-1421A1F0EE03}" type="presParOf" srcId="{EBC5B48E-457A-4CE0-8A56-62B924549C94}" destId="{50428B81-7D79-44B6-845F-E32CE760B213}" srcOrd="1" destOrd="0" presId="urn:microsoft.com/office/officeart/2005/8/layout/hierarchy1"/>
    <dgm:cxn modelId="{FD5EACDB-2BB9-4276-BB7B-9DBB2D939EDA}" type="presParOf" srcId="{50428B81-7D79-44B6-845F-E32CE760B213}" destId="{D77C8E84-608C-40DE-A470-0A52DF7CF054}" srcOrd="0" destOrd="0" presId="urn:microsoft.com/office/officeart/2005/8/layout/hierarchy1"/>
    <dgm:cxn modelId="{7F0834F0-A2B2-4230-AC65-3512CD8AA841}" type="presParOf" srcId="{50428B81-7D79-44B6-845F-E32CE760B213}" destId="{C23F3695-8412-4352-884E-F97B77E109C2}" srcOrd="1" destOrd="0" presId="urn:microsoft.com/office/officeart/2005/8/layout/hierarchy1"/>
    <dgm:cxn modelId="{B7BBE568-6546-493D-9155-CA849216F738}" type="presParOf" srcId="{C23F3695-8412-4352-884E-F97B77E109C2}" destId="{018AE328-2883-45C7-8F12-46E1A2BF1B2A}" srcOrd="0" destOrd="0" presId="urn:microsoft.com/office/officeart/2005/8/layout/hierarchy1"/>
    <dgm:cxn modelId="{59E58398-B15C-4529-8489-F5669EAD48A6}" type="presParOf" srcId="{018AE328-2883-45C7-8F12-46E1A2BF1B2A}" destId="{79A9C95D-195D-4977-9289-D320A292FC1B}" srcOrd="0" destOrd="0" presId="urn:microsoft.com/office/officeart/2005/8/layout/hierarchy1"/>
    <dgm:cxn modelId="{2C023A2C-83D7-457E-A4D2-E548A6A5336B}" type="presParOf" srcId="{018AE328-2883-45C7-8F12-46E1A2BF1B2A}" destId="{3B27E7FC-FC24-4A90-B657-BB1A5B1992F3}" srcOrd="1" destOrd="0" presId="urn:microsoft.com/office/officeart/2005/8/layout/hierarchy1"/>
    <dgm:cxn modelId="{79E7D006-265B-466E-A835-797702D4A167}" type="presParOf" srcId="{C23F3695-8412-4352-884E-F97B77E109C2}" destId="{4D61B31B-5E27-4BEC-A17F-F1E66CEB2F15}" srcOrd="1" destOrd="0" presId="urn:microsoft.com/office/officeart/2005/8/layout/hierarchy1"/>
    <dgm:cxn modelId="{77A637DA-E9F7-4558-A88D-3A8FB532705D}" type="presParOf" srcId="{4255D8A1-24DE-4755-BD89-1C78868505D7}" destId="{5EA39FAE-DE30-492D-814B-E8DBD75D2F5C}" srcOrd="2" destOrd="0" presId="urn:microsoft.com/office/officeart/2005/8/layout/hierarchy1"/>
    <dgm:cxn modelId="{2500605F-AB22-431D-AACF-ED0E69E21251}" type="presParOf" srcId="{4255D8A1-24DE-4755-BD89-1C78868505D7}" destId="{7453B7F9-34E5-4CAF-B7FB-C2B442EE3F87}" srcOrd="3" destOrd="0" presId="urn:microsoft.com/office/officeart/2005/8/layout/hierarchy1"/>
    <dgm:cxn modelId="{3EA27974-1851-4B5C-BCD0-06A97BB119BF}" type="presParOf" srcId="{7453B7F9-34E5-4CAF-B7FB-C2B442EE3F87}" destId="{DF7AED43-AD4C-42B9-83EC-52C13B0CFA8F}" srcOrd="0" destOrd="0" presId="urn:microsoft.com/office/officeart/2005/8/layout/hierarchy1"/>
    <dgm:cxn modelId="{24BFB2A5-F62A-43BF-B4FD-0BCC814D9EA7}" type="presParOf" srcId="{DF7AED43-AD4C-42B9-83EC-52C13B0CFA8F}" destId="{026DC41B-21B4-480B-A57D-961773026865}" srcOrd="0" destOrd="0" presId="urn:microsoft.com/office/officeart/2005/8/layout/hierarchy1"/>
    <dgm:cxn modelId="{1FB762A2-6907-4ABC-A903-7620A6F891A6}" type="presParOf" srcId="{DF7AED43-AD4C-42B9-83EC-52C13B0CFA8F}" destId="{D5861214-C8E0-4E26-9C63-8A0A0DBA6CA4}" srcOrd="1" destOrd="0" presId="urn:microsoft.com/office/officeart/2005/8/layout/hierarchy1"/>
    <dgm:cxn modelId="{D9AE3965-2630-4EE7-89AA-DD6F026FD748}" type="presParOf" srcId="{7453B7F9-34E5-4CAF-B7FB-C2B442EE3F87}" destId="{4C2F8693-01AA-4ACD-8F68-93C8D3F81393}" srcOrd="1" destOrd="0" presId="urn:microsoft.com/office/officeart/2005/8/layout/hierarchy1"/>
    <dgm:cxn modelId="{000A39D3-C131-4DD6-824D-D238679E7B13}" type="presParOf" srcId="{4C2F8693-01AA-4ACD-8F68-93C8D3F81393}" destId="{2AD8A4F0-CEE3-49D8-9B3D-0325AD4D5524}" srcOrd="0" destOrd="0" presId="urn:microsoft.com/office/officeart/2005/8/layout/hierarchy1"/>
    <dgm:cxn modelId="{3850440D-A015-41B0-9827-3757126EB198}" type="presParOf" srcId="{4C2F8693-01AA-4ACD-8F68-93C8D3F81393}" destId="{F341D854-000F-46B5-88FE-A7708C0E96E0}" srcOrd="1" destOrd="0" presId="urn:microsoft.com/office/officeart/2005/8/layout/hierarchy1"/>
    <dgm:cxn modelId="{2DE2F8C7-5B48-413F-928E-6DA422F216BD}" type="presParOf" srcId="{F341D854-000F-46B5-88FE-A7708C0E96E0}" destId="{45415CD0-3D28-4CBD-9AF0-44EBA6754A15}" srcOrd="0" destOrd="0" presId="urn:microsoft.com/office/officeart/2005/8/layout/hierarchy1"/>
    <dgm:cxn modelId="{AC21F580-340B-4397-A288-C887D1A0339F}" type="presParOf" srcId="{45415CD0-3D28-4CBD-9AF0-44EBA6754A15}" destId="{E34F6A27-34BB-4728-8AEF-515DD7509331}" srcOrd="0" destOrd="0" presId="urn:microsoft.com/office/officeart/2005/8/layout/hierarchy1"/>
    <dgm:cxn modelId="{D3CA62E5-F981-49B7-A749-2FC42CD5E62A}" type="presParOf" srcId="{45415CD0-3D28-4CBD-9AF0-44EBA6754A15}" destId="{F67BC94F-E91F-4D57-B6D0-8B5783D9F20D}" srcOrd="1" destOrd="0" presId="urn:microsoft.com/office/officeart/2005/8/layout/hierarchy1"/>
    <dgm:cxn modelId="{A00E45B3-61C9-47BF-AC6C-8A16F856393B}" type="presParOf" srcId="{F341D854-000F-46B5-88FE-A7708C0E96E0}" destId="{5DA84B6F-98B3-4859-B945-D7E459053A50}" srcOrd="1" destOrd="0" presId="urn:microsoft.com/office/officeart/2005/8/layout/hierarchy1"/>
    <dgm:cxn modelId="{95A29278-952F-42F1-A1D5-41834D74B87D}" type="presParOf" srcId="{4255D8A1-24DE-4755-BD89-1C78868505D7}" destId="{58285C28-4BA9-43FE-A502-109BCEBC1C32}" srcOrd="4" destOrd="0" presId="urn:microsoft.com/office/officeart/2005/8/layout/hierarchy1"/>
    <dgm:cxn modelId="{61D0CEF5-5584-4597-8C7C-6091A25AB5F3}" type="presParOf" srcId="{4255D8A1-24DE-4755-BD89-1C78868505D7}" destId="{EDC0C321-0B91-4812-AFD9-60905D4733A3}" srcOrd="5" destOrd="0" presId="urn:microsoft.com/office/officeart/2005/8/layout/hierarchy1"/>
    <dgm:cxn modelId="{C4F5D3B6-C531-4AA2-81DB-04676AB8CCA0}" type="presParOf" srcId="{EDC0C321-0B91-4812-AFD9-60905D4733A3}" destId="{06931AE5-9E4F-4713-9AE5-5B0FDC66AA31}" srcOrd="0" destOrd="0" presId="urn:microsoft.com/office/officeart/2005/8/layout/hierarchy1"/>
    <dgm:cxn modelId="{984622C6-10AC-475A-A528-79E2E6B3A8DA}" type="presParOf" srcId="{06931AE5-9E4F-4713-9AE5-5B0FDC66AA31}" destId="{5C0212B7-6D3F-4776-A91E-DA989E9EE389}" srcOrd="0" destOrd="0" presId="urn:microsoft.com/office/officeart/2005/8/layout/hierarchy1"/>
    <dgm:cxn modelId="{8ED57D46-329C-45EE-8830-B1EC0C09323B}" type="presParOf" srcId="{06931AE5-9E4F-4713-9AE5-5B0FDC66AA31}" destId="{98253105-0127-47E8-85AB-4199A2C2B66D}" srcOrd="1" destOrd="0" presId="urn:microsoft.com/office/officeart/2005/8/layout/hierarchy1"/>
    <dgm:cxn modelId="{22F82DDE-971D-49C0-ABAD-4A977A4F6D3E}" type="presParOf" srcId="{EDC0C321-0B91-4812-AFD9-60905D4733A3}" destId="{FA07E268-300A-46BB-94EE-096F0A779541}" srcOrd="1" destOrd="0" presId="urn:microsoft.com/office/officeart/2005/8/layout/hierarchy1"/>
    <dgm:cxn modelId="{EFB69954-0622-4A43-8776-8B4052288BD7}" type="presParOf" srcId="{FA07E268-300A-46BB-94EE-096F0A779541}" destId="{BF4C7081-A38A-41E7-9945-1CDE3070DE30}" srcOrd="0" destOrd="0" presId="urn:microsoft.com/office/officeart/2005/8/layout/hierarchy1"/>
    <dgm:cxn modelId="{D6345524-E6D9-44EC-850F-5E9E95CCB139}" type="presParOf" srcId="{FA07E268-300A-46BB-94EE-096F0A779541}" destId="{9817DACE-36B8-4B4D-BF8A-667F5E6B6164}" srcOrd="1" destOrd="0" presId="urn:microsoft.com/office/officeart/2005/8/layout/hierarchy1"/>
    <dgm:cxn modelId="{B8B7B365-7102-4C17-A47B-D4D10D237527}" type="presParOf" srcId="{9817DACE-36B8-4B4D-BF8A-667F5E6B6164}" destId="{3D086B25-693E-4213-8BED-4847D35D9C8A}" srcOrd="0" destOrd="0" presId="urn:microsoft.com/office/officeart/2005/8/layout/hierarchy1"/>
    <dgm:cxn modelId="{C6D6494F-255D-470A-84CB-8B67CC9EF57A}" type="presParOf" srcId="{3D086B25-693E-4213-8BED-4847D35D9C8A}" destId="{A45E0979-3B80-420F-896A-71F3BB30960A}" srcOrd="0" destOrd="0" presId="urn:microsoft.com/office/officeart/2005/8/layout/hierarchy1"/>
    <dgm:cxn modelId="{1B5AB7BE-B715-46B6-9833-EEFBE05A8D48}" type="presParOf" srcId="{3D086B25-693E-4213-8BED-4847D35D9C8A}" destId="{2AEB428B-C4F5-4A36-95E0-CD864C2FB842}" srcOrd="1" destOrd="0" presId="urn:microsoft.com/office/officeart/2005/8/layout/hierarchy1"/>
    <dgm:cxn modelId="{B006A1B4-2F7F-4CD7-9002-D2D4A2C2AB47}" type="presParOf" srcId="{9817DACE-36B8-4B4D-BF8A-667F5E6B6164}" destId="{1FCD5B5B-1DB3-43EC-9901-55908A363955}" srcOrd="1" destOrd="0" presId="urn:microsoft.com/office/officeart/2005/8/layout/hierarchy1"/>
    <dgm:cxn modelId="{B41742A7-E692-4DFC-A67A-8473552C7489}" type="presParOf" srcId="{4255D8A1-24DE-4755-BD89-1C78868505D7}" destId="{94621B13-4693-4C0C-BDC2-56CB502EC778}" srcOrd="6" destOrd="0" presId="urn:microsoft.com/office/officeart/2005/8/layout/hierarchy1"/>
    <dgm:cxn modelId="{6DF748E6-0514-49E2-974A-480757F45205}" type="presParOf" srcId="{4255D8A1-24DE-4755-BD89-1C78868505D7}" destId="{8576E96C-5779-4330-B03D-1232DD738E3F}" srcOrd="7" destOrd="0" presId="urn:microsoft.com/office/officeart/2005/8/layout/hierarchy1"/>
    <dgm:cxn modelId="{FBF9137E-4447-48A1-82E6-196F34C5E52C}" type="presParOf" srcId="{8576E96C-5779-4330-B03D-1232DD738E3F}" destId="{AC902E89-DA78-46EF-BE47-6577896654B3}" srcOrd="0" destOrd="0" presId="urn:microsoft.com/office/officeart/2005/8/layout/hierarchy1"/>
    <dgm:cxn modelId="{F384E8F2-C2DD-4B7B-B066-FD91D130CE97}" type="presParOf" srcId="{AC902E89-DA78-46EF-BE47-6577896654B3}" destId="{D3FD4E22-62D8-4F3A-815E-9B7BA8456638}" srcOrd="0" destOrd="0" presId="urn:microsoft.com/office/officeart/2005/8/layout/hierarchy1"/>
    <dgm:cxn modelId="{FF1AA941-0939-4CF6-957C-A62C209FB306}" type="presParOf" srcId="{AC902E89-DA78-46EF-BE47-6577896654B3}" destId="{35E83A1B-56E3-4E84-AD10-A10410C789F9}" srcOrd="1" destOrd="0" presId="urn:microsoft.com/office/officeart/2005/8/layout/hierarchy1"/>
    <dgm:cxn modelId="{EC8D6D18-8FCE-4092-A5B7-6934F1B215A9}" type="presParOf" srcId="{8576E96C-5779-4330-B03D-1232DD738E3F}" destId="{3F380DBE-314E-46FC-9C3D-D270FF4A44CA}" srcOrd="1" destOrd="0" presId="urn:microsoft.com/office/officeart/2005/8/layout/hierarchy1"/>
    <dgm:cxn modelId="{C808FACA-F5C9-4C63-9EE4-4972744CE367}" type="presParOf" srcId="{3F380DBE-314E-46FC-9C3D-D270FF4A44CA}" destId="{2332F34B-750B-4B1A-8DD0-062A80776158}" srcOrd="0" destOrd="0" presId="urn:microsoft.com/office/officeart/2005/8/layout/hierarchy1"/>
    <dgm:cxn modelId="{1B3C2208-AE35-4D0A-9B8E-4BB2C7AC46D8}" type="presParOf" srcId="{3F380DBE-314E-46FC-9C3D-D270FF4A44CA}" destId="{2D9E3768-D18E-4C1B-8B02-C5CEE96E79B4}" srcOrd="1" destOrd="0" presId="urn:microsoft.com/office/officeart/2005/8/layout/hierarchy1"/>
    <dgm:cxn modelId="{888F2805-49FA-4E43-84D0-C60F4DA21345}" type="presParOf" srcId="{2D9E3768-D18E-4C1B-8B02-C5CEE96E79B4}" destId="{7EB89BFA-7DCD-4AB7-868A-9AAC7F65B894}" srcOrd="0" destOrd="0" presId="urn:microsoft.com/office/officeart/2005/8/layout/hierarchy1"/>
    <dgm:cxn modelId="{AA3A0BBD-DA70-4670-87FF-16A708022FD3}" type="presParOf" srcId="{7EB89BFA-7DCD-4AB7-868A-9AAC7F65B894}" destId="{AFD45ED1-3783-4C38-86DC-38EE6DF0723E}" srcOrd="0" destOrd="0" presId="urn:microsoft.com/office/officeart/2005/8/layout/hierarchy1"/>
    <dgm:cxn modelId="{B7C9D920-33A3-42EA-8E03-D8FAE531C04D}" type="presParOf" srcId="{7EB89BFA-7DCD-4AB7-868A-9AAC7F65B894}" destId="{AFE01512-C025-4AB1-AEAE-84FED8F47E1F}" srcOrd="1" destOrd="0" presId="urn:microsoft.com/office/officeart/2005/8/layout/hierarchy1"/>
    <dgm:cxn modelId="{795B6518-BC21-492D-8428-578B523CE807}" type="presParOf" srcId="{2D9E3768-D18E-4C1B-8B02-C5CEE96E79B4}" destId="{213C792E-1268-4865-9E76-A62C44B5E7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45D5680-A885-49DC-B6A0-D9ADC664985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291AA92-ACFD-473E-B0B2-616C04EA8B7E}">
      <dgm:prSet phldrT="[Text]"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নগদ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AB1A048B-49EC-4885-8CB5-9B7384D8D0C3}" type="parTrans" cxnId="{9BF17E3C-5684-4F64-AB28-29D6E6487758}">
      <dgm:prSet/>
      <dgm:spPr/>
      <dgm:t>
        <a:bodyPr/>
        <a:lstStyle/>
        <a:p>
          <a:endParaRPr lang="en-US"/>
        </a:p>
      </dgm:t>
    </dgm:pt>
    <dgm:pt modelId="{000BE6AB-6D64-469F-B398-644BC59B9D73}" type="sibTrans" cxnId="{9BF17E3C-5684-4F64-AB28-29D6E6487758}">
      <dgm:prSet/>
      <dgm:spPr/>
      <dgm:t>
        <a:bodyPr/>
        <a:lstStyle/>
        <a:p>
          <a:endParaRPr lang="en-US"/>
        </a:p>
      </dgm:t>
    </dgm:pt>
    <dgm:pt modelId="{C58A0662-71D8-4B37-AFE1-8E8C2AE180A7}">
      <dgm:prSet phldrT="[Text]"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পরিচালন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কার্যক্রম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CA8E3809-5C50-4CD6-9CD8-57D04657472A}" type="parTrans" cxnId="{2D3075C9-90F1-49DF-B3F1-5FB82B6A6959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709976BF-0587-4524-8C3B-7BD703C470A6}" type="sibTrans" cxnId="{2D3075C9-90F1-49DF-B3F1-5FB82B6A6959}">
      <dgm:prSet/>
      <dgm:spPr/>
      <dgm:t>
        <a:bodyPr/>
        <a:lstStyle/>
        <a:p>
          <a:endParaRPr lang="en-US"/>
        </a:p>
      </dgm:t>
    </dgm:pt>
    <dgm:pt modelId="{259DDC6D-3712-4815-90DB-7139F74938C1}">
      <dgm:prSet phldrT="[Text]" custT="1"/>
      <dgm:spPr/>
      <dgm:t>
        <a:bodyPr/>
        <a:lstStyle/>
        <a:p>
          <a:r>
            <a:rPr lang="en-US" sz="2000" b="1" dirty="0">
              <a:latin typeface="NikoshBAN" pitchFamily="2" charset="0"/>
              <a:cs typeface="NikoshBAN" pitchFamily="2" charset="0"/>
            </a:rPr>
            <a:t>Surplus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আশা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করি।কারন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….</a:t>
          </a:r>
        </a:p>
        <a:p>
          <a:r>
            <a:rPr lang="en-US" sz="2000" b="1" dirty="0">
              <a:latin typeface="NikoshBAN" pitchFamily="2" charset="0"/>
              <a:cs typeface="NikoshBAN" pitchFamily="2" charset="0"/>
            </a:rPr>
            <a:t>১.মুল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কাজে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লাভই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আশা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।</a:t>
          </a:r>
        </a:p>
        <a:p>
          <a:r>
            <a:rPr lang="en-US" sz="2000" b="1" dirty="0">
              <a:latin typeface="NikoshBAN" pitchFamily="2" charset="0"/>
              <a:cs typeface="NikoshBAN" pitchFamily="2" charset="0"/>
            </a:rPr>
            <a:t>২.deficit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ক্ষতি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734DC70D-3F76-4FB0-B567-D18C595C9951}" type="parTrans" cxnId="{223BADEC-F48B-44EA-BB19-BBAC133E6908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C0A6D43C-13A5-4E4E-A2A1-4235B35BC7BF}" type="sibTrans" cxnId="{223BADEC-F48B-44EA-BB19-BBAC133E6908}">
      <dgm:prSet/>
      <dgm:spPr/>
      <dgm:t>
        <a:bodyPr/>
        <a:lstStyle/>
        <a:p>
          <a:endParaRPr lang="en-US"/>
        </a:p>
      </dgm:t>
    </dgm:pt>
    <dgm:pt modelId="{5C7906B1-0403-40C5-852F-E6B6130F8F97}">
      <dgm:prSet phldrT="[Text]"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বিনিয়োগ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কার্যক্রম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CEA603BD-95C3-4DB1-9F29-2912BB0D3336}" type="parTrans" cxnId="{A77B3271-FDB1-4BBE-8E24-2F0FAA90CA26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64F2E8B1-0D28-4799-B47A-D7D0FDD43817}" type="sibTrans" cxnId="{A77B3271-FDB1-4BBE-8E24-2F0FAA90CA26}">
      <dgm:prSet/>
      <dgm:spPr/>
      <dgm:t>
        <a:bodyPr/>
        <a:lstStyle/>
        <a:p>
          <a:endParaRPr lang="en-US"/>
        </a:p>
      </dgm:t>
    </dgm:pt>
    <dgm:pt modelId="{B64D79B1-44D5-4DDD-AA4D-9F0483679E15}">
      <dgm:prSet phldrT="[Text]" custT="1"/>
      <dgm:spPr/>
      <dgm:t>
        <a:bodyPr/>
        <a:lstStyle/>
        <a:p>
          <a:r>
            <a:rPr lang="en-US" sz="2000" b="1" dirty="0">
              <a:latin typeface="NikoshBAN" pitchFamily="2" charset="0"/>
              <a:cs typeface="NikoshBAN" pitchFamily="2" charset="0"/>
            </a:rPr>
            <a:t>Deficit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আশা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করি।কারন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…</a:t>
          </a:r>
        </a:p>
        <a:p>
          <a:r>
            <a:rPr lang="en-US" sz="2000" b="1" dirty="0">
              <a:latin typeface="NikoshBAN" pitchFamily="2" charset="0"/>
              <a:cs typeface="NikoshBAN" pitchFamily="2" charset="0"/>
            </a:rPr>
            <a:t>১. Deficit 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নতুন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বিনিয়োগ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করে।বিনিয়োগ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বাড়লে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বাড়ে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।</a:t>
          </a:r>
        </a:p>
        <a:p>
          <a:r>
            <a:rPr lang="en-US" sz="2000" b="1" dirty="0">
              <a:latin typeface="NikoshBAN" pitchFamily="2" charset="0"/>
              <a:cs typeface="NikoshBAN" pitchFamily="2" charset="0"/>
            </a:rPr>
            <a:t>২.Surplus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বিনিয়োগ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উত্তোলন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করে।যার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কারনে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কমে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97CA58D4-A0DA-4211-89F2-5C2895801C8D}" type="parTrans" cxnId="{8EF7E169-D95B-43EF-9091-169E8AB56F30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8A30B887-B30A-4E35-89F4-813F835D6A48}" type="sibTrans" cxnId="{8EF7E169-D95B-43EF-9091-169E8AB56F30}">
      <dgm:prSet/>
      <dgm:spPr/>
      <dgm:t>
        <a:bodyPr/>
        <a:lstStyle/>
        <a:p>
          <a:endParaRPr lang="en-US"/>
        </a:p>
      </dgm:t>
    </dgm:pt>
    <dgm:pt modelId="{79EDF94B-5675-4ACE-ACF6-086471E6CBF6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অর্থায়ন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কার্যক্রম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A17EBA57-550D-4EC8-8E2E-40E11F810196}" type="parTrans" cxnId="{3455D5A1-0B4F-4205-A06C-CB738427E9FE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ED55A0D2-592D-4596-AC7D-3764EBBC120E}" type="sibTrans" cxnId="{3455D5A1-0B4F-4205-A06C-CB738427E9FE}">
      <dgm:prSet/>
      <dgm:spPr/>
      <dgm:t>
        <a:bodyPr/>
        <a:lstStyle/>
        <a:p>
          <a:endParaRPr lang="en-US"/>
        </a:p>
      </dgm:t>
    </dgm:pt>
    <dgm:pt modelId="{7A72B06B-30BF-410A-B6B5-775F2AA4874B}">
      <dgm:prSet custT="1"/>
      <dgm:spPr/>
      <dgm:t>
        <a:bodyPr/>
        <a:lstStyle/>
        <a:p>
          <a:r>
            <a:rPr lang="en-US" sz="2000" b="1" dirty="0">
              <a:latin typeface="NikoshBAN" pitchFamily="2" charset="0"/>
              <a:cs typeface="NikoshBAN" pitchFamily="2" charset="0"/>
            </a:rPr>
            <a:t>Deficit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আশা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করি।কারন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….</a:t>
          </a:r>
        </a:p>
        <a:p>
          <a:r>
            <a:rPr lang="en-US" sz="2000" b="1" dirty="0">
              <a:latin typeface="NikoshBAN" pitchFamily="2" charset="0"/>
              <a:cs typeface="NikoshBAN" pitchFamily="2" charset="0"/>
            </a:rPr>
            <a:t>১.Deficit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পরিশোধ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000" b="1">
              <a:latin typeface="NikoshBAN" pitchFamily="2" charset="0"/>
              <a:cs typeface="NikoshBAN" pitchFamily="2" charset="0"/>
            </a:rPr>
            <a:t>।</a:t>
          </a:r>
        </a:p>
        <a:p>
          <a:r>
            <a:rPr lang="en-US" sz="2000" b="1">
              <a:latin typeface="NikoshBAN" pitchFamily="2" charset="0"/>
              <a:cs typeface="NikoshBAN" pitchFamily="2" charset="0"/>
            </a:rPr>
            <a:t>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.Surplus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নতুন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সংগ্রহ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64433B5D-6B12-4D28-BF8E-7BFE7B5D507E}" type="parTrans" cxnId="{1D445D4F-1365-49D1-9A2B-EE2F30B25465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93A25A62-F1B0-4CBC-8D34-51C93615CE72}" type="sibTrans" cxnId="{1D445D4F-1365-49D1-9A2B-EE2F30B25465}">
      <dgm:prSet/>
      <dgm:spPr/>
      <dgm:t>
        <a:bodyPr/>
        <a:lstStyle/>
        <a:p>
          <a:endParaRPr lang="en-US"/>
        </a:p>
      </dgm:t>
    </dgm:pt>
    <dgm:pt modelId="{E6D647D9-BE9C-4244-87B6-893438761B80}" type="pres">
      <dgm:prSet presAssocID="{F45D5680-A885-49DC-B6A0-D9ADC664985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7B8D3E6-5707-4087-AF5C-415C9198C082}" type="pres">
      <dgm:prSet presAssocID="{9291AA92-ACFD-473E-B0B2-616C04EA8B7E}" presName="hierRoot1" presStyleCnt="0"/>
      <dgm:spPr/>
    </dgm:pt>
    <dgm:pt modelId="{764AAA79-DA5E-466A-905D-8BBB87311368}" type="pres">
      <dgm:prSet presAssocID="{9291AA92-ACFD-473E-B0B2-616C04EA8B7E}" presName="composite" presStyleCnt="0"/>
      <dgm:spPr/>
    </dgm:pt>
    <dgm:pt modelId="{49F000B3-424B-4E9A-ADE9-46D2D6A32157}" type="pres">
      <dgm:prSet presAssocID="{9291AA92-ACFD-473E-B0B2-616C04EA8B7E}" presName="background" presStyleLbl="node0" presStyleIdx="0" presStyleCnt="1"/>
      <dgm:spPr/>
    </dgm:pt>
    <dgm:pt modelId="{AB183587-91E9-4B81-A9C0-9ABA7DB2512E}" type="pres">
      <dgm:prSet presAssocID="{9291AA92-ACFD-473E-B0B2-616C04EA8B7E}" presName="text" presStyleLbl="fgAcc0" presStyleIdx="0" presStyleCnt="1" custScaleY="516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A94DB9-AB9D-4567-9FF5-36F4435422F0}" type="pres">
      <dgm:prSet presAssocID="{9291AA92-ACFD-473E-B0B2-616C04EA8B7E}" presName="hierChild2" presStyleCnt="0"/>
      <dgm:spPr/>
    </dgm:pt>
    <dgm:pt modelId="{55D6B6DF-6AA7-48B9-83E5-6CFE0CC46085}" type="pres">
      <dgm:prSet presAssocID="{CA8E3809-5C50-4CD6-9CD8-57D04657472A}" presName="Name10" presStyleLbl="parChTrans1D2" presStyleIdx="0" presStyleCnt="3"/>
      <dgm:spPr/>
      <dgm:t>
        <a:bodyPr/>
        <a:lstStyle/>
        <a:p>
          <a:endParaRPr lang="en-US"/>
        </a:p>
      </dgm:t>
    </dgm:pt>
    <dgm:pt modelId="{D6E494E4-BD94-4E90-AC37-9C60D6D0936F}" type="pres">
      <dgm:prSet presAssocID="{C58A0662-71D8-4B37-AFE1-8E8C2AE180A7}" presName="hierRoot2" presStyleCnt="0"/>
      <dgm:spPr/>
    </dgm:pt>
    <dgm:pt modelId="{727C5D92-EA99-4F76-992D-91245FAFFC9C}" type="pres">
      <dgm:prSet presAssocID="{C58A0662-71D8-4B37-AFE1-8E8C2AE180A7}" presName="composite2" presStyleCnt="0"/>
      <dgm:spPr/>
    </dgm:pt>
    <dgm:pt modelId="{93CA14D5-69DC-4121-B63B-6F1D54BAFAE1}" type="pres">
      <dgm:prSet presAssocID="{C58A0662-71D8-4B37-AFE1-8E8C2AE180A7}" presName="background2" presStyleLbl="node2" presStyleIdx="0" presStyleCnt="3"/>
      <dgm:spPr/>
    </dgm:pt>
    <dgm:pt modelId="{4285AC8D-47A3-4C22-AFB8-1F18E31148E4}" type="pres">
      <dgm:prSet presAssocID="{C58A0662-71D8-4B37-AFE1-8E8C2AE180A7}" presName="text2" presStyleLbl="fgAcc2" presStyleIdx="0" presStyleCnt="3" custScaleX="67329" custScaleY="610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59B66D-DDB4-4320-9725-ECB3C1A0A66D}" type="pres">
      <dgm:prSet presAssocID="{C58A0662-71D8-4B37-AFE1-8E8C2AE180A7}" presName="hierChild3" presStyleCnt="0"/>
      <dgm:spPr/>
    </dgm:pt>
    <dgm:pt modelId="{04419965-DFA8-4EE7-8175-8E3E1AF2CCE9}" type="pres">
      <dgm:prSet presAssocID="{734DC70D-3F76-4FB0-B567-D18C595C9951}" presName="Name17" presStyleLbl="parChTrans1D3" presStyleIdx="0" presStyleCnt="3"/>
      <dgm:spPr/>
      <dgm:t>
        <a:bodyPr/>
        <a:lstStyle/>
        <a:p>
          <a:endParaRPr lang="en-US"/>
        </a:p>
      </dgm:t>
    </dgm:pt>
    <dgm:pt modelId="{F5C8A963-CC09-4640-A183-78A4816972CD}" type="pres">
      <dgm:prSet presAssocID="{259DDC6D-3712-4815-90DB-7139F74938C1}" presName="hierRoot3" presStyleCnt="0"/>
      <dgm:spPr/>
    </dgm:pt>
    <dgm:pt modelId="{7A5F0767-C14D-4701-B875-4F43CE315A9E}" type="pres">
      <dgm:prSet presAssocID="{259DDC6D-3712-4815-90DB-7139F74938C1}" presName="composite3" presStyleCnt="0"/>
      <dgm:spPr/>
    </dgm:pt>
    <dgm:pt modelId="{F024F17E-38F3-4882-B5C0-F3A08EC3109E}" type="pres">
      <dgm:prSet presAssocID="{259DDC6D-3712-4815-90DB-7139F74938C1}" presName="background3" presStyleLbl="node3" presStyleIdx="0" presStyleCnt="3"/>
      <dgm:spPr/>
    </dgm:pt>
    <dgm:pt modelId="{F796EE51-8DAC-4983-BB92-AB10CDA1C5B2}" type="pres">
      <dgm:prSet presAssocID="{259DDC6D-3712-4815-90DB-7139F74938C1}" presName="text3" presStyleLbl="fgAcc3" presStyleIdx="0" presStyleCnt="3" custScaleX="1177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617024-FE20-44CC-B0D3-8BC166B16F2C}" type="pres">
      <dgm:prSet presAssocID="{259DDC6D-3712-4815-90DB-7139F74938C1}" presName="hierChild4" presStyleCnt="0"/>
      <dgm:spPr/>
    </dgm:pt>
    <dgm:pt modelId="{93600327-4B8A-4F3A-A89D-024481D18B4A}" type="pres">
      <dgm:prSet presAssocID="{CEA603BD-95C3-4DB1-9F29-2912BB0D3336}" presName="Name10" presStyleLbl="parChTrans1D2" presStyleIdx="1" presStyleCnt="3"/>
      <dgm:spPr/>
      <dgm:t>
        <a:bodyPr/>
        <a:lstStyle/>
        <a:p>
          <a:endParaRPr lang="en-US"/>
        </a:p>
      </dgm:t>
    </dgm:pt>
    <dgm:pt modelId="{EFBF6D70-7A87-4D0B-85FB-4C4FE74F5D2E}" type="pres">
      <dgm:prSet presAssocID="{5C7906B1-0403-40C5-852F-E6B6130F8F97}" presName="hierRoot2" presStyleCnt="0"/>
      <dgm:spPr/>
    </dgm:pt>
    <dgm:pt modelId="{4C194C41-1C59-4F50-AA1C-9653D1C84D10}" type="pres">
      <dgm:prSet presAssocID="{5C7906B1-0403-40C5-852F-E6B6130F8F97}" presName="composite2" presStyleCnt="0"/>
      <dgm:spPr/>
    </dgm:pt>
    <dgm:pt modelId="{65792F1E-C0E9-4EF8-B8DA-67208B062E0E}" type="pres">
      <dgm:prSet presAssocID="{5C7906B1-0403-40C5-852F-E6B6130F8F97}" presName="background2" presStyleLbl="node2" presStyleIdx="1" presStyleCnt="3"/>
      <dgm:spPr/>
    </dgm:pt>
    <dgm:pt modelId="{7D3CC0C2-FC19-490F-B19A-2BAEF4E1EFA0}" type="pres">
      <dgm:prSet presAssocID="{5C7906B1-0403-40C5-852F-E6B6130F8F97}" presName="text2" presStyleLbl="fgAcc2" presStyleIdx="1" presStyleCnt="3" custScaleX="67329" custScaleY="610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4DDB98-3D03-4152-BC9B-3F3E55B8598C}" type="pres">
      <dgm:prSet presAssocID="{5C7906B1-0403-40C5-852F-E6B6130F8F97}" presName="hierChild3" presStyleCnt="0"/>
      <dgm:spPr/>
    </dgm:pt>
    <dgm:pt modelId="{1A733BC9-3993-4632-9677-96755559C7EF}" type="pres">
      <dgm:prSet presAssocID="{97CA58D4-A0DA-4211-89F2-5C2895801C8D}" presName="Name17" presStyleLbl="parChTrans1D3" presStyleIdx="1" presStyleCnt="3"/>
      <dgm:spPr/>
      <dgm:t>
        <a:bodyPr/>
        <a:lstStyle/>
        <a:p>
          <a:endParaRPr lang="en-US"/>
        </a:p>
      </dgm:t>
    </dgm:pt>
    <dgm:pt modelId="{2562E0C5-CAAC-402A-8596-DE6DA1A88B08}" type="pres">
      <dgm:prSet presAssocID="{B64D79B1-44D5-4DDD-AA4D-9F0483679E15}" presName="hierRoot3" presStyleCnt="0"/>
      <dgm:spPr/>
    </dgm:pt>
    <dgm:pt modelId="{B359BF69-C3F3-4B93-A1CA-584DDEF65217}" type="pres">
      <dgm:prSet presAssocID="{B64D79B1-44D5-4DDD-AA4D-9F0483679E15}" presName="composite3" presStyleCnt="0"/>
      <dgm:spPr/>
    </dgm:pt>
    <dgm:pt modelId="{96CDBAC2-CA26-4777-869F-0F7275129E31}" type="pres">
      <dgm:prSet presAssocID="{B64D79B1-44D5-4DDD-AA4D-9F0483679E15}" presName="background3" presStyleLbl="node3" presStyleIdx="1" presStyleCnt="3"/>
      <dgm:spPr/>
    </dgm:pt>
    <dgm:pt modelId="{A36B5D1C-74C7-4FF6-A854-23C5CBAB560A}" type="pres">
      <dgm:prSet presAssocID="{B64D79B1-44D5-4DDD-AA4D-9F0483679E15}" presName="text3" presStyleLbl="fgAcc3" presStyleIdx="1" presStyleCnt="3" custScaleX="1177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74B5EF-75BC-430B-BD9E-3C4DEF349FC2}" type="pres">
      <dgm:prSet presAssocID="{B64D79B1-44D5-4DDD-AA4D-9F0483679E15}" presName="hierChild4" presStyleCnt="0"/>
      <dgm:spPr/>
    </dgm:pt>
    <dgm:pt modelId="{193B74D1-BE4C-44DE-A95E-586E9578F32E}" type="pres">
      <dgm:prSet presAssocID="{A17EBA57-550D-4EC8-8E2E-40E11F810196}" presName="Name10" presStyleLbl="parChTrans1D2" presStyleIdx="2" presStyleCnt="3"/>
      <dgm:spPr/>
      <dgm:t>
        <a:bodyPr/>
        <a:lstStyle/>
        <a:p>
          <a:endParaRPr lang="en-US"/>
        </a:p>
      </dgm:t>
    </dgm:pt>
    <dgm:pt modelId="{DDDAFE1C-EFDE-4AF2-879E-1375FE2D6C3F}" type="pres">
      <dgm:prSet presAssocID="{79EDF94B-5675-4ACE-ACF6-086471E6CBF6}" presName="hierRoot2" presStyleCnt="0"/>
      <dgm:spPr/>
    </dgm:pt>
    <dgm:pt modelId="{1FE77AC1-8207-4B37-9836-19B667609346}" type="pres">
      <dgm:prSet presAssocID="{79EDF94B-5675-4ACE-ACF6-086471E6CBF6}" presName="composite2" presStyleCnt="0"/>
      <dgm:spPr/>
    </dgm:pt>
    <dgm:pt modelId="{702C56BD-C51C-4013-90E0-0880DB92111C}" type="pres">
      <dgm:prSet presAssocID="{79EDF94B-5675-4ACE-ACF6-086471E6CBF6}" presName="background2" presStyleLbl="node2" presStyleIdx="2" presStyleCnt="3"/>
      <dgm:spPr/>
    </dgm:pt>
    <dgm:pt modelId="{0808E7D4-BFBD-431A-B457-ABFC4FAC3779}" type="pres">
      <dgm:prSet presAssocID="{79EDF94B-5675-4ACE-ACF6-086471E6CBF6}" presName="text2" presStyleLbl="fgAcc2" presStyleIdx="2" presStyleCnt="3" custScaleX="67329" custScaleY="610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0D893F-70D7-4C04-BF08-87EB1A16B48F}" type="pres">
      <dgm:prSet presAssocID="{79EDF94B-5675-4ACE-ACF6-086471E6CBF6}" presName="hierChild3" presStyleCnt="0"/>
      <dgm:spPr/>
    </dgm:pt>
    <dgm:pt modelId="{1FBD586E-E7B1-4F03-8AAE-FE2DF81157FF}" type="pres">
      <dgm:prSet presAssocID="{64433B5D-6B12-4D28-BF8E-7BFE7B5D507E}" presName="Name17" presStyleLbl="parChTrans1D3" presStyleIdx="2" presStyleCnt="3"/>
      <dgm:spPr/>
      <dgm:t>
        <a:bodyPr/>
        <a:lstStyle/>
        <a:p>
          <a:endParaRPr lang="en-US"/>
        </a:p>
      </dgm:t>
    </dgm:pt>
    <dgm:pt modelId="{5A264115-B4D3-4F26-8702-F5A060D012BD}" type="pres">
      <dgm:prSet presAssocID="{7A72B06B-30BF-410A-B6B5-775F2AA4874B}" presName="hierRoot3" presStyleCnt="0"/>
      <dgm:spPr/>
    </dgm:pt>
    <dgm:pt modelId="{3702E6C1-8D02-436A-A060-339D4EC6549A}" type="pres">
      <dgm:prSet presAssocID="{7A72B06B-30BF-410A-B6B5-775F2AA4874B}" presName="composite3" presStyleCnt="0"/>
      <dgm:spPr/>
    </dgm:pt>
    <dgm:pt modelId="{994B7598-4CD7-48E8-9089-B3EA6759977E}" type="pres">
      <dgm:prSet presAssocID="{7A72B06B-30BF-410A-B6B5-775F2AA4874B}" presName="background3" presStyleLbl="node3" presStyleIdx="2" presStyleCnt="3"/>
      <dgm:spPr/>
    </dgm:pt>
    <dgm:pt modelId="{5210DAE6-621F-4BDF-9A7B-0462745A9DFD}" type="pres">
      <dgm:prSet presAssocID="{7A72B06B-30BF-410A-B6B5-775F2AA4874B}" presName="text3" presStyleLbl="fgAcc3" presStyleIdx="2" presStyleCnt="3" custScaleX="1177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4A7BCB-91A1-41F0-94F3-CD34DD032790}" type="pres">
      <dgm:prSet presAssocID="{7A72B06B-30BF-410A-B6B5-775F2AA4874B}" presName="hierChild4" presStyleCnt="0"/>
      <dgm:spPr/>
    </dgm:pt>
  </dgm:ptLst>
  <dgm:cxnLst>
    <dgm:cxn modelId="{1D445D4F-1365-49D1-9A2B-EE2F30B25465}" srcId="{79EDF94B-5675-4ACE-ACF6-086471E6CBF6}" destId="{7A72B06B-30BF-410A-B6B5-775F2AA4874B}" srcOrd="0" destOrd="0" parTransId="{64433B5D-6B12-4D28-BF8E-7BFE7B5D507E}" sibTransId="{93A25A62-F1B0-4CBC-8D34-51C93615CE72}"/>
    <dgm:cxn modelId="{E859FCDD-B12A-45F8-A308-9EDDC878BD3E}" type="presOf" srcId="{B64D79B1-44D5-4DDD-AA4D-9F0483679E15}" destId="{A36B5D1C-74C7-4FF6-A854-23C5CBAB560A}" srcOrd="0" destOrd="0" presId="urn:microsoft.com/office/officeart/2005/8/layout/hierarchy1"/>
    <dgm:cxn modelId="{8EF7E169-D95B-43EF-9091-169E8AB56F30}" srcId="{5C7906B1-0403-40C5-852F-E6B6130F8F97}" destId="{B64D79B1-44D5-4DDD-AA4D-9F0483679E15}" srcOrd="0" destOrd="0" parTransId="{97CA58D4-A0DA-4211-89F2-5C2895801C8D}" sibTransId="{8A30B887-B30A-4E35-89F4-813F835D6A48}"/>
    <dgm:cxn modelId="{AEF6286B-6B37-4397-AC88-1949C9D5E2FE}" type="presOf" srcId="{64433B5D-6B12-4D28-BF8E-7BFE7B5D507E}" destId="{1FBD586E-E7B1-4F03-8AAE-FE2DF81157FF}" srcOrd="0" destOrd="0" presId="urn:microsoft.com/office/officeart/2005/8/layout/hierarchy1"/>
    <dgm:cxn modelId="{D8994DC4-E8C6-4297-BE48-31DAD0AFEC5F}" type="presOf" srcId="{259DDC6D-3712-4815-90DB-7139F74938C1}" destId="{F796EE51-8DAC-4983-BB92-AB10CDA1C5B2}" srcOrd="0" destOrd="0" presId="urn:microsoft.com/office/officeart/2005/8/layout/hierarchy1"/>
    <dgm:cxn modelId="{3455D5A1-0B4F-4205-A06C-CB738427E9FE}" srcId="{9291AA92-ACFD-473E-B0B2-616C04EA8B7E}" destId="{79EDF94B-5675-4ACE-ACF6-086471E6CBF6}" srcOrd="2" destOrd="0" parTransId="{A17EBA57-550D-4EC8-8E2E-40E11F810196}" sibTransId="{ED55A0D2-592D-4596-AC7D-3764EBBC120E}"/>
    <dgm:cxn modelId="{223BADEC-F48B-44EA-BB19-BBAC133E6908}" srcId="{C58A0662-71D8-4B37-AFE1-8E8C2AE180A7}" destId="{259DDC6D-3712-4815-90DB-7139F74938C1}" srcOrd="0" destOrd="0" parTransId="{734DC70D-3F76-4FB0-B567-D18C595C9951}" sibTransId="{C0A6D43C-13A5-4E4E-A2A1-4235B35BC7BF}"/>
    <dgm:cxn modelId="{DD8EE09B-4E21-4617-93F1-EC92A0D1FBB2}" type="presOf" srcId="{CA8E3809-5C50-4CD6-9CD8-57D04657472A}" destId="{55D6B6DF-6AA7-48B9-83E5-6CFE0CC46085}" srcOrd="0" destOrd="0" presId="urn:microsoft.com/office/officeart/2005/8/layout/hierarchy1"/>
    <dgm:cxn modelId="{80B91C94-FF0D-445F-A9D3-37707FEC648B}" type="presOf" srcId="{5C7906B1-0403-40C5-852F-E6B6130F8F97}" destId="{7D3CC0C2-FC19-490F-B19A-2BAEF4E1EFA0}" srcOrd="0" destOrd="0" presId="urn:microsoft.com/office/officeart/2005/8/layout/hierarchy1"/>
    <dgm:cxn modelId="{70EA48AF-D7BC-4860-B910-0EB15362DDCC}" type="presOf" srcId="{97CA58D4-A0DA-4211-89F2-5C2895801C8D}" destId="{1A733BC9-3993-4632-9677-96755559C7EF}" srcOrd="0" destOrd="0" presId="urn:microsoft.com/office/officeart/2005/8/layout/hierarchy1"/>
    <dgm:cxn modelId="{2D3075C9-90F1-49DF-B3F1-5FB82B6A6959}" srcId="{9291AA92-ACFD-473E-B0B2-616C04EA8B7E}" destId="{C58A0662-71D8-4B37-AFE1-8E8C2AE180A7}" srcOrd="0" destOrd="0" parTransId="{CA8E3809-5C50-4CD6-9CD8-57D04657472A}" sibTransId="{709976BF-0587-4524-8C3B-7BD703C470A6}"/>
    <dgm:cxn modelId="{A77B3271-FDB1-4BBE-8E24-2F0FAA90CA26}" srcId="{9291AA92-ACFD-473E-B0B2-616C04EA8B7E}" destId="{5C7906B1-0403-40C5-852F-E6B6130F8F97}" srcOrd="1" destOrd="0" parTransId="{CEA603BD-95C3-4DB1-9F29-2912BB0D3336}" sibTransId="{64F2E8B1-0D28-4799-B47A-D7D0FDD43817}"/>
    <dgm:cxn modelId="{F9FA6C0C-6663-4BC5-9213-C565386A3EFA}" type="presOf" srcId="{A17EBA57-550D-4EC8-8E2E-40E11F810196}" destId="{193B74D1-BE4C-44DE-A95E-586E9578F32E}" srcOrd="0" destOrd="0" presId="urn:microsoft.com/office/officeart/2005/8/layout/hierarchy1"/>
    <dgm:cxn modelId="{A47155F5-1350-4921-AF29-BB5FEC98BFE1}" type="presOf" srcId="{CEA603BD-95C3-4DB1-9F29-2912BB0D3336}" destId="{93600327-4B8A-4F3A-A89D-024481D18B4A}" srcOrd="0" destOrd="0" presId="urn:microsoft.com/office/officeart/2005/8/layout/hierarchy1"/>
    <dgm:cxn modelId="{2D9CA567-15FA-4562-9F40-C75CDF63184E}" type="presOf" srcId="{9291AA92-ACFD-473E-B0B2-616C04EA8B7E}" destId="{AB183587-91E9-4B81-A9C0-9ABA7DB2512E}" srcOrd="0" destOrd="0" presId="urn:microsoft.com/office/officeart/2005/8/layout/hierarchy1"/>
    <dgm:cxn modelId="{542D2278-A233-4086-ADCE-BE8F50528529}" type="presOf" srcId="{734DC70D-3F76-4FB0-B567-D18C595C9951}" destId="{04419965-DFA8-4EE7-8175-8E3E1AF2CCE9}" srcOrd="0" destOrd="0" presId="urn:microsoft.com/office/officeart/2005/8/layout/hierarchy1"/>
    <dgm:cxn modelId="{A1E723A6-2E0D-4F55-B031-981FE2D66978}" type="presOf" srcId="{79EDF94B-5675-4ACE-ACF6-086471E6CBF6}" destId="{0808E7D4-BFBD-431A-B457-ABFC4FAC3779}" srcOrd="0" destOrd="0" presId="urn:microsoft.com/office/officeart/2005/8/layout/hierarchy1"/>
    <dgm:cxn modelId="{D104178E-DDC2-4B9B-9463-59E3B0F8968B}" type="presOf" srcId="{F45D5680-A885-49DC-B6A0-D9ADC664985C}" destId="{E6D647D9-BE9C-4244-87B6-893438761B80}" srcOrd="0" destOrd="0" presId="urn:microsoft.com/office/officeart/2005/8/layout/hierarchy1"/>
    <dgm:cxn modelId="{CF2345B5-7F05-4FA6-AD8C-3F0EDC7E596A}" type="presOf" srcId="{C58A0662-71D8-4B37-AFE1-8E8C2AE180A7}" destId="{4285AC8D-47A3-4C22-AFB8-1F18E31148E4}" srcOrd="0" destOrd="0" presId="urn:microsoft.com/office/officeart/2005/8/layout/hierarchy1"/>
    <dgm:cxn modelId="{9BF17E3C-5684-4F64-AB28-29D6E6487758}" srcId="{F45D5680-A885-49DC-B6A0-D9ADC664985C}" destId="{9291AA92-ACFD-473E-B0B2-616C04EA8B7E}" srcOrd="0" destOrd="0" parTransId="{AB1A048B-49EC-4885-8CB5-9B7384D8D0C3}" sibTransId="{000BE6AB-6D64-469F-B398-644BC59B9D73}"/>
    <dgm:cxn modelId="{D803258E-B10C-43CE-A84A-1370ABBC18E0}" type="presOf" srcId="{7A72B06B-30BF-410A-B6B5-775F2AA4874B}" destId="{5210DAE6-621F-4BDF-9A7B-0462745A9DFD}" srcOrd="0" destOrd="0" presId="urn:microsoft.com/office/officeart/2005/8/layout/hierarchy1"/>
    <dgm:cxn modelId="{7AE7BE89-FED0-4EDB-A831-10009D0F4247}" type="presParOf" srcId="{E6D647D9-BE9C-4244-87B6-893438761B80}" destId="{D7B8D3E6-5707-4087-AF5C-415C9198C082}" srcOrd="0" destOrd="0" presId="urn:microsoft.com/office/officeart/2005/8/layout/hierarchy1"/>
    <dgm:cxn modelId="{3FB0EF14-0EA4-4CEC-BC9D-C17B464DC0C3}" type="presParOf" srcId="{D7B8D3E6-5707-4087-AF5C-415C9198C082}" destId="{764AAA79-DA5E-466A-905D-8BBB87311368}" srcOrd="0" destOrd="0" presId="urn:microsoft.com/office/officeart/2005/8/layout/hierarchy1"/>
    <dgm:cxn modelId="{84D85527-4925-4ABE-A440-A54EFB6DE725}" type="presParOf" srcId="{764AAA79-DA5E-466A-905D-8BBB87311368}" destId="{49F000B3-424B-4E9A-ADE9-46D2D6A32157}" srcOrd="0" destOrd="0" presId="urn:microsoft.com/office/officeart/2005/8/layout/hierarchy1"/>
    <dgm:cxn modelId="{6B13AE88-3883-4F3F-BE50-D282DE6B8986}" type="presParOf" srcId="{764AAA79-DA5E-466A-905D-8BBB87311368}" destId="{AB183587-91E9-4B81-A9C0-9ABA7DB2512E}" srcOrd="1" destOrd="0" presId="urn:microsoft.com/office/officeart/2005/8/layout/hierarchy1"/>
    <dgm:cxn modelId="{95E57735-C575-4A08-A468-9D8D5210E815}" type="presParOf" srcId="{D7B8D3E6-5707-4087-AF5C-415C9198C082}" destId="{4CA94DB9-AB9D-4567-9FF5-36F4435422F0}" srcOrd="1" destOrd="0" presId="urn:microsoft.com/office/officeart/2005/8/layout/hierarchy1"/>
    <dgm:cxn modelId="{F45DD8D1-6059-4D95-99A9-B06E82E438F2}" type="presParOf" srcId="{4CA94DB9-AB9D-4567-9FF5-36F4435422F0}" destId="{55D6B6DF-6AA7-48B9-83E5-6CFE0CC46085}" srcOrd="0" destOrd="0" presId="urn:microsoft.com/office/officeart/2005/8/layout/hierarchy1"/>
    <dgm:cxn modelId="{CC12AD32-205E-40E9-93B2-6225944930A0}" type="presParOf" srcId="{4CA94DB9-AB9D-4567-9FF5-36F4435422F0}" destId="{D6E494E4-BD94-4E90-AC37-9C60D6D0936F}" srcOrd="1" destOrd="0" presId="urn:microsoft.com/office/officeart/2005/8/layout/hierarchy1"/>
    <dgm:cxn modelId="{4EF13F0E-2034-48B1-A54A-933B0A69D15A}" type="presParOf" srcId="{D6E494E4-BD94-4E90-AC37-9C60D6D0936F}" destId="{727C5D92-EA99-4F76-992D-91245FAFFC9C}" srcOrd="0" destOrd="0" presId="urn:microsoft.com/office/officeart/2005/8/layout/hierarchy1"/>
    <dgm:cxn modelId="{1EAF8391-BB3F-440A-BA10-82ACA043D82F}" type="presParOf" srcId="{727C5D92-EA99-4F76-992D-91245FAFFC9C}" destId="{93CA14D5-69DC-4121-B63B-6F1D54BAFAE1}" srcOrd="0" destOrd="0" presId="urn:microsoft.com/office/officeart/2005/8/layout/hierarchy1"/>
    <dgm:cxn modelId="{8C49B813-F88E-434C-866B-B8F9DAC576B4}" type="presParOf" srcId="{727C5D92-EA99-4F76-992D-91245FAFFC9C}" destId="{4285AC8D-47A3-4C22-AFB8-1F18E31148E4}" srcOrd="1" destOrd="0" presId="urn:microsoft.com/office/officeart/2005/8/layout/hierarchy1"/>
    <dgm:cxn modelId="{609BB8C0-3895-4C0B-B383-5CACDED17DF9}" type="presParOf" srcId="{D6E494E4-BD94-4E90-AC37-9C60D6D0936F}" destId="{2D59B66D-DDB4-4320-9725-ECB3C1A0A66D}" srcOrd="1" destOrd="0" presId="urn:microsoft.com/office/officeart/2005/8/layout/hierarchy1"/>
    <dgm:cxn modelId="{1ABF6E8F-5834-40CF-B6E6-9B10A441FB32}" type="presParOf" srcId="{2D59B66D-DDB4-4320-9725-ECB3C1A0A66D}" destId="{04419965-DFA8-4EE7-8175-8E3E1AF2CCE9}" srcOrd="0" destOrd="0" presId="urn:microsoft.com/office/officeart/2005/8/layout/hierarchy1"/>
    <dgm:cxn modelId="{95A37432-3E46-4F31-A629-07E2F74828E5}" type="presParOf" srcId="{2D59B66D-DDB4-4320-9725-ECB3C1A0A66D}" destId="{F5C8A963-CC09-4640-A183-78A4816972CD}" srcOrd="1" destOrd="0" presId="urn:microsoft.com/office/officeart/2005/8/layout/hierarchy1"/>
    <dgm:cxn modelId="{5C570501-E8E4-4555-9C6A-1C058ED9681E}" type="presParOf" srcId="{F5C8A963-CC09-4640-A183-78A4816972CD}" destId="{7A5F0767-C14D-4701-B875-4F43CE315A9E}" srcOrd="0" destOrd="0" presId="urn:microsoft.com/office/officeart/2005/8/layout/hierarchy1"/>
    <dgm:cxn modelId="{0298BC95-D90E-4809-BF21-D70C1A1E85D0}" type="presParOf" srcId="{7A5F0767-C14D-4701-B875-4F43CE315A9E}" destId="{F024F17E-38F3-4882-B5C0-F3A08EC3109E}" srcOrd="0" destOrd="0" presId="urn:microsoft.com/office/officeart/2005/8/layout/hierarchy1"/>
    <dgm:cxn modelId="{17B557B5-97DA-440C-8EAE-BB64A00C962E}" type="presParOf" srcId="{7A5F0767-C14D-4701-B875-4F43CE315A9E}" destId="{F796EE51-8DAC-4983-BB92-AB10CDA1C5B2}" srcOrd="1" destOrd="0" presId="urn:microsoft.com/office/officeart/2005/8/layout/hierarchy1"/>
    <dgm:cxn modelId="{147795A2-48C2-481F-BFCB-2804452E0C71}" type="presParOf" srcId="{F5C8A963-CC09-4640-A183-78A4816972CD}" destId="{E8617024-FE20-44CC-B0D3-8BC166B16F2C}" srcOrd="1" destOrd="0" presId="urn:microsoft.com/office/officeart/2005/8/layout/hierarchy1"/>
    <dgm:cxn modelId="{5C60E9A2-ED30-4F2B-98F0-F32D32E67371}" type="presParOf" srcId="{4CA94DB9-AB9D-4567-9FF5-36F4435422F0}" destId="{93600327-4B8A-4F3A-A89D-024481D18B4A}" srcOrd="2" destOrd="0" presId="urn:microsoft.com/office/officeart/2005/8/layout/hierarchy1"/>
    <dgm:cxn modelId="{40251FDC-5019-4862-BB55-39B1FA1F3D0C}" type="presParOf" srcId="{4CA94DB9-AB9D-4567-9FF5-36F4435422F0}" destId="{EFBF6D70-7A87-4D0B-85FB-4C4FE74F5D2E}" srcOrd="3" destOrd="0" presId="urn:microsoft.com/office/officeart/2005/8/layout/hierarchy1"/>
    <dgm:cxn modelId="{EEE82D51-3436-47AA-9C59-1A95DC967B8A}" type="presParOf" srcId="{EFBF6D70-7A87-4D0B-85FB-4C4FE74F5D2E}" destId="{4C194C41-1C59-4F50-AA1C-9653D1C84D10}" srcOrd="0" destOrd="0" presId="urn:microsoft.com/office/officeart/2005/8/layout/hierarchy1"/>
    <dgm:cxn modelId="{FF1AB0D2-3DA4-4C41-B18E-119E7C7380A9}" type="presParOf" srcId="{4C194C41-1C59-4F50-AA1C-9653D1C84D10}" destId="{65792F1E-C0E9-4EF8-B8DA-67208B062E0E}" srcOrd="0" destOrd="0" presId="urn:microsoft.com/office/officeart/2005/8/layout/hierarchy1"/>
    <dgm:cxn modelId="{F1B69757-BBA7-4400-A5D8-55BD7C48085F}" type="presParOf" srcId="{4C194C41-1C59-4F50-AA1C-9653D1C84D10}" destId="{7D3CC0C2-FC19-490F-B19A-2BAEF4E1EFA0}" srcOrd="1" destOrd="0" presId="urn:microsoft.com/office/officeart/2005/8/layout/hierarchy1"/>
    <dgm:cxn modelId="{1AC47A0A-A5CF-46F3-BEFE-B66F2FC141FE}" type="presParOf" srcId="{EFBF6D70-7A87-4D0B-85FB-4C4FE74F5D2E}" destId="{E24DDB98-3D03-4152-BC9B-3F3E55B8598C}" srcOrd="1" destOrd="0" presId="urn:microsoft.com/office/officeart/2005/8/layout/hierarchy1"/>
    <dgm:cxn modelId="{DF671AFA-4A6F-44CF-AB39-76627CBC5B31}" type="presParOf" srcId="{E24DDB98-3D03-4152-BC9B-3F3E55B8598C}" destId="{1A733BC9-3993-4632-9677-96755559C7EF}" srcOrd="0" destOrd="0" presId="urn:microsoft.com/office/officeart/2005/8/layout/hierarchy1"/>
    <dgm:cxn modelId="{3B5751ED-F687-48C9-82D9-A51F22627848}" type="presParOf" srcId="{E24DDB98-3D03-4152-BC9B-3F3E55B8598C}" destId="{2562E0C5-CAAC-402A-8596-DE6DA1A88B08}" srcOrd="1" destOrd="0" presId="urn:microsoft.com/office/officeart/2005/8/layout/hierarchy1"/>
    <dgm:cxn modelId="{6A61FE7B-6F4A-4372-8834-1F2D7337C9D4}" type="presParOf" srcId="{2562E0C5-CAAC-402A-8596-DE6DA1A88B08}" destId="{B359BF69-C3F3-4B93-A1CA-584DDEF65217}" srcOrd="0" destOrd="0" presId="urn:microsoft.com/office/officeart/2005/8/layout/hierarchy1"/>
    <dgm:cxn modelId="{67AA8D8A-47F4-445B-A2BA-146329EF3BC6}" type="presParOf" srcId="{B359BF69-C3F3-4B93-A1CA-584DDEF65217}" destId="{96CDBAC2-CA26-4777-869F-0F7275129E31}" srcOrd="0" destOrd="0" presId="urn:microsoft.com/office/officeart/2005/8/layout/hierarchy1"/>
    <dgm:cxn modelId="{0CE9109A-3DAA-4E24-9579-06BE789B3253}" type="presParOf" srcId="{B359BF69-C3F3-4B93-A1CA-584DDEF65217}" destId="{A36B5D1C-74C7-4FF6-A854-23C5CBAB560A}" srcOrd="1" destOrd="0" presId="urn:microsoft.com/office/officeart/2005/8/layout/hierarchy1"/>
    <dgm:cxn modelId="{04C1047A-078F-46BE-9424-D91B8873474D}" type="presParOf" srcId="{2562E0C5-CAAC-402A-8596-DE6DA1A88B08}" destId="{7A74B5EF-75BC-430B-BD9E-3C4DEF349FC2}" srcOrd="1" destOrd="0" presId="urn:microsoft.com/office/officeart/2005/8/layout/hierarchy1"/>
    <dgm:cxn modelId="{CCB2B2A1-3F9C-4942-B9DD-68B98E608EED}" type="presParOf" srcId="{4CA94DB9-AB9D-4567-9FF5-36F4435422F0}" destId="{193B74D1-BE4C-44DE-A95E-586E9578F32E}" srcOrd="4" destOrd="0" presId="urn:microsoft.com/office/officeart/2005/8/layout/hierarchy1"/>
    <dgm:cxn modelId="{5C2E0930-B427-4BA4-8788-469EE40D1412}" type="presParOf" srcId="{4CA94DB9-AB9D-4567-9FF5-36F4435422F0}" destId="{DDDAFE1C-EFDE-4AF2-879E-1375FE2D6C3F}" srcOrd="5" destOrd="0" presId="urn:microsoft.com/office/officeart/2005/8/layout/hierarchy1"/>
    <dgm:cxn modelId="{3F53D571-1FB1-449F-BACE-1E2D46121865}" type="presParOf" srcId="{DDDAFE1C-EFDE-4AF2-879E-1375FE2D6C3F}" destId="{1FE77AC1-8207-4B37-9836-19B667609346}" srcOrd="0" destOrd="0" presId="urn:microsoft.com/office/officeart/2005/8/layout/hierarchy1"/>
    <dgm:cxn modelId="{D3D2C6D8-1F0E-4907-810A-793397442E57}" type="presParOf" srcId="{1FE77AC1-8207-4B37-9836-19B667609346}" destId="{702C56BD-C51C-4013-90E0-0880DB92111C}" srcOrd="0" destOrd="0" presId="urn:microsoft.com/office/officeart/2005/8/layout/hierarchy1"/>
    <dgm:cxn modelId="{F2358BA2-2DEB-49CD-96E8-FB780FFB19E8}" type="presParOf" srcId="{1FE77AC1-8207-4B37-9836-19B667609346}" destId="{0808E7D4-BFBD-431A-B457-ABFC4FAC3779}" srcOrd="1" destOrd="0" presId="urn:microsoft.com/office/officeart/2005/8/layout/hierarchy1"/>
    <dgm:cxn modelId="{7D054F93-F315-41AD-836B-EB85EEFFEA8C}" type="presParOf" srcId="{DDDAFE1C-EFDE-4AF2-879E-1375FE2D6C3F}" destId="{A80D893F-70D7-4C04-BF08-87EB1A16B48F}" srcOrd="1" destOrd="0" presId="urn:microsoft.com/office/officeart/2005/8/layout/hierarchy1"/>
    <dgm:cxn modelId="{88822764-6F36-44CE-B081-CEF40A65BA11}" type="presParOf" srcId="{A80D893F-70D7-4C04-BF08-87EB1A16B48F}" destId="{1FBD586E-E7B1-4F03-8AAE-FE2DF81157FF}" srcOrd="0" destOrd="0" presId="urn:microsoft.com/office/officeart/2005/8/layout/hierarchy1"/>
    <dgm:cxn modelId="{BC443A86-6EFA-4B9E-BFD6-3316D84701D8}" type="presParOf" srcId="{A80D893F-70D7-4C04-BF08-87EB1A16B48F}" destId="{5A264115-B4D3-4F26-8702-F5A060D012BD}" srcOrd="1" destOrd="0" presId="urn:microsoft.com/office/officeart/2005/8/layout/hierarchy1"/>
    <dgm:cxn modelId="{E82921A5-3C4B-4427-8C43-273178304725}" type="presParOf" srcId="{5A264115-B4D3-4F26-8702-F5A060D012BD}" destId="{3702E6C1-8D02-436A-A060-339D4EC6549A}" srcOrd="0" destOrd="0" presId="urn:microsoft.com/office/officeart/2005/8/layout/hierarchy1"/>
    <dgm:cxn modelId="{9E008F22-CC35-4812-A981-F34E54941DF7}" type="presParOf" srcId="{3702E6C1-8D02-436A-A060-339D4EC6549A}" destId="{994B7598-4CD7-48E8-9089-B3EA6759977E}" srcOrd="0" destOrd="0" presId="urn:microsoft.com/office/officeart/2005/8/layout/hierarchy1"/>
    <dgm:cxn modelId="{8D3E775C-8C59-481C-801D-7747259013FE}" type="presParOf" srcId="{3702E6C1-8D02-436A-A060-339D4EC6549A}" destId="{5210DAE6-621F-4BDF-9A7B-0462745A9DFD}" srcOrd="1" destOrd="0" presId="urn:microsoft.com/office/officeart/2005/8/layout/hierarchy1"/>
    <dgm:cxn modelId="{417B01EA-395E-4FB7-BB3A-410D7626F385}" type="presParOf" srcId="{5A264115-B4D3-4F26-8702-F5A060D012BD}" destId="{1E4A7BCB-91A1-41F0-94F3-CD34DD03279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27556FD-DDAF-44AF-8AEC-01C01864D5F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FFDCDAE-A150-407B-9A46-0A637B6A7C88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853DCEF8-D538-4F47-A8D2-14F9CE239824}" type="parTrans" cxnId="{DE20AC19-A905-46E3-A4EC-633758B9227A}">
      <dgm:prSet/>
      <dgm:spPr/>
      <dgm:t>
        <a:bodyPr/>
        <a:lstStyle/>
        <a:p>
          <a:endParaRPr lang="en-US"/>
        </a:p>
      </dgm:t>
    </dgm:pt>
    <dgm:pt modelId="{C3825144-52ED-4AA1-9C83-C73D76F81FD7}" type="sibTrans" cxnId="{DE20AC19-A905-46E3-A4EC-633758B9227A}">
      <dgm:prSet/>
      <dgm:spPr/>
      <dgm:t>
        <a:bodyPr/>
        <a:lstStyle/>
        <a:p>
          <a:endParaRPr lang="en-US"/>
        </a:p>
      </dgm:t>
    </dgm:pt>
    <dgm:pt modelId="{AEEF0602-880B-4824-9B4B-500B685CA41C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সে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পরিমান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যেখানে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সমান।অথ্যা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ৎ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নাই।যত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তারাতারি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ব্যয়ে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পৌছানো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যায়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তত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ভাল।কারন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অর্জন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শুরু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A6926448-6CA0-4D64-8D6C-775F456A9B64}" type="parTrans" cxnId="{D8564725-226F-4F29-B377-127643C80B6A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1F9304C-BC0D-497B-B2EE-42D870985B82}" type="sibTrans" cxnId="{D8564725-226F-4F29-B377-127643C80B6A}">
      <dgm:prSet/>
      <dgm:spPr/>
      <dgm:t>
        <a:bodyPr/>
        <a:lstStyle/>
        <a:p>
          <a:endParaRPr lang="en-US"/>
        </a:p>
      </dgm:t>
    </dgm:pt>
    <dgm:pt modelId="{C502CF69-0515-470F-9202-FC76770625B5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গানিতিক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DB16A844-1834-415E-9676-F3D0D408FFB5}" type="parTrans" cxnId="{3AE5826C-63E5-49BF-985C-73E98A54C3C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59F907C5-630D-4869-A842-BA46766CA44F}" type="sibTrans" cxnId="{3AE5826C-63E5-49BF-985C-73E98A54C3CD}">
      <dgm:prSet/>
      <dgm:spPr/>
      <dgm:t>
        <a:bodyPr/>
        <a:lstStyle/>
        <a:p>
          <a:endParaRPr lang="en-US"/>
        </a:p>
      </dgm:t>
    </dgm:pt>
    <dgm:pt modelId="{1E1F64BD-442D-4C03-9003-00187A99A702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সূচি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9B5103D-AC23-4EE0-9B6F-50988F18D5E9}" type="parTrans" cxnId="{6CA70FC2-A84B-4019-BC10-EAA6B99B010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BBD638E9-FB90-4561-A891-D528D363EA7B}" type="sibTrans" cxnId="{6CA70FC2-A84B-4019-BC10-EAA6B99B0105}">
      <dgm:prSet/>
      <dgm:spPr/>
      <dgm:t>
        <a:bodyPr/>
        <a:lstStyle/>
        <a:p>
          <a:endParaRPr lang="en-US"/>
        </a:p>
      </dgm:t>
    </dgm:pt>
    <dgm:pt modelId="{0D183C4F-267A-455C-9E44-E75DF06F830D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চিত্র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AD31C2F1-41C6-406F-844C-1623787FEC2F}" type="parTrans" cxnId="{4139910A-1FCF-43FD-B077-4DA957350B5B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9D852A6-5EA0-435C-93DF-7F50DD33D9AA}" type="sibTrans" cxnId="{4139910A-1FCF-43FD-B077-4DA957350B5B}">
      <dgm:prSet/>
      <dgm:spPr/>
      <dgm:t>
        <a:bodyPr/>
        <a:lstStyle/>
        <a:p>
          <a:endParaRPr lang="en-US"/>
        </a:p>
      </dgm:t>
    </dgm:pt>
    <dgm:pt modelId="{D9A0B94C-6F66-4EE6-8755-5C4793B06AE6}" type="pres">
      <dgm:prSet presAssocID="{627556FD-DDAF-44AF-8AEC-01C01864D5F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F766DD4-A58E-4F83-A7E1-F20B08B2F895}" type="pres">
      <dgm:prSet presAssocID="{2FFDCDAE-A150-407B-9A46-0A637B6A7C88}" presName="hierRoot1" presStyleCnt="0"/>
      <dgm:spPr/>
    </dgm:pt>
    <dgm:pt modelId="{F89D03C2-EDF2-4589-A8EF-76A1ACC9177E}" type="pres">
      <dgm:prSet presAssocID="{2FFDCDAE-A150-407B-9A46-0A637B6A7C88}" presName="composite" presStyleCnt="0"/>
      <dgm:spPr/>
    </dgm:pt>
    <dgm:pt modelId="{B44FB85A-582B-4547-9DEE-00E336369ED9}" type="pres">
      <dgm:prSet presAssocID="{2FFDCDAE-A150-407B-9A46-0A637B6A7C88}" presName="background" presStyleLbl="node0" presStyleIdx="0" presStyleCnt="1"/>
      <dgm:spPr/>
    </dgm:pt>
    <dgm:pt modelId="{562CC827-31C5-4D35-A460-3770806A3004}" type="pres">
      <dgm:prSet presAssocID="{2FFDCDAE-A150-407B-9A46-0A637B6A7C88}" presName="text" presStyleLbl="fgAcc0" presStyleIdx="0" presStyleCnt="1" custScaleX="79729" custScaleY="564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F66023-92F2-4887-857B-7FF3531583DF}" type="pres">
      <dgm:prSet presAssocID="{2FFDCDAE-A150-407B-9A46-0A637B6A7C88}" presName="hierChild2" presStyleCnt="0"/>
      <dgm:spPr/>
    </dgm:pt>
    <dgm:pt modelId="{EDD63A9C-771E-4EAC-AEBF-9BDFB079A0D5}" type="pres">
      <dgm:prSet presAssocID="{A6926448-6CA0-4D64-8D6C-775F456A9B6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1DD04125-86FD-4E05-98CC-433959047EBD}" type="pres">
      <dgm:prSet presAssocID="{AEEF0602-880B-4824-9B4B-500B685CA41C}" presName="hierRoot2" presStyleCnt="0"/>
      <dgm:spPr/>
    </dgm:pt>
    <dgm:pt modelId="{F53E52E6-AEE7-42AD-B935-6674B9BF2217}" type="pres">
      <dgm:prSet presAssocID="{AEEF0602-880B-4824-9B4B-500B685CA41C}" presName="composite2" presStyleCnt="0"/>
      <dgm:spPr/>
    </dgm:pt>
    <dgm:pt modelId="{26E1840C-E6A0-44DA-88C1-C5FD16654676}" type="pres">
      <dgm:prSet presAssocID="{AEEF0602-880B-4824-9B4B-500B685CA41C}" presName="background2" presStyleLbl="node2" presStyleIdx="0" presStyleCnt="1"/>
      <dgm:spPr/>
    </dgm:pt>
    <dgm:pt modelId="{320745B4-EAF8-49D8-AD26-C8D80EAB7BEE}" type="pres">
      <dgm:prSet presAssocID="{AEEF0602-880B-4824-9B4B-500B685CA41C}" presName="text2" presStyleLbl="fgAcc2" presStyleIdx="0" presStyleCnt="1" custScaleX="247011" custScaleY="57062" custLinFactNeighborX="1418" custLinFactNeighborY="-223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15915F-A507-4DC7-8C31-97B186A4D32A}" type="pres">
      <dgm:prSet presAssocID="{AEEF0602-880B-4824-9B4B-500B685CA41C}" presName="hierChild3" presStyleCnt="0"/>
      <dgm:spPr/>
    </dgm:pt>
    <dgm:pt modelId="{8C0C099F-B57A-4CD6-BAE3-E1E2618CC2F3}" type="pres">
      <dgm:prSet presAssocID="{DB16A844-1834-415E-9676-F3D0D408FFB5}" presName="Name17" presStyleLbl="parChTrans1D3" presStyleIdx="0" presStyleCnt="3"/>
      <dgm:spPr/>
      <dgm:t>
        <a:bodyPr/>
        <a:lstStyle/>
        <a:p>
          <a:endParaRPr lang="en-US"/>
        </a:p>
      </dgm:t>
    </dgm:pt>
    <dgm:pt modelId="{A3C16444-C1D9-4A73-AF3B-AE8D7F4E2574}" type="pres">
      <dgm:prSet presAssocID="{C502CF69-0515-470F-9202-FC76770625B5}" presName="hierRoot3" presStyleCnt="0"/>
      <dgm:spPr/>
    </dgm:pt>
    <dgm:pt modelId="{0AEFAAF7-04D7-4E06-BBB4-4CDD1638DFC5}" type="pres">
      <dgm:prSet presAssocID="{C502CF69-0515-470F-9202-FC76770625B5}" presName="composite3" presStyleCnt="0"/>
      <dgm:spPr/>
    </dgm:pt>
    <dgm:pt modelId="{CDDF6B97-6F63-4A11-BB49-D5670BE64638}" type="pres">
      <dgm:prSet presAssocID="{C502CF69-0515-470F-9202-FC76770625B5}" presName="background3" presStyleLbl="node3" presStyleIdx="0" presStyleCnt="3"/>
      <dgm:spPr/>
    </dgm:pt>
    <dgm:pt modelId="{8EFBF7A8-67E6-4A00-8031-D1483413713F}" type="pres">
      <dgm:prSet presAssocID="{C502CF69-0515-470F-9202-FC76770625B5}" presName="text3" presStyleLbl="fgAcc3" presStyleIdx="0" presStyleCnt="3" custScaleX="60986" custScaleY="41750" custLinFactNeighborX="2127" custLinFactNeighborY="-217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E9377F-0423-4C64-8EC1-9F11B1B0D4CD}" type="pres">
      <dgm:prSet presAssocID="{C502CF69-0515-470F-9202-FC76770625B5}" presName="hierChild4" presStyleCnt="0"/>
      <dgm:spPr/>
    </dgm:pt>
    <dgm:pt modelId="{EF37DD9C-2AEF-4F56-A5A1-FD9A3F7EC134}" type="pres">
      <dgm:prSet presAssocID="{69B5103D-AC23-4EE0-9B6F-50988F18D5E9}" presName="Name17" presStyleLbl="parChTrans1D3" presStyleIdx="1" presStyleCnt="3"/>
      <dgm:spPr/>
      <dgm:t>
        <a:bodyPr/>
        <a:lstStyle/>
        <a:p>
          <a:endParaRPr lang="en-US"/>
        </a:p>
      </dgm:t>
    </dgm:pt>
    <dgm:pt modelId="{04B6D264-1267-4F4D-93D5-DDB29264F38E}" type="pres">
      <dgm:prSet presAssocID="{1E1F64BD-442D-4C03-9003-00187A99A702}" presName="hierRoot3" presStyleCnt="0"/>
      <dgm:spPr/>
    </dgm:pt>
    <dgm:pt modelId="{5E23DFB4-C846-4B71-8173-28A4865AE293}" type="pres">
      <dgm:prSet presAssocID="{1E1F64BD-442D-4C03-9003-00187A99A702}" presName="composite3" presStyleCnt="0"/>
      <dgm:spPr/>
    </dgm:pt>
    <dgm:pt modelId="{9FFA1401-87D6-4E8B-A569-22EBA5B5DCD8}" type="pres">
      <dgm:prSet presAssocID="{1E1F64BD-442D-4C03-9003-00187A99A702}" presName="background3" presStyleLbl="node3" presStyleIdx="1" presStyleCnt="3"/>
      <dgm:spPr/>
    </dgm:pt>
    <dgm:pt modelId="{1C80D820-FF92-4870-B3CD-B5CC0E47E941}" type="pres">
      <dgm:prSet presAssocID="{1E1F64BD-442D-4C03-9003-00187A99A702}" presName="text3" presStyleLbl="fgAcc3" presStyleIdx="1" presStyleCnt="3" custScaleX="60986" custScaleY="41750" custLinFactNeighborX="2127" custLinFactNeighborY="-217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4F54FC-D260-448C-8CB1-377C7389C189}" type="pres">
      <dgm:prSet presAssocID="{1E1F64BD-442D-4C03-9003-00187A99A702}" presName="hierChild4" presStyleCnt="0"/>
      <dgm:spPr/>
    </dgm:pt>
    <dgm:pt modelId="{0FEB80F7-153C-4DF9-8FC3-E5DFAA164B2E}" type="pres">
      <dgm:prSet presAssocID="{AD31C2F1-41C6-406F-844C-1623787FEC2F}" presName="Name17" presStyleLbl="parChTrans1D3" presStyleIdx="2" presStyleCnt="3"/>
      <dgm:spPr/>
      <dgm:t>
        <a:bodyPr/>
        <a:lstStyle/>
        <a:p>
          <a:endParaRPr lang="en-US"/>
        </a:p>
      </dgm:t>
    </dgm:pt>
    <dgm:pt modelId="{466252BB-96CC-44B3-9012-47B780769603}" type="pres">
      <dgm:prSet presAssocID="{0D183C4F-267A-455C-9E44-E75DF06F830D}" presName="hierRoot3" presStyleCnt="0"/>
      <dgm:spPr/>
    </dgm:pt>
    <dgm:pt modelId="{A020EA04-A9A0-4744-A12C-A22D32EC5603}" type="pres">
      <dgm:prSet presAssocID="{0D183C4F-267A-455C-9E44-E75DF06F830D}" presName="composite3" presStyleCnt="0"/>
      <dgm:spPr/>
    </dgm:pt>
    <dgm:pt modelId="{E7C5C257-647A-40EB-90AC-2219740B6818}" type="pres">
      <dgm:prSet presAssocID="{0D183C4F-267A-455C-9E44-E75DF06F830D}" presName="background3" presStyleLbl="node3" presStyleIdx="2" presStyleCnt="3"/>
      <dgm:spPr/>
    </dgm:pt>
    <dgm:pt modelId="{7D2EE61C-DAD8-4069-A07F-2D56A9C905DC}" type="pres">
      <dgm:prSet presAssocID="{0D183C4F-267A-455C-9E44-E75DF06F830D}" presName="text3" presStyleLbl="fgAcc3" presStyleIdx="2" presStyleCnt="3" custScaleX="60986" custScaleY="41750" custLinFactNeighborX="2127" custLinFactNeighborY="-217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E3ECF2-C535-4747-95C8-544F2F250AAF}" type="pres">
      <dgm:prSet presAssocID="{0D183C4F-267A-455C-9E44-E75DF06F830D}" presName="hierChild4" presStyleCnt="0"/>
      <dgm:spPr/>
    </dgm:pt>
  </dgm:ptLst>
  <dgm:cxnLst>
    <dgm:cxn modelId="{3D068ED6-48EC-4502-8ED3-8DB3C1767EF2}" type="presOf" srcId="{69B5103D-AC23-4EE0-9B6F-50988F18D5E9}" destId="{EF37DD9C-2AEF-4F56-A5A1-FD9A3F7EC134}" srcOrd="0" destOrd="0" presId="urn:microsoft.com/office/officeart/2005/8/layout/hierarchy1"/>
    <dgm:cxn modelId="{6CA70FC2-A84B-4019-BC10-EAA6B99B0105}" srcId="{AEEF0602-880B-4824-9B4B-500B685CA41C}" destId="{1E1F64BD-442D-4C03-9003-00187A99A702}" srcOrd="1" destOrd="0" parTransId="{69B5103D-AC23-4EE0-9B6F-50988F18D5E9}" sibTransId="{BBD638E9-FB90-4561-A891-D528D363EA7B}"/>
    <dgm:cxn modelId="{8942D712-FBF3-4EB2-A2AD-5DD2992D222A}" type="presOf" srcId="{0D183C4F-267A-455C-9E44-E75DF06F830D}" destId="{7D2EE61C-DAD8-4069-A07F-2D56A9C905DC}" srcOrd="0" destOrd="0" presId="urn:microsoft.com/office/officeart/2005/8/layout/hierarchy1"/>
    <dgm:cxn modelId="{DE20AC19-A905-46E3-A4EC-633758B9227A}" srcId="{627556FD-DDAF-44AF-8AEC-01C01864D5F8}" destId="{2FFDCDAE-A150-407B-9A46-0A637B6A7C88}" srcOrd="0" destOrd="0" parTransId="{853DCEF8-D538-4F47-A8D2-14F9CE239824}" sibTransId="{C3825144-52ED-4AA1-9C83-C73D76F81FD7}"/>
    <dgm:cxn modelId="{B79C1A1F-DD21-4D8E-9280-E1D833EA08D3}" type="presOf" srcId="{AD31C2F1-41C6-406F-844C-1623787FEC2F}" destId="{0FEB80F7-153C-4DF9-8FC3-E5DFAA164B2E}" srcOrd="0" destOrd="0" presId="urn:microsoft.com/office/officeart/2005/8/layout/hierarchy1"/>
    <dgm:cxn modelId="{3AE5826C-63E5-49BF-985C-73E98A54C3CD}" srcId="{AEEF0602-880B-4824-9B4B-500B685CA41C}" destId="{C502CF69-0515-470F-9202-FC76770625B5}" srcOrd="0" destOrd="0" parTransId="{DB16A844-1834-415E-9676-F3D0D408FFB5}" sibTransId="{59F907C5-630D-4869-A842-BA46766CA44F}"/>
    <dgm:cxn modelId="{AD65D961-08BF-43BD-9A43-172E7EFE9EFD}" type="presOf" srcId="{C502CF69-0515-470F-9202-FC76770625B5}" destId="{8EFBF7A8-67E6-4A00-8031-D1483413713F}" srcOrd="0" destOrd="0" presId="urn:microsoft.com/office/officeart/2005/8/layout/hierarchy1"/>
    <dgm:cxn modelId="{52797906-4D24-47E6-AFD8-C32A4C819E93}" type="presOf" srcId="{1E1F64BD-442D-4C03-9003-00187A99A702}" destId="{1C80D820-FF92-4870-B3CD-B5CC0E47E941}" srcOrd="0" destOrd="0" presId="urn:microsoft.com/office/officeart/2005/8/layout/hierarchy1"/>
    <dgm:cxn modelId="{4139910A-1FCF-43FD-B077-4DA957350B5B}" srcId="{AEEF0602-880B-4824-9B4B-500B685CA41C}" destId="{0D183C4F-267A-455C-9E44-E75DF06F830D}" srcOrd="2" destOrd="0" parTransId="{AD31C2F1-41C6-406F-844C-1623787FEC2F}" sibTransId="{E9D852A6-5EA0-435C-93DF-7F50DD33D9AA}"/>
    <dgm:cxn modelId="{17FE0236-1019-443D-865C-DCD74FFCDBAE}" type="presOf" srcId="{AEEF0602-880B-4824-9B4B-500B685CA41C}" destId="{320745B4-EAF8-49D8-AD26-C8D80EAB7BEE}" srcOrd="0" destOrd="0" presId="urn:microsoft.com/office/officeart/2005/8/layout/hierarchy1"/>
    <dgm:cxn modelId="{D8564725-226F-4F29-B377-127643C80B6A}" srcId="{2FFDCDAE-A150-407B-9A46-0A637B6A7C88}" destId="{AEEF0602-880B-4824-9B4B-500B685CA41C}" srcOrd="0" destOrd="0" parTransId="{A6926448-6CA0-4D64-8D6C-775F456A9B64}" sibTransId="{A1F9304C-BC0D-497B-B2EE-42D870985B82}"/>
    <dgm:cxn modelId="{99619FE8-B132-49DB-BA63-B2F2B45B5700}" type="presOf" srcId="{2FFDCDAE-A150-407B-9A46-0A637B6A7C88}" destId="{562CC827-31C5-4D35-A460-3770806A3004}" srcOrd="0" destOrd="0" presId="urn:microsoft.com/office/officeart/2005/8/layout/hierarchy1"/>
    <dgm:cxn modelId="{B740C012-397E-41BE-96C7-21A55F98AECC}" type="presOf" srcId="{627556FD-DDAF-44AF-8AEC-01C01864D5F8}" destId="{D9A0B94C-6F66-4EE6-8755-5C4793B06AE6}" srcOrd="0" destOrd="0" presId="urn:microsoft.com/office/officeart/2005/8/layout/hierarchy1"/>
    <dgm:cxn modelId="{4936D46B-90A1-4E84-A048-CD9CC858CF71}" type="presOf" srcId="{A6926448-6CA0-4D64-8D6C-775F456A9B64}" destId="{EDD63A9C-771E-4EAC-AEBF-9BDFB079A0D5}" srcOrd="0" destOrd="0" presId="urn:microsoft.com/office/officeart/2005/8/layout/hierarchy1"/>
    <dgm:cxn modelId="{312F5AA5-0BA0-4A1A-B504-79C54122FFD4}" type="presOf" srcId="{DB16A844-1834-415E-9676-F3D0D408FFB5}" destId="{8C0C099F-B57A-4CD6-BAE3-E1E2618CC2F3}" srcOrd="0" destOrd="0" presId="urn:microsoft.com/office/officeart/2005/8/layout/hierarchy1"/>
    <dgm:cxn modelId="{A34F5E32-CB3C-49B1-BB07-AAEE443A419D}" type="presParOf" srcId="{D9A0B94C-6F66-4EE6-8755-5C4793B06AE6}" destId="{7F766DD4-A58E-4F83-A7E1-F20B08B2F895}" srcOrd="0" destOrd="0" presId="urn:microsoft.com/office/officeart/2005/8/layout/hierarchy1"/>
    <dgm:cxn modelId="{F13513AB-7A71-449E-8784-D95F87091E84}" type="presParOf" srcId="{7F766DD4-A58E-4F83-A7E1-F20B08B2F895}" destId="{F89D03C2-EDF2-4589-A8EF-76A1ACC9177E}" srcOrd="0" destOrd="0" presId="urn:microsoft.com/office/officeart/2005/8/layout/hierarchy1"/>
    <dgm:cxn modelId="{B4DD20C2-0988-451F-BD23-B6CECDBA4949}" type="presParOf" srcId="{F89D03C2-EDF2-4589-A8EF-76A1ACC9177E}" destId="{B44FB85A-582B-4547-9DEE-00E336369ED9}" srcOrd="0" destOrd="0" presId="urn:microsoft.com/office/officeart/2005/8/layout/hierarchy1"/>
    <dgm:cxn modelId="{BFDE05D6-3454-409A-B96F-61ACF13D51F6}" type="presParOf" srcId="{F89D03C2-EDF2-4589-A8EF-76A1ACC9177E}" destId="{562CC827-31C5-4D35-A460-3770806A3004}" srcOrd="1" destOrd="0" presId="urn:microsoft.com/office/officeart/2005/8/layout/hierarchy1"/>
    <dgm:cxn modelId="{FB28CAC0-BC89-4957-9514-C7643CA27223}" type="presParOf" srcId="{7F766DD4-A58E-4F83-A7E1-F20B08B2F895}" destId="{55F66023-92F2-4887-857B-7FF3531583DF}" srcOrd="1" destOrd="0" presId="urn:microsoft.com/office/officeart/2005/8/layout/hierarchy1"/>
    <dgm:cxn modelId="{09C7B5B1-8B37-49A9-BA60-5F2569B8528E}" type="presParOf" srcId="{55F66023-92F2-4887-857B-7FF3531583DF}" destId="{EDD63A9C-771E-4EAC-AEBF-9BDFB079A0D5}" srcOrd="0" destOrd="0" presId="urn:microsoft.com/office/officeart/2005/8/layout/hierarchy1"/>
    <dgm:cxn modelId="{41E1ABFF-F9B4-4C7F-BD4B-C0013F50ABB0}" type="presParOf" srcId="{55F66023-92F2-4887-857B-7FF3531583DF}" destId="{1DD04125-86FD-4E05-98CC-433959047EBD}" srcOrd="1" destOrd="0" presId="urn:microsoft.com/office/officeart/2005/8/layout/hierarchy1"/>
    <dgm:cxn modelId="{407EF927-884C-4391-9D87-5D5BF1AF07DE}" type="presParOf" srcId="{1DD04125-86FD-4E05-98CC-433959047EBD}" destId="{F53E52E6-AEE7-42AD-B935-6674B9BF2217}" srcOrd="0" destOrd="0" presId="urn:microsoft.com/office/officeart/2005/8/layout/hierarchy1"/>
    <dgm:cxn modelId="{457908AC-FB59-4BA9-8129-07495707FB23}" type="presParOf" srcId="{F53E52E6-AEE7-42AD-B935-6674B9BF2217}" destId="{26E1840C-E6A0-44DA-88C1-C5FD16654676}" srcOrd="0" destOrd="0" presId="urn:microsoft.com/office/officeart/2005/8/layout/hierarchy1"/>
    <dgm:cxn modelId="{D2783B7C-7F6D-4A8B-8D22-A15FE347DAD3}" type="presParOf" srcId="{F53E52E6-AEE7-42AD-B935-6674B9BF2217}" destId="{320745B4-EAF8-49D8-AD26-C8D80EAB7BEE}" srcOrd="1" destOrd="0" presId="urn:microsoft.com/office/officeart/2005/8/layout/hierarchy1"/>
    <dgm:cxn modelId="{7899B960-2382-4036-B67D-C47AACDE5E2B}" type="presParOf" srcId="{1DD04125-86FD-4E05-98CC-433959047EBD}" destId="{8515915F-A507-4DC7-8C31-97B186A4D32A}" srcOrd="1" destOrd="0" presId="urn:microsoft.com/office/officeart/2005/8/layout/hierarchy1"/>
    <dgm:cxn modelId="{D27464BC-D619-4E26-90B9-3C0CAFDC4B7E}" type="presParOf" srcId="{8515915F-A507-4DC7-8C31-97B186A4D32A}" destId="{8C0C099F-B57A-4CD6-BAE3-E1E2618CC2F3}" srcOrd="0" destOrd="0" presId="urn:microsoft.com/office/officeart/2005/8/layout/hierarchy1"/>
    <dgm:cxn modelId="{3F6B84B1-9359-40CE-B761-5B02DB8BC7FD}" type="presParOf" srcId="{8515915F-A507-4DC7-8C31-97B186A4D32A}" destId="{A3C16444-C1D9-4A73-AF3B-AE8D7F4E2574}" srcOrd="1" destOrd="0" presId="urn:microsoft.com/office/officeart/2005/8/layout/hierarchy1"/>
    <dgm:cxn modelId="{810BB8B8-126C-424B-8793-2AD0F5A8150F}" type="presParOf" srcId="{A3C16444-C1D9-4A73-AF3B-AE8D7F4E2574}" destId="{0AEFAAF7-04D7-4E06-BBB4-4CDD1638DFC5}" srcOrd="0" destOrd="0" presId="urn:microsoft.com/office/officeart/2005/8/layout/hierarchy1"/>
    <dgm:cxn modelId="{FB36A24B-FB7E-430D-AF4E-DD779CCA0D90}" type="presParOf" srcId="{0AEFAAF7-04D7-4E06-BBB4-4CDD1638DFC5}" destId="{CDDF6B97-6F63-4A11-BB49-D5670BE64638}" srcOrd="0" destOrd="0" presId="urn:microsoft.com/office/officeart/2005/8/layout/hierarchy1"/>
    <dgm:cxn modelId="{625E1CA8-8A76-41D6-90C9-1DB97EF6B360}" type="presParOf" srcId="{0AEFAAF7-04D7-4E06-BBB4-4CDD1638DFC5}" destId="{8EFBF7A8-67E6-4A00-8031-D1483413713F}" srcOrd="1" destOrd="0" presId="urn:microsoft.com/office/officeart/2005/8/layout/hierarchy1"/>
    <dgm:cxn modelId="{D95A5975-B2DA-4927-BF63-71A55C928BBC}" type="presParOf" srcId="{A3C16444-C1D9-4A73-AF3B-AE8D7F4E2574}" destId="{C4E9377F-0423-4C64-8EC1-9F11B1B0D4CD}" srcOrd="1" destOrd="0" presId="urn:microsoft.com/office/officeart/2005/8/layout/hierarchy1"/>
    <dgm:cxn modelId="{BC23DAAC-D650-45A9-844D-EC2E35F0C172}" type="presParOf" srcId="{8515915F-A507-4DC7-8C31-97B186A4D32A}" destId="{EF37DD9C-2AEF-4F56-A5A1-FD9A3F7EC134}" srcOrd="2" destOrd="0" presId="urn:microsoft.com/office/officeart/2005/8/layout/hierarchy1"/>
    <dgm:cxn modelId="{75E3A16D-C9EC-454F-BB85-391B58F2215C}" type="presParOf" srcId="{8515915F-A507-4DC7-8C31-97B186A4D32A}" destId="{04B6D264-1267-4F4D-93D5-DDB29264F38E}" srcOrd="3" destOrd="0" presId="urn:microsoft.com/office/officeart/2005/8/layout/hierarchy1"/>
    <dgm:cxn modelId="{8D1C3495-2A93-4261-AA6F-6C7E9F36A873}" type="presParOf" srcId="{04B6D264-1267-4F4D-93D5-DDB29264F38E}" destId="{5E23DFB4-C846-4B71-8173-28A4865AE293}" srcOrd="0" destOrd="0" presId="urn:microsoft.com/office/officeart/2005/8/layout/hierarchy1"/>
    <dgm:cxn modelId="{C061469C-72D7-4E59-9824-B5F8C185B848}" type="presParOf" srcId="{5E23DFB4-C846-4B71-8173-28A4865AE293}" destId="{9FFA1401-87D6-4E8B-A569-22EBA5B5DCD8}" srcOrd="0" destOrd="0" presId="urn:microsoft.com/office/officeart/2005/8/layout/hierarchy1"/>
    <dgm:cxn modelId="{96A177C9-DF58-4E76-9089-EF1092F612E0}" type="presParOf" srcId="{5E23DFB4-C846-4B71-8173-28A4865AE293}" destId="{1C80D820-FF92-4870-B3CD-B5CC0E47E941}" srcOrd="1" destOrd="0" presId="urn:microsoft.com/office/officeart/2005/8/layout/hierarchy1"/>
    <dgm:cxn modelId="{88E796DE-749C-467D-B1E6-C438C27867DC}" type="presParOf" srcId="{04B6D264-1267-4F4D-93D5-DDB29264F38E}" destId="{2B4F54FC-D260-448C-8CB1-377C7389C189}" srcOrd="1" destOrd="0" presId="urn:microsoft.com/office/officeart/2005/8/layout/hierarchy1"/>
    <dgm:cxn modelId="{D01903A0-E5B5-47F6-8A9D-6F0F4493CC96}" type="presParOf" srcId="{8515915F-A507-4DC7-8C31-97B186A4D32A}" destId="{0FEB80F7-153C-4DF9-8FC3-E5DFAA164B2E}" srcOrd="4" destOrd="0" presId="urn:microsoft.com/office/officeart/2005/8/layout/hierarchy1"/>
    <dgm:cxn modelId="{95CB980A-1FDA-4D61-A0A0-416463802795}" type="presParOf" srcId="{8515915F-A507-4DC7-8C31-97B186A4D32A}" destId="{466252BB-96CC-44B3-9012-47B780769603}" srcOrd="5" destOrd="0" presId="urn:microsoft.com/office/officeart/2005/8/layout/hierarchy1"/>
    <dgm:cxn modelId="{883E08A3-D478-464F-81B2-8FC4E823FC86}" type="presParOf" srcId="{466252BB-96CC-44B3-9012-47B780769603}" destId="{A020EA04-A9A0-4744-A12C-A22D32EC5603}" srcOrd="0" destOrd="0" presId="urn:microsoft.com/office/officeart/2005/8/layout/hierarchy1"/>
    <dgm:cxn modelId="{0C8F9B2A-338E-4223-A379-FC167ABA57BA}" type="presParOf" srcId="{A020EA04-A9A0-4744-A12C-A22D32EC5603}" destId="{E7C5C257-647A-40EB-90AC-2219740B6818}" srcOrd="0" destOrd="0" presId="urn:microsoft.com/office/officeart/2005/8/layout/hierarchy1"/>
    <dgm:cxn modelId="{12F125F3-3276-43E4-A3E1-171CFA8E2B73}" type="presParOf" srcId="{A020EA04-A9A0-4744-A12C-A22D32EC5603}" destId="{7D2EE61C-DAD8-4069-A07F-2D56A9C905DC}" srcOrd="1" destOrd="0" presId="urn:microsoft.com/office/officeart/2005/8/layout/hierarchy1"/>
    <dgm:cxn modelId="{6C626356-07A2-4D84-8F39-2A916433F429}" type="presParOf" srcId="{466252BB-96CC-44B3-9012-47B780769603}" destId="{78E3ECF2-C535-4747-95C8-544F2F250A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ADF6293-2F37-4481-A672-55DEFF70DF1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E2412F9-7DC7-4DF5-AE19-034F1B52D1EA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আয়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বিবরনী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কন্ট্রিবিঊশন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ফরমেট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</a:p>
      </dgm:t>
    </dgm:pt>
    <dgm:pt modelId="{B9AE197E-C425-49BB-943A-6F7846CF742F}" type="parTrans" cxnId="{523F4FBE-099E-4AC4-AFFA-2C224A5F3F68}">
      <dgm:prSet/>
      <dgm:spPr/>
      <dgm:t>
        <a:bodyPr/>
        <a:lstStyle/>
        <a:p>
          <a:endParaRPr lang="en-US"/>
        </a:p>
      </dgm:t>
    </dgm:pt>
    <dgm:pt modelId="{611CDDE5-19C3-4211-912B-7DF5CA2E27E3}" type="sibTrans" cxnId="{523F4FBE-099E-4AC4-AFFA-2C224A5F3F68}">
      <dgm:prSet/>
      <dgm:spPr/>
      <dgm:t>
        <a:bodyPr/>
        <a:lstStyle/>
        <a:p>
          <a:endParaRPr lang="en-US"/>
        </a:p>
      </dgm:t>
    </dgm:pt>
    <dgm:pt modelId="{AB8CB361-B822-4EC3-943E-DCCBA80C11E8}">
      <dgm:prSet phldrT="[Text]" custT="1"/>
      <dgm:spPr/>
      <dgm:t>
        <a:bodyPr/>
        <a:lstStyle/>
        <a:p>
          <a:pPr algn="l"/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বিক্রয় আয়</a:t>
          </a:r>
        </a:p>
        <a:p>
          <a:pPr algn="l"/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(+) পরিবর্তনশীল ব্যয়</a:t>
          </a:r>
        </a:p>
        <a:p>
          <a:pPr algn="l"/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(=)দত্তাংশ</a:t>
          </a:r>
        </a:p>
        <a:p>
          <a:pPr algn="l"/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(-)স্থায়ী ব্যয়</a:t>
          </a:r>
        </a:p>
        <a:p>
          <a:pPr algn="l"/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=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)মূনাফা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E361281-C39C-43CA-A8A1-5C4D2B5B7095}" type="parTrans" cxnId="{3B0F1256-EF8D-40F1-A6C6-C528BECA4BE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7895974-7DEE-4815-89E2-3413CB14E71D}" type="sibTrans" cxnId="{3B0F1256-EF8D-40F1-A6C6-C528BECA4BEF}">
      <dgm:prSet/>
      <dgm:spPr/>
      <dgm:t>
        <a:bodyPr/>
        <a:lstStyle/>
        <a:p>
          <a:endParaRPr lang="en-US"/>
        </a:p>
      </dgm:t>
    </dgm:pt>
    <dgm:pt modelId="{CD33887D-321D-47F5-BDA6-5E3CD472C571}">
      <dgm:prSet phldrT="[Text]" custT="1"/>
      <dgm:spPr/>
      <dgm:t>
        <a:bodyPr/>
        <a:lstStyle/>
        <a:p>
          <a:pPr algn="l"/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  <a:p>
          <a:pPr algn="l"/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=(P*Q)-(FC+VC)</a:t>
          </a:r>
        </a:p>
        <a:p>
          <a:pPr algn="l"/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=(P*Q)-(FC+(P*C))</a:t>
          </a:r>
        </a:p>
      </dgm:t>
    </dgm:pt>
    <dgm:pt modelId="{835CA238-1BD5-4228-91D1-87A4C09DF889}" type="parTrans" cxnId="{CA260E0E-2613-4F31-BDCD-289C7AF9078E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53B3BB-5054-4B3E-8AEE-125A3339A627}" type="sibTrans" cxnId="{CA260E0E-2613-4F31-BDCD-289C7AF9078E}">
      <dgm:prSet/>
      <dgm:spPr/>
      <dgm:t>
        <a:bodyPr/>
        <a:lstStyle/>
        <a:p>
          <a:endParaRPr lang="en-US"/>
        </a:p>
      </dgm:t>
    </dgm:pt>
    <dgm:pt modelId="{CB68B486-97C3-4908-9EF1-45A23EC10DB1}" type="pres">
      <dgm:prSet presAssocID="{6ADF6293-2F37-4481-A672-55DEFF70DF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8093D6-B808-4140-9C9C-31583167F4AE}" type="pres">
      <dgm:prSet presAssocID="{EE2412F9-7DC7-4DF5-AE19-034F1B52D1EA}" presName="hierRoot1" presStyleCnt="0"/>
      <dgm:spPr/>
    </dgm:pt>
    <dgm:pt modelId="{28AF3161-2AE3-4BA2-83CC-D1094988DA50}" type="pres">
      <dgm:prSet presAssocID="{EE2412F9-7DC7-4DF5-AE19-034F1B52D1EA}" presName="composite" presStyleCnt="0"/>
      <dgm:spPr/>
    </dgm:pt>
    <dgm:pt modelId="{79BAAC13-ACF3-4B61-887D-AFA091E39D35}" type="pres">
      <dgm:prSet presAssocID="{EE2412F9-7DC7-4DF5-AE19-034F1B52D1EA}" presName="background" presStyleLbl="node0" presStyleIdx="0" presStyleCnt="1"/>
      <dgm:spPr/>
    </dgm:pt>
    <dgm:pt modelId="{C5C1F513-4892-4E63-8B0C-1F86724DC668}" type="pres">
      <dgm:prSet presAssocID="{EE2412F9-7DC7-4DF5-AE19-034F1B52D1EA}" presName="text" presStyleLbl="fgAcc0" presStyleIdx="0" presStyleCnt="1" custScaleX="86417" custScaleY="614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4E017E-3EAF-4B25-8324-A29F05E4C1EA}" type="pres">
      <dgm:prSet presAssocID="{EE2412F9-7DC7-4DF5-AE19-034F1B52D1EA}" presName="hierChild2" presStyleCnt="0"/>
      <dgm:spPr/>
    </dgm:pt>
    <dgm:pt modelId="{566336E6-2E0D-47AF-A0F5-7C66038B8F56}" type="pres">
      <dgm:prSet presAssocID="{1E361281-C39C-43CA-A8A1-5C4D2B5B709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548F657-49FC-42C3-9B07-D37D5427949B}" type="pres">
      <dgm:prSet presAssocID="{AB8CB361-B822-4EC3-943E-DCCBA80C11E8}" presName="hierRoot2" presStyleCnt="0"/>
      <dgm:spPr/>
    </dgm:pt>
    <dgm:pt modelId="{36D377AC-8E57-4051-8932-F0AC3308514C}" type="pres">
      <dgm:prSet presAssocID="{AB8CB361-B822-4EC3-943E-DCCBA80C11E8}" presName="composite2" presStyleCnt="0"/>
      <dgm:spPr/>
    </dgm:pt>
    <dgm:pt modelId="{97355707-832D-4B3A-9C3A-33106D8F2805}" type="pres">
      <dgm:prSet presAssocID="{AB8CB361-B822-4EC3-943E-DCCBA80C11E8}" presName="background2" presStyleLbl="node2" presStyleIdx="0" presStyleCnt="2"/>
      <dgm:spPr/>
    </dgm:pt>
    <dgm:pt modelId="{AEA7D738-D0CC-4D29-90D8-05E021D83BBE}" type="pres">
      <dgm:prSet presAssocID="{AB8CB361-B822-4EC3-943E-DCCBA80C11E8}" presName="text2" presStyleLbl="fgAcc2" presStyleIdx="0" presStyleCnt="2" custScaleX="855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5E2CF8-94ED-451C-BA80-8618B851B70E}" type="pres">
      <dgm:prSet presAssocID="{AB8CB361-B822-4EC3-943E-DCCBA80C11E8}" presName="hierChild3" presStyleCnt="0"/>
      <dgm:spPr/>
    </dgm:pt>
    <dgm:pt modelId="{5D53F7E2-C0FE-4F95-B956-84D965E02A54}" type="pres">
      <dgm:prSet presAssocID="{835CA238-1BD5-4228-91D1-87A4C09DF88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92F2B3A7-57E2-4D0C-9F0E-4C38782A545C}" type="pres">
      <dgm:prSet presAssocID="{CD33887D-321D-47F5-BDA6-5E3CD472C571}" presName="hierRoot2" presStyleCnt="0"/>
      <dgm:spPr/>
    </dgm:pt>
    <dgm:pt modelId="{A5C01C21-4464-4300-975E-F4E535C00DC9}" type="pres">
      <dgm:prSet presAssocID="{CD33887D-321D-47F5-BDA6-5E3CD472C571}" presName="composite2" presStyleCnt="0"/>
      <dgm:spPr/>
    </dgm:pt>
    <dgm:pt modelId="{A5D4B914-E2B1-4944-9FBA-5264E2E10E4F}" type="pres">
      <dgm:prSet presAssocID="{CD33887D-321D-47F5-BDA6-5E3CD472C571}" presName="background2" presStyleLbl="node2" presStyleIdx="1" presStyleCnt="2"/>
      <dgm:spPr/>
    </dgm:pt>
    <dgm:pt modelId="{17444A93-CCE1-4016-97CF-0717B916EC63}" type="pres">
      <dgm:prSet presAssocID="{CD33887D-321D-47F5-BDA6-5E3CD472C571}" presName="text2" presStyleLbl="fgAcc2" presStyleIdx="1" presStyleCnt="2" custScaleX="977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C2536B-1ED9-4C59-B529-B7F4704335A0}" type="pres">
      <dgm:prSet presAssocID="{CD33887D-321D-47F5-BDA6-5E3CD472C571}" presName="hierChild3" presStyleCnt="0"/>
      <dgm:spPr/>
    </dgm:pt>
  </dgm:ptLst>
  <dgm:cxnLst>
    <dgm:cxn modelId="{D115C2D8-1D67-4CAE-B977-BA734888E71B}" type="presOf" srcId="{AB8CB361-B822-4EC3-943E-DCCBA80C11E8}" destId="{AEA7D738-D0CC-4D29-90D8-05E021D83BBE}" srcOrd="0" destOrd="0" presId="urn:microsoft.com/office/officeart/2005/8/layout/hierarchy1"/>
    <dgm:cxn modelId="{24CABEFD-B872-4D65-89F8-4DDB58CD08C4}" type="presOf" srcId="{EE2412F9-7DC7-4DF5-AE19-034F1B52D1EA}" destId="{C5C1F513-4892-4E63-8B0C-1F86724DC668}" srcOrd="0" destOrd="0" presId="urn:microsoft.com/office/officeart/2005/8/layout/hierarchy1"/>
    <dgm:cxn modelId="{1A79951D-66B9-4951-9C21-908742832B78}" type="presOf" srcId="{6ADF6293-2F37-4481-A672-55DEFF70DF11}" destId="{CB68B486-97C3-4908-9EF1-45A23EC10DB1}" srcOrd="0" destOrd="0" presId="urn:microsoft.com/office/officeart/2005/8/layout/hierarchy1"/>
    <dgm:cxn modelId="{523F4FBE-099E-4AC4-AFFA-2C224A5F3F68}" srcId="{6ADF6293-2F37-4481-A672-55DEFF70DF11}" destId="{EE2412F9-7DC7-4DF5-AE19-034F1B52D1EA}" srcOrd="0" destOrd="0" parTransId="{B9AE197E-C425-49BB-943A-6F7846CF742F}" sibTransId="{611CDDE5-19C3-4211-912B-7DF5CA2E27E3}"/>
    <dgm:cxn modelId="{679DEEB1-BA5E-4476-A710-F92B59E777DF}" type="presOf" srcId="{CD33887D-321D-47F5-BDA6-5E3CD472C571}" destId="{17444A93-CCE1-4016-97CF-0717B916EC63}" srcOrd="0" destOrd="0" presId="urn:microsoft.com/office/officeart/2005/8/layout/hierarchy1"/>
    <dgm:cxn modelId="{BC92274B-D0B0-4A90-A46B-4FE379B78F2D}" type="presOf" srcId="{835CA238-1BD5-4228-91D1-87A4C09DF889}" destId="{5D53F7E2-C0FE-4F95-B956-84D965E02A54}" srcOrd="0" destOrd="0" presId="urn:microsoft.com/office/officeart/2005/8/layout/hierarchy1"/>
    <dgm:cxn modelId="{3B0F1256-EF8D-40F1-A6C6-C528BECA4BEF}" srcId="{EE2412F9-7DC7-4DF5-AE19-034F1B52D1EA}" destId="{AB8CB361-B822-4EC3-943E-DCCBA80C11E8}" srcOrd="0" destOrd="0" parTransId="{1E361281-C39C-43CA-A8A1-5C4D2B5B7095}" sibTransId="{27895974-7DEE-4815-89E2-3413CB14E71D}"/>
    <dgm:cxn modelId="{CA260E0E-2613-4F31-BDCD-289C7AF9078E}" srcId="{EE2412F9-7DC7-4DF5-AE19-034F1B52D1EA}" destId="{CD33887D-321D-47F5-BDA6-5E3CD472C571}" srcOrd="1" destOrd="0" parTransId="{835CA238-1BD5-4228-91D1-87A4C09DF889}" sibTransId="{E853B3BB-5054-4B3E-8AEE-125A3339A627}"/>
    <dgm:cxn modelId="{1DB8E650-4D6B-45AA-BC5C-C22FC63DD1B1}" type="presOf" srcId="{1E361281-C39C-43CA-A8A1-5C4D2B5B7095}" destId="{566336E6-2E0D-47AF-A0F5-7C66038B8F56}" srcOrd="0" destOrd="0" presId="urn:microsoft.com/office/officeart/2005/8/layout/hierarchy1"/>
    <dgm:cxn modelId="{1B9C644B-B88A-4587-9BFA-05DF4F25CE83}" type="presParOf" srcId="{CB68B486-97C3-4908-9EF1-45A23EC10DB1}" destId="{B78093D6-B808-4140-9C9C-31583167F4AE}" srcOrd="0" destOrd="0" presId="urn:microsoft.com/office/officeart/2005/8/layout/hierarchy1"/>
    <dgm:cxn modelId="{9765BB47-6844-46AF-897D-7F4AAA2297DC}" type="presParOf" srcId="{B78093D6-B808-4140-9C9C-31583167F4AE}" destId="{28AF3161-2AE3-4BA2-83CC-D1094988DA50}" srcOrd="0" destOrd="0" presId="urn:microsoft.com/office/officeart/2005/8/layout/hierarchy1"/>
    <dgm:cxn modelId="{4B77F985-38FD-4FCF-8C4F-D50224584480}" type="presParOf" srcId="{28AF3161-2AE3-4BA2-83CC-D1094988DA50}" destId="{79BAAC13-ACF3-4B61-887D-AFA091E39D35}" srcOrd="0" destOrd="0" presId="urn:microsoft.com/office/officeart/2005/8/layout/hierarchy1"/>
    <dgm:cxn modelId="{0310DDA7-FB41-489B-989E-2F56DC3E13F7}" type="presParOf" srcId="{28AF3161-2AE3-4BA2-83CC-D1094988DA50}" destId="{C5C1F513-4892-4E63-8B0C-1F86724DC668}" srcOrd="1" destOrd="0" presId="urn:microsoft.com/office/officeart/2005/8/layout/hierarchy1"/>
    <dgm:cxn modelId="{6804D87D-65D5-4AD1-BF91-E09EB9D613F3}" type="presParOf" srcId="{B78093D6-B808-4140-9C9C-31583167F4AE}" destId="{B94E017E-3EAF-4B25-8324-A29F05E4C1EA}" srcOrd="1" destOrd="0" presId="urn:microsoft.com/office/officeart/2005/8/layout/hierarchy1"/>
    <dgm:cxn modelId="{899FB16B-CFF4-45A9-89BF-1086CD26C344}" type="presParOf" srcId="{B94E017E-3EAF-4B25-8324-A29F05E4C1EA}" destId="{566336E6-2E0D-47AF-A0F5-7C66038B8F56}" srcOrd="0" destOrd="0" presId="urn:microsoft.com/office/officeart/2005/8/layout/hierarchy1"/>
    <dgm:cxn modelId="{19E81C26-B709-4F99-9D5F-186162579431}" type="presParOf" srcId="{B94E017E-3EAF-4B25-8324-A29F05E4C1EA}" destId="{D548F657-49FC-42C3-9B07-D37D5427949B}" srcOrd="1" destOrd="0" presId="urn:microsoft.com/office/officeart/2005/8/layout/hierarchy1"/>
    <dgm:cxn modelId="{0CA05EFA-E8EB-4CC5-A701-6E6F4EB9EA25}" type="presParOf" srcId="{D548F657-49FC-42C3-9B07-D37D5427949B}" destId="{36D377AC-8E57-4051-8932-F0AC3308514C}" srcOrd="0" destOrd="0" presId="urn:microsoft.com/office/officeart/2005/8/layout/hierarchy1"/>
    <dgm:cxn modelId="{707E6C68-D8F6-462D-A388-712029C0BF65}" type="presParOf" srcId="{36D377AC-8E57-4051-8932-F0AC3308514C}" destId="{97355707-832D-4B3A-9C3A-33106D8F2805}" srcOrd="0" destOrd="0" presId="urn:microsoft.com/office/officeart/2005/8/layout/hierarchy1"/>
    <dgm:cxn modelId="{A461DE96-B173-4047-B43B-B0184304DA06}" type="presParOf" srcId="{36D377AC-8E57-4051-8932-F0AC3308514C}" destId="{AEA7D738-D0CC-4D29-90D8-05E021D83BBE}" srcOrd="1" destOrd="0" presId="urn:microsoft.com/office/officeart/2005/8/layout/hierarchy1"/>
    <dgm:cxn modelId="{DD75F74E-5558-4FB9-9AF1-2A0AE007D65D}" type="presParOf" srcId="{D548F657-49FC-42C3-9B07-D37D5427949B}" destId="{235E2CF8-94ED-451C-BA80-8618B851B70E}" srcOrd="1" destOrd="0" presId="urn:microsoft.com/office/officeart/2005/8/layout/hierarchy1"/>
    <dgm:cxn modelId="{83642664-9A34-4858-B6F5-B7765BFAA79E}" type="presParOf" srcId="{B94E017E-3EAF-4B25-8324-A29F05E4C1EA}" destId="{5D53F7E2-C0FE-4F95-B956-84D965E02A54}" srcOrd="2" destOrd="0" presId="urn:microsoft.com/office/officeart/2005/8/layout/hierarchy1"/>
    <dgm:cxn modelId="{2601BBE8-BB5B-4CBF-9063-253853C4B50D}" type="presParOf" srcId="{B94E017E-3EAF-4B25-8324-A29F05E4C1EA}" destId="{92F2B3A7-57E2-4D0C-9F0E-4C38782A545C}" srcOrd="3" destOrd="0" presId="urn:microsoft.com/office/officeart/2005/8/layout/hierarchy1"/>
    <dgm:cxn modelId="{585A0FD4-F7C9-4691-83DE-6E586BF970AE}" type="presParOf" srcId="{92F2B3A7-57E2-4D0C-9F0E-4C38782A545C}" destId="{A5C01C21-4464-4300-975E-F4E535C00DC9}" srcOrd="0" destOrd="0" presId="urn:microsoft.com/office/officeart/2005/8/layout/hierarchy1"/>
    <dgm:cxn modelId="{999B1056-619F-47D0-ABAE-78F59A17C0A9}" type="presParOf" srcId="{A5C01C21-4464-4300-975E-F4E535C00DC9}" destId="{A5D4B914-E2B1-4944-9FBA-5264E2E10E4F}" srcOrd="0" destOrd="0" presId="urn:microsoft.com/office/officeart/2005/8/layout/hierarchy1"/>
    <dgm:cxn modelId="{F142A6EB-1CC1-41A0-9809-8C76539257E6}" type="presParOf" srcId="{A5C01C21-4464-4300-975E-F4E535C00DC9}" destId="{17444A93-CCE1-4016-97CF-0717B916EC63}" srcOrd="1" destOrd="0" presId="urn:microsoft.com/office/officeart/2005/8/layout/hierarchy1"/>
    <dgm:cxn modelId="{758B3BE2-48FA-4537-AB50-E81286063E4C}" type="presParOf" srcId="{92F2B3A7-57E2-4D0C-9F0E-4C38782A545C}" destId="{F3C2536B-1ED9-4C59-B529-B7F4704335A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0E2DB60-1273-45FA-9461-888081F5757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7EE201C-42B1-4897-A71C-40B7E3815A96}">
      <dgm:prSet phldrT="[Text]"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গানিতিক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0AB667F4-49C9-4BBB-BD50-FCF8394971C4}" type="parTrans" cxnId="{F8E478EC-1E0C-4BDA-8172-759B700D6190}">
      <dgm:prSet/>
      <dgm:spPr/>
      <dgm:t>
        <a:bodyPr/>
        <a:lstStyle/>
        <a:p>
          <a:endParaRPr lang="en-US"/>
        </a:p>
      </dgm:t>
    </dgm:pt>
    <dgm:pt modelId="{BF15ED35-567E-4DE3-A579-EDFF29D07C18}" type="sibTrans" cxnId="{F8E478EC-1E0C-4BDA-8172-759B700D6190}">
      <dgm:prSet/>
      <dgm:spPr/>
      <dgm:t>
        <a:bodyPr/>
        <a:lstStyle/>
        <a:p>
          <a:endParaRPr lang="en-US"/>
        </a:p>
      </dgm:t>
    </dgm:pt>
    <dgm:pt modelId="{DC165889-AB9A-4955-8750-73A9F8A343B0}">
      <dgm:prSet phldrT="[Text]"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দত্তাংশ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7116DBEC-1867-4B61-8A2F-B4225ADE17CE}" type="parTrans" cxnId="{29A8FBF2-481C-40DD-B35B-C88CEEB0EB15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94850353-77B7-43AD-87BD-1DF4117B2201}" type="sibTrans" cxnId="{29A8FBF2-481C-40DD-B35B-C88CEEB0EB15}">
      <dgm:prSet/>
      <dgm:spPr/>
      <dgm:t>
        <a:bodyPr/>
        <a:lstStyle/>
        <a:p>
          <a:endParaRPr lang="en-US"/>
        </a:p>
      </dgm:t>
    </dgm:pt>
    <dgm:pt modelId="{52909878-0762-4D18-8E8E-FD83F478D303}">
      <dgm:prSet phldrT="[Text]" custT="1"/>
      <dgm:spPr/>
      <dgm:t>
        <a:bodyPr vert="vert270"/>
        <a:lstStyle/>
        <a:p>
          <a:r>
            <a:rPr lang="en-US" sz="1600" b="1" dirty="0">
              <a:latin typeface="NikoshBAN" pitchFamily="2" charset="0"/>
              <a:cs typeface="NikoshBAN" pitchFamily="2" charset="0"/>
            </a:rPr>
            <a:t>C=Sale-Variable cost</a:t>
          </a:r>
        </a:p>
        <a:p>
          <a:r>
            <a:rPr lang="en-US" sz="1600" b="1" dirty="0">
              <a:latin typeface="NikoshBAN" pitchFamily="2" charset="0"/>
              <a:cs typeface="NikoshBAN" pitchFamily="2" charset="0"/>
            </a:rPr>
            <a:t>=Fixed cost +profit</a:t>
          </a:r>
        </a:p>
        <a:p>
          <a:r>
            <a:rPr lang="en-US" sz="1600" b="1" dirty="0">
              <a:latin typeface="NikoshBAN" pitchFamily="2" charset="0"/>
              <a:cs typeface="NikoshBAN" pitchFamily="2" charset="0"/>
            </a:rPr>
            <a:t>=sale*cm ratio</a:t>
          </a:r>
        </a:p>
      </dgm:t>
    </dgm:pt>
    <dgm:pt modelId="{55AD0487-F4BB-4F03-9109-CB00B718DF90}" type="parTrans" cxnId="{7FA6F54B-25ED-4616-8639-7D28E01046F6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34CDC919-114A-4E31-8373-620737C82CA4}" type="sibTrans" cxnId="{7FA6F54B-25ED-4616-8639-7D28E01046F6}">
      <dgm:prSet/>
      <dgm:spPr/>
      <dgm:t>
        <a:bodyPr/>
        <a:lstStyle/>
        <a:p>
          <a:endParaRPr lang="en-US"/>
        </a:p>
      </dgm:t>
    </dgm:pt>
    <dgm:pt modelId="{4140FA65-0502-43EA-9516-6AA297C69ACF}">
      <dgm:prSet phldrT="[Text]"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দত্তাংশ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9943067A-BE1B-49E5-971D-A7E716EFAA2E}" type="parTrans" cxnId="{C26C9800-F90E-4CD2-8F1F-A4835EBE4BDA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C9FC08DD-E29A-4244-8372-AEDD40515324}" type="sibTrans" cxnId="{C26C9800-F90E-4CD2-8F1F-A4835EBE4BDA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CBE6A9AB-4C11-460C-8652-C9E5951928A0}">
          <dgm:prSet phldrT="[Text]"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CM ratio 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𝒄𝒐𝒏𝒕𝒓𝒊𝒃𝒖𝒕𝒊𝒐𝒏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𝒔𝒂𝒍𝒆</m:t>
                      </m:r>
                    </m:den>
                  </m:f>
                  <m:r>
                    <a:rPr lang="en-US" sz="1600" b="1" i="1" smtClean="0">
                      <a:latin typeface="Cambria Math"/>
                    </a:rPr>
                    <m:t>∗</m:t>
                  </m:r>
                  <m:r>
                    <a:rPr lang="en-US" sz="1600" b="1" i="1" smtClean="0">
                      <a:latin typeface="Cambria Math"/>
                    </a:rPr>
                    <m:t>𝟏𝟎𝟎</m:t>
                  </m:r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𝒔𝒂𝒍𝒆</m:t>
                      </m:r>
                      <m:r>
                        <a:rPr lang="en-US" sz="1600" b="1" i="1" smtClean="0">
                          <a:latin typeface="Cambria Math"/>
                        </a:rPr>
                        <m:t>−</m:t>
                      </m:r>
                      <m:r>
                        <a:rPr lang="en-US" sz="1600" b="1" i="1" smtClean="0">
                          <a:latin typeface="Cambria Math"/>
                        </a:rPr>
                        <m:t>𝒗𝒂𝒓𝒊𝒂𝒃𝒍𝒆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𝒄𝒐𝒔𝒕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𝒔𝒂𝒍𝒆</m:t>
                      </m:r>
                    </m:den>
                  </m:f>
                  <m:r>
                    <a:rPr lang="en-US" sz="1600" b="1" i="1" smtClean="0">
                      <a:latin typeface="Cambria Math"/>
                    </a:rPr>
                    <m:t>∗</m:t>
                  </m:r>
                  <m:r>
                    <a:rPr lang="en-US" sz="1600" b="1" i="1" smtClean="0">
                      <a:latin typeface="Cambria Math"/>
                    </a:rPr>
                    <m:t>𝟏𝟎𝟎</m:t>
                  </m:r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𝒇𝒊𝒙𝒆𝒅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𝒄𝒐𝒔𝒕</m:t>
                      </m:r>
                      <m:r>
                        <a:rPr lang="en-US" sz="1600" b="1" i="1" smtClean="0"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latin typeface="Cambria Math"/>
                        </a:rPr>
                        <m:t>𝒑𝒓𝒐𝒇𝒊𝒕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𝒔𝒂𝒍𝒆</m:t>
                      </m:r>
                    </m:den>
                  </m:f>
                  <m:r>
                    <a:rPr lang="en-US" sz="1600" b="1" i="1" smtClean="0">
                      <a:latin typeface="Cambria Math"/>
                    </a:rPr>
                    <m:t>∗</m:t>
                  </m:r>
                  <m:r>
                    <a:rPr lang="en-US" sz="1600" b="1" i="1" smtClean="0">
                      <a:latin typeface="Cambria Math"/>
                    </a:rPr>
                    <m:t>𝟏𝟎𝟎</m:t>
                  </m:r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𝒇𝒊𝒙𝒆𝒅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𝒄𝒐𝒔𝒕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𝑩𝑬𝑷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𝒔𝒂𝒍𝒆</m:t>
                      </m:r>
                    </m:den>
                  </m:f>
                  <m:r>
                    <a:rPr lang="en-US" sz="1600" b="1" i="1" smtClean="0">
                      <a:latin typeface="Cambria Math"/>
                    </a:rPr>
                    <m:t>∗</m:t>
                  </m:r>
                  <m:r>
                    <a:rPr lang="en-US" sz="1600" b="1" i="1" smtClean="0">
                      <a:latin typeface="Cambria Math"/>
                    </a:rPr>
                    <m:t>𝟏𝟎𝟎</m:t>
                  </m:r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CBE6A9AB-4C11-460C-8652-C9E5951928A0}">
          <dgm:prSet phldrT="[Text]"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CM ratio 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 𝒄𝒐𝒏𝒕𝒓𝒊𝒃𝒖𝒕𝒊𝒐𝒏</a:t>
              </a:r>
              <a:r>
                <a:rPr lang="en-US" sz="1600" b="1" i="0">
                  <a:latin typeface="Cambria Math" panose="02040503050406030204" pitchFamily="18" charset="0"/>
                </a:rPr>
                <a:t>)/</a:t>
              </a:r>
              <a:r>
                <a:rPr lang="en-US" sz="1600" b="1" i="0">
                  <a:latin typeface="Cambria Math"/>
                </a:rPr>
                <a:t>𝒔𝒂𝒍𝒆∗𝟏𝟎𝟎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𝒔𝒂𝒍𝒆−𝒗𝒂𝒓𝒊𝒂𝒃𝒍𝒆 𝒄𝒐𝒔𝒕</a:t>
              </a:r>
              <a:r>
                <a:rPr lang="en-US" sz="1600" b="1" i="0">
                  <a:latin typeface="Cambria Math" panose="02040503050406030204" pitchFamily="18" charset="0"/>
                </a:rPr>
                <a:t>)/</a:t>
              </a:r>
              <a:r>
                <a:rPr lang="en-US" sz="1600" b="1" i="0">
                  <a:latin typeface="Cambria Math"/>
                </a:rPr>
                <a:t>𝒔𝒂𝒍𝒆∗𝟏𝟎𝟎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𝒇𝒊𝒙𝒆𝒅 𝒄𝒐𝒔𝒕+𝒑𝒓𝒐𝒇𝒊𝒕</a:t>
              </a:r>
              <a:r>
                <a:rPr lang="en-US" sz="1600" b="1" i="0">
                  <a:latin typeface="Cambria Math" panose="02040503050406030204" pitchFamily="18" charset="0"/>
                </a:rPr>
                <a:t>)/</a:t>
              </a:r>
              <a:r>
                <a:rPr lang="en-US" sz="1600" b="1" i="0">
                  <a:latin typeface="Cambria Math"/>
                </a:rPr>
                <a:t>𝒔𝒂𝒍𝒆∗𝟏𝟎𝟎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𝒇𝒊𝒙𝒆𝒅 𝒄𝒐𝒔𝒕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𝑩𝑬𝑷 𝒔𝒂𝒍𝒆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r>
                <a:rPr lang="en-US" sz="1600" b="1" i="0">
                  <a:latin typeface="Cambria Math"/>
                </a:rPr>
                <a:t>∗𝟏𝟎𝟎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EF0AA3A7-4569-487F-8527-AF8D685477CF}" type="parTrans" cxnId="{1A5C4278-3362-4651-AD38-890C40507F98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63459A0B-24F2-47C7-88ED-F17C1C77C2A8}" type="sibTrans" cxnId="{1A5C4278-3362-4651-AD38-890C40507F98}">
      <dgm:prSet/>
      <dgm:spPr/>
      <dgm:t>
        <a:bodyPr/>
        <a:lstStyle/>
        <a:p>
          <a:endParaRPr lang="en-US"/>
        </a:p>
      </dgm:t>
    </dgm:pt>
    <dgm:pt modelId="{AB9C45C8-3FCB-4199-8261-E8F0F99F93D1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বিন্দু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A615484A-1A31-4FDD-BBD8-C0DD17AE1BF1}" type="parTrans" cxnId="{1850FE35-D511-4C1D-B5B3-A338852D2B0C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59C32B53-F74D-48BC-9923-E74E06106F6E}" type="sibTrans" cxnId="{1850FE35-D511-4C1D-B5B3-A338852D2B0C}">
      <dgm:prSet/>
      <dgm:spPr/>
      <dgm:t>
        <a:bodyPr/>
        <a:lstStyle/>
        <a:p>
          <a:endParaRPr lang="en-US"/>
        </a:p>
      </dgm:t>
    </dgm:pt>
    <dgm:pt modelId="{59F2C6A7-1B02-484B-BDD2-775B2D93D077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মার্জিন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অফ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সেইফটি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A259515E-6253-439F-A8F2-C26C41107CDD}" type="parTrans" cxnId="{3E07E843-DC76-443F-82DA-3156045DFDD7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0B6E154D-73CB-4BFC-8E7A-8AE03CE8F031}" type="sibTrans" cxnId="{3E07E843-DC76-443F-82DA-3156045DFDD7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8A033ED8-7E1B-42E9-85A1-E83FB13CFCA5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1.BEP in unit = 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𝒇𝒊𝒙𝒆𝒅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𝒄𝒐𝒔𝒕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𝑪𝑴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𝒑𝒆𝒓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𝒖𝒏𝒊𝒕</m:t>
                      </m:r>
                    </m:den>
                  </m:f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𝑩𝑬𝑷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𝒊𝒏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𝒕𝒂𝒌𝒂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𝑺𝒑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𝒑𝒆𝒓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𝒖𝒏𝒊𝒕</m:t>
                      </m:r>
                    </m:den>
                  </m:f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2.BEP in Taka 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𝒇𝒊𝒙𝒆𝒅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𝒄𝒐𝒔𝒕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𝑪𝑴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𝒓𝒂𝒕𝒊𝒐</m:t>
                      </m:r>
                    </m:den>
                  </m:f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=V/C+F/C</a:t>
              </a: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=sale-</a:t>
              </a:r>
              <a:r>
                <a:rPr lang="en-US" sz="1600" b="1" dirty="0" err="1">
                  <a:latin typeface="NikoshBAN" pitchFamily="2" charset="0"/>
                  <a:cs typeface="NikoshBAN" pitchFamily="2" charset="0"/>
                </a:rPr>
                <a:t>Ms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8A033ED8-7E1B-42E9-85A1-E83FB13CFCA5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1.BEP in unit = 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𝒇𝒊𝒙𝒆𝒅 𝒄𝒐𝒔𝒕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𝑪𝑴 𝒑𝒆𝒓 𝒖𝒏𝒊𝒕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𝑩𝑬𝑷 𝒊𝒏 𝒕𝒂𝒌𝒂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𝑺𝒑 𝒑𝒆𝒓 𝒖𝒏𝒊𝒕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2.BEP in Taka 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 𝒇𝒊𝒙𝒆𝒅 𝒄𝒐𝒔𝒕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𝑪𝑴 𝒓𝒂𝒕𝒊𝒐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=V/C+F/C</a:t>
              </a: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=sale-</a:t>
              </a:r>
              <a:r>
                <a:rPr lang="en-US" sz="1600" b="1" dirty="0" err="1">
                  <a:latin typeface="NikoshBAN" pitchFamily="2" charset="0"/>
                  <a:cs typeface="NikoshBAN" pitchFamily="2" charset="0"/>
                </a:rPr>
                <a:t>Ms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A143E4B0-F89F-48FB-A9EB-54E717E47258}" type="parTrans" cxnId="{258C9F76-4DEA-4687-9EFB-74CFF30C3DE6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F79D21C1-F88A-4D13-880E-5CFD2940497A}" type="sibTrans" cxnId="{258C9F76-4DEA-4687-9EFB-74CFF30C3DE6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A053DAD-26FB-454B-BC0F-00C86844AF28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1.Ms in taka=sale-BEP sale</a:t>
              </a: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2.Ms in ratio = 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𝑴𝑺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𝑺𝒂𝒍𝒆</m:t>
                      </m:r>
                    </m:den>
                  </m:f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𝒑𝒓𝒐𝒇𝒊𝒕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𝒑𝒆𝒓𝒄𝒆𝒏𝒕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𝑪𝑴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𝒓𝒂𝒕𝒊𝒐</m:t>
                      </m:r>
                    </m:den>
                  </m:f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7A053DAD-26FB-454B-BC0F-00C86844AF28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1.Ms in taka=sale-BEP sale</a:t>
              </a: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2.Ms in ratio = </a:t>
              </a:r>
              <a:r>
                <a:rPr lang="en-US" sz="1600" b="1" i="0">
                  <a:latin typeface="Cambria Math"/>
                </a:rPr>
                <a:t>𝑴𝑺</a:t>
              </a:r>
              <a:r>
                <a:rPr lang="en-US" sz="1600" b="1" i="0">
                  <a:latin typeface="Cambria Math" panose="02040503050406030204" pitchFamily="18" charset="0"/>
                </a:rPr>
                <a:t>/</a:t>
              </a:r>
              <a:r>
                <a:rPr lang="en-US" sz="1600" b="1" i="0">
                  <a:latin typeface="Cambria Math"/>
                </a:rPr>
                <a:t>𝑺𝒂𝒍𝒆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𝒑𝒓𝒐𝒇𝒊𝒕 𝒑𝒆𝒓𝒄𝒆𝒏𝒕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𝑪𝑴 𝒓𝒂𝒕𝒊𝒐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AA313262-428E-40D6-8045-54888C4E6C61}" type="parTrans" cxnId="{96C99427-BEF9-44C2-9AD0-931B5DA926BD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1411ABF2-68EE-4B04-80CD-F4A157FCA3C4}" type="sibTrans" cxnId="{96C99427-BEF9-44C2-9AD0-931B5DA926BD}">
      <dgm:prSet/>
      <dgm:spPr/>
      <dgm:t>
        <a:bodyPr/>
        <a:lstStyle/>
        <a:p>
          <a:endParaRPr lang="en-US"/>
        </a:p>
      </dgm:t>
    </dgm:pt>
    <dgm:pt modelId="{996D91BC-03E2-4EB6-9022-9AC66566A3E5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টার্গেট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মুনাফা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DD5189A1-0477-486C-8971-BD941E98C737}" type="parTrans" cxnId="{60D1CE34-E4BB-4D42-8B72-5D0643D82665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B08C9A2C-C27D-4BBF-A432-02ECD8FA4BAF}" type="sibTrans" cxnId="{60D1CE34-E4BB-4D42-8B72-5D0643D82665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3A92966-706F-4624-B8F9-823238A6DF05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1.In unit = 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𝑭𝑪</m:t>
                      </m:r>
                      <m:r>
                        <a:rPr lang="en-US" sz="1600" b="1" i="1" smtClean="0"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latin typeface="Cambria Math"/>
                        </a:rPr>
                        <m:t>𝑻𝑷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𝑪𝑴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𝑷𝑬𝑹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𝑼𝑵𝑰𝑻</m:t>
                      </m:r>
                    </m:den>
                  </m:f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2.In taka = 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𝑭𝑪</m:t>
                      </m:r>
                      <m:r>
                        <a:rPr lang="en-US" sz="1600" b="1" i="1" smtClean="0"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latin typeface="Cambria Math"/>
                        </a:rPr>
                        <m:t>𝑻𝑷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𝑪𝑴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𝑷𝑬𝑹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𝑼𝑵𝑰𝑻</m:t>
                      </m:r>
                    </m:den>
                  </m:f>
                  <m:r>
                    <a:rPr lang="en-US" sz="1600" b="1" i="1" smtClean="0">
                      <a:latin typeface="Cambria Math"/>
                    </a:rPr>
                    <m:t>∗</m:t>
                  </m:r>
                  <m:r>
                    <a:rPr lang="en-US" sz="1600" b="1" i="1" smtClean="0">
                      <a:latin typeface="Cambria Math"/>
                    </a:rPr>
                    <m:t>𝑺𝑷</m:t>
                  </m:r>
                  <m:r>
                    <a:rPr lang="en-US" sz="1600" b="1" i="1" smtClean="0">
                      <a:latin typeface="Cambria Math"/>
                    </a:rPr>
                    <m:t> </m:t>
                  </m:r>
                  <m:r>
                    <a:rPr lang="en-US" sz="1600" b="1" i="1" smtClean="0">
                      <a:latin typeface="Cambria Math"/>
                    </a:rPr>
                    <m:t>𝑷𝑬𝑹</m:t>
                  </m:r>
                  <m:r>
                    <a:rPr lang="en-US" sz="1600" b="1" i="1" smtClean="0">
                      <a:latin typeface="Cambria Math"/>
                    </a:rPr>
                    <m:t> </m:t>
                  </m:r>
                  <m:r>
                    <a:rPr lang="en-US" sz="1600" b="1" i="1" smtClean="0">
                      <a:latin typeface="Cambria Math"/>
                    </a:rPr>
                    <m:t>𝑼𝑵𝑰𝑻</m:t>
                  </m:r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73A92966-706F-4624-B8F9-823238A6DF05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1.In unit = 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𝑭𝑪+𝑻𝑷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𝑪𝑴 𝑷𝑬𝑹 𝑼𝑵𝑰𝑻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2.In taka = 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𝑭𝑪+𝑻𝑷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𝑪𝑴 𝑷𝑬𝑹 𝑼𝑵𝑰𝑻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r>
                <a:rPr lang="en-US" sz="1600" b="1" i="0">
                  <a:latin typeface="Cambria Math"/>
                </a:rPr>
                <a:t>∗𝑺𝑷 𝑷𝑬𝑹 𝑼𝑵𝑰𝑻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56468F46-0F05-455F-A68C-B85C3E53A9E7}" type="parTrans" cxnId="{9299EEC8-1CC1-47FD-A461-9582DBD38663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F3AEBB8D-412D-4FA0-B45D-B174F243E645}" type="sibTrans" cxnId="{9299EEC8-1CC1-47FD-A461-9582DBD38663}">
      <dgm:prSet/>
      <dgm:spPr/>
      <dgm:t>
        <a:bodyPr/>
        <a:lstStyle/>
        <a:p>
          <a:endParaRPr lang="en-US"/>
        </a:p>
      </dgm:t>
    </dgm:pt>
    <dgm:pt modelId="{EA17878A-14CA-4215-A9FC-48F445B80C25}" type="pres">
      <dgm:prSet presAssocID="{90E2DB60-1273-45FA-9461-888081F575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F96CC2-8F5F-4E42-8534-C1750EE174FE}" type="pres">
      <dgm:prSet presAssocID="{87EE201C-42B1-4897-A71C-40B7E3815A96}" presName="hierRoot1" presStyleCnt="0"/>
      <dgm:spPr/>
    </dgm:pt>
    <dgm:pt modelId="{C8A71EA3-4FED-4CE0-9EC4-1FBA71684894}" type="pres">
      <dgm:prSet presAssocID="{87EE201C-42B1-4897-A71C-40B7E3815A96}" presName="composite" presStyleCnt="0"/>
      <dgm:spPr/>
    </dgm:pt>
    <dgm:pt modelId="{ACCD3307-682E-42A8-8C3E-7787AD257B60}" type="pres">
      <dgm:prSet presAssocID="{87EE201C-42B1-4897-A71C-40B7E3815A96}" presName="background" presStyleLbl="node0" presStyleIdx="0" presStyleCnt="1"/>
      <dgm:spPr/>
    </dgm:pt>
    <dgm:pt modelId="{EFE6D126-4798-4306-9E44-776FEA6D37B0}" type="pres">
      <dgm:prSet presAssocID="{87EE201C-42B1-4897-A71C-40B7E3815A9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731F0E-FD57-4956-ADCF-BEDBA45EC546}" type="pres">
      <dgm:prSet presAssocID="{87EE201C-42B1-4897-A71C-40B7E3815A96}" presName="hierChild2" presStyleCnt="0"/>
      <dgm:spPr/>
    </dgm:pt>
    <dgm:pt modelId="{11BA5624-0B0B-4B29-81BC-E51E0BA5A685}" type="pres">
      <dgm:prSet presAssocID="{7116DBEC-1867-4B61-8A2F-B4225ADE17CE}" presName="Name10" presStyleLbl="parChTrans1D2" presStyleIdx="0" presStyleCnt="5"/>
      <dgm:spPr/>
      <dgm:t>
        <a:bodyPr/>
        <a:lstStyle/>
        <a:p>
          <a:endParaRPr lang="en-US"/>
        </a:p>
      </dgm:t>
    </dgm:pt>
    <dgm:pt modelId="{960E0386-1236-486C-830B-DCCC7D46A1E5}" type="pres">
      <dgm:prSet presAssocID="{DC165889-AB9A-4955-8750-73A9F8A343B0}" presName="hierRoot2" presStyleCnt="0"/>
      <dgm:spPr/>
    </dgm:pt>
    <dgm:pt modelId="{E0A0ADDD-0839-4C42-BDA3-315E39754EF9}" type="pres">
      <dgm:prSet presAssocID="{DC165889-AB9A-4955-8750-73A9F8A343B0}" presName="composite2" presStyleCnt="0"/>
      <dgm:spPr/>
    </dgm:pt>
    <dgm:pt modelId="{595BB159-87B6-490A-99B5-47547D4B3638}" type="pres">
      <dgm:prSet presAssocID="{DC165889-AB9A-4955-8750-73A9F8A343B0}" presName="background2" presStyleLbl="node2" presStyleIdx="0" presStyleCnt="5"/>
      <dgm:spPr/>
    </dgm:pt>
    <dgm:pt modelId="{58950A47-0609-4909-B2C4-DBDE9A83D7D3}" type="pres">
      <dgm:prSet presAssocID="{DC165889-AB9A-4955-8750-73A9F8A343B0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EE7B59-822B-448D-A28F-97C8DE51A0E5}" type="pres">
      <dgm:prSet presAssocID="{DC165889-AB9A-4955-8750-73A9F8A343B0}" presName="hierChild3" presStyleCnt="0"/>
      <dgm:spPr/>
    </dgm:pt>
    <dgm:pt modelId="{81CDDC4A-1362-464B-A0CB-3361B603E4AC}" type="pres">
      <dgm:prSet presAssocID="{55AD0487-F4BB-4F03-9109-CB00B718DF90}" presName="Name17" presStyleLbl="parChTrans1D3" presStyleIdx="0" presStyleCnt="5"/>
      <dgm:spPr/>
      <dgm:t>
        <a:bodyPr/>
        <a:lstStyle/>
        <a:p>
          <a:endParaRPr lang="en-US"/>
        </a:p>
      </dgm:t>
    </dgm:pt>
    <dgm:pt modelId="{0A5134DC-2A4A-4565-95C2-5F51AE85C87C}" type="pres">
      <dgm:prSet presAssocID="{52909878-0762-4D18-8E8E-FD83F478D303}" presName="hierRoot3" presStyleCnt="0"/>
      <dgm:spPr/>
    </dgm:pt>
    <dgm:pt modelId="{3F8D4130-D273-49D9-A161-66757CF4B3A5}" type="pres">
      <dgm:prSet presAssocID="{52909878-0762-4D18-8E8E-FD83F478D303}" presName="composite3" presStyleCnt="0"/>
      <dgm:spPr/>
    </dgm:pt>
    <dgm:pt modelId="{6B4192E1-0338-49B5-8DCC-74DA29004E53}" type="pres">
      <dgm:prSet presAssocID="{52909878-0762-4D18-8E8E-FD83F478D303}" presName="background3" presStyleLbl="node3" presStyleIdx="0" presStyleCnt="5"/>
      <dgm:spPr/>
    </dgm:pt>
    <dgm:pt modelId="{01E0F22C-FF49-4583-BE93-473E23217581}" type="pres">
      <dgm:prSet presAssocID="{52909878-0762-4D18-8E8E-FD83F478D303}" presName="text3" presStyleLbl="fgAcc3" presStyleIdx="0" presStyleCnt="5" custScaleX="127142" custScaleY="291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1B4DE-35D2-4643-BBD1-40AA94B8E7DD}" type="pres">
      <dgm:prSet presAssocID="{52909878-0762-4D18-8E8E-FD83F478D303}" presName="hierChild4" presStyleCnt="0"/>
      <dgm:spPr/>
    </dgm:pt>
    <dgm:pt modelId="{8C5404D7-ACC0-4298-9E33-F024102B667A}" type="pres">
      <dgm:prSet presAssocID="{9943067A-BE1B-49E5-971D-A7E716EFAA2E}" presName="Name10" presStyleLbl="parChTrans1D2" presStyleIdx="1" presStyleCnt="5"/>
      <dgm:spPr/>
      <dgm:t>
        <a:bodyPr/>
        <a:lstStyle/>
        <a:p>
          <a:endParaRPr lang="en-US"/>
        </a:p>
      </dgm:t>
    </dgm:pt>
    <dgm:pt modelId="{AE5E4C0A-82E9-4848-8150-B256EFC62F40}" type="pres">
      <dgm:prSet presAssocID="{4140FA65-0502-43EA-9516-6AA297C69ACF}" presName="hierRoot2" presStyleCnt="0"/>
      <dgm:spPr/>
    </dgm:pt>
    <dgm:pt modelId="{36C4D1C9-3043-4BB6-AAF6-427D3298CC70}" type="pres">
      <dgm:prSet presAssocID="{4140FA65-0502-43EA-9516-6AA297C69ACF}" presName="composite2" presStyleCnt="0"/>
      <dgm:spPr/>
    </dgm:pt>
    <dgm:pt modelId="{40D94474-4230-4871-BD8C-CD5515EB2AF9}" type="pres">
      <dgm:prSet presAssocID="{4140FA65-0502-43EA-9516-6AA297C69ACF}" presName="background2" presStyleLbl="node2" presStyleIdx="1" presStyleCnt="5"/>
      <dgm:spPr/>
    </dgm:pt>
    <dgm:pt modelId="{2265836D-35D2-46FC-BE08-B994163E57E8}" type="pres">
      <dgm:prSet presAssocID="{4140FA65-0502-43EA-9516-6AA297C69ACF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132056-C9BC-480F-BD63-19A9CBAE3D20}" type="pres">
      <dgm:prSet presAssocID="{4140FA65-0502-43EA-9516-6AA297C69ACF}" presName="hierChild3" presStyleCnt="0"/>
      <dgm:spPr/>
    </dgm:pt>
    <dgm:pt modelId="{F06A7F12-F21F-42ED-9357-EA77F26FC60C}" type="pres">
      <dgm:prSet presAssocID="{EF0AA3A7-4569-487F-8527-AF8D685477CF}" presName="Name17" presStyleLbl="parChTrans1D3" presStyleIdx="1" presStyleCnt="5"/>
      <dgm:spPr/>
      <dgm:t>
        <a:bodyPr/>
        <a:lstStyle/>
        <a:p>
          <a:endParaRPr lang="en-US"/>
        </a:p>
      </dgm:t>
    </dgm:pt>
    <dgm:pt modelId="{8349E934-B80F-4025-96EC-57D1F651E559}" type="pres">
      <dgm:prSet presAssocID="{CBE6A9AB-4C11-460C-8652-C9E5951928A0}" presName="hierRoot3" presStyleCnt="0"/>
      <dgm:spPr/>
    </dgm:pt>
    <dgm:pt modelId="{BE98A47D-D5FA-47F6-96AB-9162A4FDE25C}" type="pres">
      <dgm:prSet presAssocID="{CBE6A9AB-4C11-460C-8652-C9E5951928A0}" presName="composite3" presStyleCnt="0"/>
      <dgm:spPr/>
    </dgm:pt>
    <dgm:pt modelId="{94FE3A07-BAE0-450F-A07D-EB60289F3FBB}" type="pres">
      <dgm:prSet presAssocID="{CBE6A9AB-4C11-460C-8652-C9E5951928A0}" presName="background3" presStyleLbl="node3" presStyleIdx="1" presStyleCnt="5"/>
      <dgm:spPr/>
    </dgm:pt>
    <dgm:pt modelId="{9D474765-55C8-4BCB-AE72-64374C393CFD}" type="pres">
      <dgm:prSet presAssocID="{CBE6A9AB-4C11-460C-8652-C9E5951928A0}" presName="text3" presStyleLbl="fgAcc3" presStyleIdx="1" presStyleCnt="5" custScaleX="127142" custScaleY="291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6A2841-E9DB-4C7B-805A-DB58786DD322}" type="pres">
      <dgm:prSet presAssocID="{CBE6A9AB-4C11-460C-8652-C9E5951928A0}" presName="hierChild4" presStyleCnt="0"/>
      <dgm:spPr/>
    </dgm:pt>
    <dgm:pt modelId="{05D83067-974A-4D3B-BCAE-AAD0B00D4EE4}" type="pres">
      <dgm:prSet presAssocID="{A615484A-1A31-4FDD-BBD8-C0DD17AE1BF1}" presName="Name10" presStyleLbl="parChTrans1D2" presStyleIdx="2" presStyleCnt="5"/>
      <dgm:spPr/>
      <dgm:t>
        <a:bodyPr/>
        <a:lstStyle/>
        <a:p>
          <a:endParaRPr lang="en-US"/>
        </a:p>
      </dgm:t>
    </dgm:pt>
    <dgm:pt modelId="{C1F85E20-52E1-4308-A4AE-85D308391CC8}" type="pres">
      <dgm:prSet presAssocID="{AB9C45C8-3FCB-4199-8261-E8F0F99F93D1}" presName="hierRoot2" presStyleCnt="0"/>
      <dgm:spPr/>
    </dgm:pt>
    <dgm:pt modelId="{88D27983-B97E-47CF-8092-336C247F1882}" type="pres">
      <dgm:prSet presAssocID="{AB9C45C8-3FCB-4199-8261-E8F0F99F93D1}" presName="composite2" presStyleCnt="0"/>
      <dgm:spPr/>
    </dgm:pt>
    <dgm:pt modelId="{1AED9739-6AAD-40AD-83CC-1FB2C77736A0}" type="pres">
      <dgm:prSet presAssocID="{AB9C45C8-3FCB-4199-8261-E8F0F99F93D1}" presName="background2" presStyleLbl="node2" presStyleIdx="2" presStyleCnt="5"/>
      <dgm:spPr/>
    </dgm:pt>
    <dgm:pt modelId="{C47A8560-F511-419B-880C-4854BA34EACD}" type="pres">
      <dgm:prSet presAssocID="{AB9C45C8-3FCB-4199-8261-E8F0F99F93D1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F45C5F-5208-4AB3-825A-B51754D6C2DE}" type="pres">
      <dgm:prSet presAssocID="{AB9C45C8-3FCB-4199-8261-E8F0F99F93D1}" presName="hierChild3" presStyleCnt="0"/>
      <dgm:spPr/>
    </dgm:pt>
    <dgm:pt modelId="{B1FCD6BE-E2FB-4E1C-8D51-84A4B34BEA51}" type="pres">
      <dgm:prSet presAssocID="{A143E4B0-F89F-48FB-A9EB-54E717E47258}" presName="Name17" presStyleLbl="parChTrans1D3" presStyleIdx="2" presStyleCnt="5"/>
      <dgm:spPr/>
      <dgm:t>
        <a:bodyPr/>
        <a:lstStyle/>
        <a:p>
          <a:endParaRPr lang="en-US"/>
        </a:p>
      </dgm:t>
    </dgm:pt>
    <dgm:pt modelId="{9CB1A74B-F7D9-4C43-80FC-645DD85D5CAA}" type="pres">
      <dgm:prSet presAssocID="{8A033ED8-7E1B-42E9-85A1-E83FB13CFCA5}" presName="hierRoot3" presStyleCnt="0"/>
      <dgm:spPr/>
    </dgm:pt>
    <dgm:pt modelId="{EE5734BA-ADEA-4783-AB91-E2E795ED34A7}" type="pres">
      <dgm:prSet presAssocID="{8A033ED8-7E1B-42E9-85A1-E83FB13CFCA5}" presName="composite3" presStyleCnt="0"/>
      <dgm:spPr/>
    </dgm:pt>
    <dgm:pt modelId="{DC408D26-3F19-4FB1-A886-5750C4FB9050}" type="pres">
      <dgm:prSet presAssocID="{8A033ED8-7E1B-42E9-85A1-E83FB13CFCA5}" presName="background3" presStyleLbl="node3" presStyleIdx="2" presStyleCnt="5"/>
      <dgm:spPr/>
    </dgm:pt>
    <dgm:pt modelId="{ECE9F445-8AE2-4CBA-821C-74D5A85C41B0}" type="pres">
      <dgm:prSet presAssocID="{8A033ED8-7E1B-42E9-85A1-E83FB13CFCA5}" presName="text3" presStyleLbl="fgAcc3" presStyleIdx="2" presStyleCnt="5" custScaleX="127142" custScaleY="291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FEC7CF-D760-44E7-A9A5-D351440EAFED}" type="pres">
      <dgm:prSet presAssocID="{8A033ED8-7E1B-42E9-85A1-E83FB13CFCA5}" presName="hierChild4" presStyleCnt="0"/>
      <dgm:spPr/>
    </dgm:pt>
    <dgm:pt modelId="{7DDD238E-E2AE-4049-BA7B-04DD15FE8CCE}" type="pres">
      <dgm:prSet presAssocID="{A259515E-6253-439F-A8F2-C26C41107CDD}" presName="Name10" presStyleLbl="parChTrans1D2" presStyleIdx="3" presStyleCnt="5"/>
      <dgm:spPr/>
      <dgm:t>
        <a:bodyPr/>
        <a:lstStyle/>
        <a:p>
          <a:endParaRPr lang="en-US"/>
        </a:p>
      </dgm:t>
    </dgm:pt>
    <dgm:pt modelId="{BAE65C38-7E07-426F-952C-75F1B86D2DFE}" type="pres">
      <dgm:prSet presAssocID="{59F2C6A7-1B02-484B-BDD2-775B2D93D077}" presName="hierRoot2" presStyleCnt="0"/>
      <dgm:spPr/>
    </dgm:pt>
    <dgm:pt modelId="{4EE06EBA-F465-4941-A8C6-48DDB1D6ABB5}" type="pres">
      <dgm:prSet presAssocID="{59F2C6A7-1B02-484B-BDD2-775B2D93D077}" presName="composite2" presStyleCnt="0"/>
      <dgm:spPr/>
    </dgm:pt>
    <dgm:pt modelId="{25D4BB5C-BCBF-4473-AE88-E4A1688ECAF6}" type="pres">
      <dgm:prSet presAssocID="{59F2C6A7-1B02-484B-BDD2-775B2D93D077}" presName="background2" presStyleLbl="node2" presStyleIdx="3" presStyleCnt="5"/>
      <dgm:spPr/>
    </dgm:pt>
    <dgm:pt modelId="{6B4F95EB-944C-428C-8199-97BB0F7715C7}" type="pres">
      <dgm:prSet presAssocID="{59F2C6A7-1B02-484B-BDD2-775B2D93D077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850EBC-5692-4E5A-B3D0-F38ADACB4649}" type="pres">
      <dgm:prSet presAssocID="{59F2C6A7-1B02-484B-BDD2-775B2D93D077}" presName="hierChild3" presStyleCnt="0"/>
      <dgm:spPr/>
    </dgm:pt>
    <dgm:pt modelId="{218F6931-75DF-4E53-A88A-DB46F38EAF27}" type="pres">
      <dgm:prSet presAssocID="{AA313262-428E-40D6-8045-54888C4E6C61}" presName="Name17" presStyleLbl="parChTrans1D3" presStyleIdx="3" presStyleCnt="5"/>
      <dgm:spPr/>
      <dgm:t>
        <a:bodyPr/>
        <a:lstStyle/>
        <a:p>
          <a:endParaRPr lang="en-US"/>
        </a:p>
      </dgm:t>
    </dgm:pt>
    <dgm:pt modelId="{40127A8A-DDBC-4CC6-86F4-FDD73804EA5C}" type="pres">
      <dgm:prSet presAssocID="{7A053DAD-26FB-454B-BC0F-00C86844AF28}" presName="hierRoot3" presStyleCnt="0"/>
      <dgm:spPr/>
    </dgm:pt>
    <dgm:pt modelId="{65574372-7300-4249-9656-16E24E140B1A}" type="pres">
      <dgm:prSet presAssocID="{7A053DAD-26FB-454B-BC0F-00C86844AF28}" presName="composite3" presStyleCnt="0"/>
      <dgm:spPr/>
    </dgm:pt>
    <dgm:pt modelId="{0350EFEE-A3AE-4F71-8999-91E81D88005F}" type="pres">
      <dgm:prSet presAssocID="{7A053DAD-26FB-454B-BC0F-00C86844AF28}" presName="background3" presStyleLbl="node3" presStyleIdx="3" presStyleCnt="5"/>
      <dgm:spPr/>
    </dgm:pt>
    <dgm:pt modelId="{BCBC50CB-CC54-4F2B-80D7-AFC38468A7E5}" type="pres">
      <dgm:prSet presAssocID="{7A053DAD-26FB-454B-BC0F-00C86844AF28}" presName="text3" presStyleLbl="fgAcc3" presStyleIdx="3" presStyleCnt="5" custScaleX="127142" custScaleY="291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36CA3A-5E12-4AB8-A940-772538ABD8DE}" type="pres">
      <dgm:prSet presAssocID="{7A053DAD-26FB-454B-BC0F-00C86844AF28}" presName="hierChild4" presStyleCnt="0"/>
      <dgm:spPr/>
    </dgm:pt>
    <dgm:pt modelId="{0E5A64CF-3EB0-4AF1-8170-21C79FB3870C}" type="pres">
      <dgm:prSet presAssocID="{DD5189A1-0477-486C-8971-BD941E98C737}" presName="Name10" presStyleLbl="parChTrans1D2" presStyleIdx="4" presStyleCnt="5"/>
      <dgm:spPr/>
      <dgm:t>
        <a:bodyPr/>
        <a:lstStyle/>
        <a:p>
          <a:endParaRPr lang="en-US"/>
        </a:p>
      </dgm:t>
    </dgm:pt>
    <dgm:pt modelId="{48911AF7-BA39-4358-8966-04746CE2F222}" type="pres">
      <dgm:prSet presAssocID="{996D91BC-03E2-4EB6-9022-9AC66566A3E5}" presName="hierRoot2" presStyleCnt="0"/>
      <dgm:spPr/>
    </dgm:pt>
    <dgm:pt modelId="{BE350B59-9400-4ADA-AEA7-D79929C472DF}" type="pres">
      <dgm:prSet presAssocID="{996D91BC-03E2-4EB6-9022-9AC66566A3E5}" presName="composite2" presStyleCnt="0"/>
      <dgm:spPr/>
    </dgm:pt>
    <dgm:pt modelId="{906AE936-6B53-4C44-9812-D1C05C9368ED}" type="pres">
      <dgm:prSet presAssocID="{996D91BC-03E2-4EB6-9022-9AC66566A3E5}" presName="background2" presStyleLbl="node2" presStyleIdx="4" presStyleCnt="5"/>
      <dgm:spPr/>
    </dgm:pt>
    <dgm:pt modelId="{093D8351-DCD3-4158-B637-273B5F225724}" type="pres">
      <dgm:prSet presAssocID="{996D91BC-03E2-4EB6-9022-9AC66566A3E5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F0DAF2-B84D-444C-A294-4414821C7388}" type="pres">
      <dgm:prSet presAssocID="{996D91BC-03E2-4EB6-9022-9AC66566A3E5}" presName="hierChild3" presStyleCnt="0"/>
      <dgm:spPr/>
    </dgm:pt>
    <dgm:pt modelId="{E17EF433-546A-41D9-9D51-A1F3E79BAC4A}" type="pres">
      <dgm:prSet presAssocID="{56468F46-0F05-455F-A68C-B85C3E53A9E7}" presName="Name17" presStyleLbl="parChTrans1D3" presStyleIdx="4" presStyleCnt="5"/>
      <dgm:spPr/>
      <dgm:t>
        <a:bodyPr/>
        <a:lstStyle/>
        <a:p>
          <a:endParaRPr lang="en-US"/>
        </a:p>
      </dgm:t>
    </dgm:pt>
    <dgm:pt modelId="{7A4FEB57-B8AF-4735-96DD-8186A52D9F3B}" type="pres">
      <dgm:prSet presAssocID="{73A92966-706F-4624-B8F9-823238A6DF05}" presName="hierRoot3" presStyleCnt="0"/>
      <dgm:spPr/>
    </dgm:pt>
    <dgm:pt modelId="{97248347-A9BC-47CD-9156-A7A08E7DDF7E}" type="pres">
      <dgm:prSet presAssocID="{73A92966-706F-4624-B8F9-823238A6DF05}" presName="composite3" presStyleCnt="0"/>
      <dgm:spPr/>
    </dgm:pt>
    <dgm:pt modelId="{15B714AF-0046-4328-9480-4E50CF6AA8B7}" type="pres">
      <dgm:prSet presAssocID="{73A92966-706F-4624-B8F9-823238A6DF05}" presName="background3" presStyleLbl="node3" presStyleIdx="4" presStyleCnt="5"/>
      <dgm:spPr/>
    </dgm:pt>
    <dgm:pt modelId="{0BD048BC-E288-4B41-8C2E-26C23044B899}" type="pres">
      <dgm:prSet presAssocID="{73A92966-706F-4624-B8F9-823238A6DF05}" presName="text3" presStyleLbl="fgAcc3" presStyleIdx="4" presStyleCnt="5" custScaleX="113588" custScaleY="2936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310B99-3DED-45EE-8C91-12E5C79D1D4F}" type="pres">
      <dgm:prSet presAssocID="{73A92966-706F-4624-B8F9-823238A6DF05}" presName="hierChild4" presStyleCnt="0"/>
      <dgm:spPr/>
    </dgm:pt>
  </dgm:ptLst>
  <dgm:cxnLst>
    <dgm:cxn modelId="{258C9F76-4DEA-4687-9EFB-74CFF30C3DE6}" srcId="{AB9C45C8-3FCB-4199-8261-E8F0F99F93D1}" destId="{8A033ED8-7E1B-42E9-85A1-E83FB13CFCA5}" srcOrd="0" destOrd="0" parTransId="{A143E4B0-F89F-48FB-A9EB-54E717E47258}" sibTransId="{F79D21C1-F88A-4D13-880E-5CFD2940497A}"/>
    <dgm:cxn modelId="{C8B32B99-134F-4B60-8CD6-43A8DA36A05C}" type="presOf" srcId="{52909878-0762-4D18-8E8E-FD83F478D303}" destId="{01E0F22C-FF49-4583-BE93-473E23217581}" srcOrd="0" destOrd="0" presId="urn:microsoft.com/office/officeart/2005/8/layout/hierarchy1"/>
    <dgm:cxn modelId="{A6BDCDB9-3F33-4043-9F17-CEB1913FD40C}" type="presOf" srcId="{AA313262-428E-40D6-8045-54888C4E6C61}" destId="{218F6931-75DF-4E53-A88A-DB46F38EAF27}" srcOrd="0" destOrd="0" presId="urn:microsoft.com/office/officeart/2005/8/layout/hierarchy1"/>
    <dgm:cxn modelId="{3E07E843-DC76-443F-82DA-3156045DFDD7}" srcId="{87EE201C-42B1-4897-A71C-40B7E3815A96}" destId="{59F2C6A7-1B02-484B-BDD2-775B2D93D077}" srcOrd="3" destOrd="0" parTransId="{A259515E-6253-439F-A8F2-C26C41107CDD}" sibTransId="{0B6E154D-73CB-4BFC-8E7A-8AE03CE8F031}"/>
    <dgm:cxn modelId="{96C99427-BEF9-44C2-9AD0-931B5DA926BD}" srcId="{59F2C6A7-1B02-484B-BDD2-775B2D93D077}" destId="{7A053DAD-26FB-454B-BC0F-00C86844AF28}" srcOrd="0" destOrd="0" parTransId="{AA313262-428E-40D6-8045-54888C4E6C61}" sibTransId="{1411ABF2-68EE-4B04-80CD-F4A157FCA3C4}"/>
    <dgm:cxn modelId="{07691B8A-E704-494C-B766-BD427E3B9435}" type="presOf" srcId="{DD5189A1-0477-486C-8971-BD941E98C737}" destId="{0E5A64CF-3EB0-4AF1-8170-21C79FB3870C}" srcOrd="0" destOrd="0" presId="urn:microsoft.com/office/officeart/2005/8/layout/hierarchy1"/>
    <dgm:cxn modelId="{1BA1083A-877C-4B99-AB53-8FDE9473F17D}" type="presOf" srcId="{A143E4B0-F89F-48FB-A9EB-54E717E47258}" destId="{B1FCD6BE-E2FB-4E1C-8D51-84A4B34BEA51}" srcOrd="0" destOrd="0" presId="urn:microsoft.com/office/officeart/2005/8/layout/hierarchy1"/>
    <dgm:cxn modelId="{29A8FBF2-481C-40DD-B35B-C88CEEB0EB15}" srcId="{87EE201C-42B1-4897-A71C-40B7E3815A96}" destId="{DC165889-AB9A-4955-8750-73A9F8A343B0}" srcOrd="0" destOrd="0" parTransId="{7116DBEC-1867-4B61-8A2F-B4225ADE17CE}" sibTransId="{94850353-77B7-43AD-87BD-1DF4117B2201}"/>
    <dgm:cxn modelId="{080D6E79-367C-455A-8897-7F5344602EEF}" type="presOf" srcId="{DC165889-AB9A-4955-8750-73A9F8A343B0}" destId="{58950A47-0609-4909-B2C4-DBDE9A83D7D3}" srcOrd="0" destOrd="0" presId="urn:microsoft.com/office/officeart/2005/8/layout/hierarchy1"/>
    <dgm:cxn modelId="{10825923-60D5-406C-B350-D59DDBA6001A}" type="presOf" srcId="{996D91BC-03E2-4EB6-9022-9AC66566A3E5}" destId="{093D8351-DCD3-4158-B637-273B5F225724}" srcOrd="0" destOrd="0" presId="urn:microsoft.com/office/officeart/2005/8/layout/hierarchy1"/>
    <dgm:cxn modelId="{47D650EC-26E5-411B-BCE5-7C7C2775A20E}" type="presOf" srcId="{59F2C6A7-1B02-484B-BDD2-775B2D93D077}" destId="{6B4F95EB-944C-428C-8199-97BB0F7715C7}" srcOrd="0" destOrd="0" presId="urn:microsoft.com/office/officeart/2005/8/layout/hierarchy1"/>
    <dgm:cxn modelId="{71FAF11E-B591-422A-98AA-423E687A22D9}" type="presOf" srcId="{73A92966-706F-4624-B8F9-823238A6DF05}" destId="{0BD048BC-E288-4B41-8C2E-26C23044B899}" srcOrd="0" destOrd="0" presId="urn:microsoft.com/office/officeart/2005/8/layout/hierarchy1"/>
    <dgm:cxn modelId="{871BECF0-3223-48BF-8E67-78B6E86FE0D0}" type="presOf" srcId="{4140FA65-0502-43EA-9516-6AA297C69ACF}" destId="{2265836D-35D2-46FC-BE08-B994163E57E8}" srcOrd="0" destOrd="0" presId="urn:microsoft.com/office/officeart/2005/8/layout/hierarchy1"/>
    <dgm:cxn modelId="{D86F3B0E-D9B8-473F-A912-6CB6AAD33122}" type="presOf" srcId="{56468F46-0F05-455F-A68C-B85C3E53A9E7}" destId="{E17EF433-546A-41D9-9D51-A1F3E79BAC4A}" srcOrd="0" destOrd="0" presId="urn:microsoft.com/office/officeart/2005/8/layout/hierarchy1"/>
    <dgm:cxn modelId="{9299EEC8-1CC1-47FD-A461-9582DBD38663}" srcId="{996D91BC-03E2-4EB6-9022-9AC66566A3E5}" destId="{73A92966-706F-4624-B8F9-823238A6DF05}" srcOrd="0" destOrd="0" parTransId="{56468F46-0F05-455F-A68C-B85C3E53A9E7}" sibTransId="{F3AEBB8D-412D-4FA0-B45D-B174F243E645}"/>
    <dgm:cxn modelId="{B0EFD9FF-4EA0-42D4-B861-8258D454154A}" type="presOf" srcId="{55AD0487-F4BB-4F03-9109-CB00B718DF90}" destId="{81CDDC4A-1362-464B-A0CB-3361B603E4AC}" srcOrd="0" destOrd="0" presId="urn:microsoft.com/office/officeart/2005/8/layout/hierarchy1"/>
    <dgm:cxn modelId="{C26C9800-F90E-4CD2-8F1F-A4835EBE4BDA}" srcId="{87EE201C-42B1-4897-A71C-40B7E3815A96}" destId="{4140FA65-0502-43EA-9516-6AA297C69ACF}" srcOrd="1" destOrd="0" parTransId="{9943067A-BE1B-49E5-971D-A7E716EFAA2E}" sibTransId="{C9FC08DD-E29A-4244-8372-AEDD40515324}"/>
    <dgm:cxn modelId="{64D2B264-F73D-445C-8C6E-BBF106889C64}" type="presOf" srcId="{AB9C45C8-3FCB-4199-8261-E8F0F99F93D1}" destId="{C47A8560-F511-419B-880C-4854BA34EACD}" srcOrd="0" destOrd="0" presId="urn:microsoft.com/office/officeart/2005/8/layout/hierarchy1"/>
    <dgm:cxn modelId="{F8E478EC-1E0C-4BDA-8172-759B700D6190}" srcId="{90E2DB60-1273-45FA-9461-888081F5757A}" destId="{87EE201C-42B1-4897-A71C-40B7E3815A96}" srcOrd="0" destOrd="0" parTransId="{0AB667F4-49C9-4BBB-BD50-FCF8394971C4}" sibTransId="{BF15ED35-567E-4DE3-A579-EDFF29D07C18}"/>
    <dgm:cxn modelId="{C458F007-4A87-4C0D-B0E4-20978FA15222}" type="presOf" srcId="{9943067A-BE1B-49E5-971D-A7E716EFAA2E}" destId="{8C5404D7-ACC0-4298-9E33-F024102B667A}" srcOrd="0" destOrd="0" presId="urn:microsoft.com/office/officeart/2005/8/layout/hierarchy1"/>
    <dgm:cxn modelId="{99071005-7715-4515-AADB-D9613013A2B8}" type="presOf" srcId="{A259515E-6253-439F-A8F2-C26C41107CDD}" destId="{7DDD238E-E2AE-4049-BA7B-04DD15FE8CCE}" srcOrd="0" destOrd="0" presId="urn:microsoft.com/office/officeart/2005/8/layout/hierarchy1"/>
    <dgm:cxn modelId="{1850FE35-D511-4C1D-B5B3-A338852D2B0C}" srcId="{87EE201C-42B1-4897-A71C-40B7E3815A96}" destId="{AB9C45C8-3FCB-4199-8261-E8F0F99F93D1}" srcOrd="2" destOrd="0" parTransId="{A615484A-1A31-4FDD-BBD8-C0DD17AE1BF1}" sibTransId="{59C32B53-F74D-48BC-9923-E74E06106F6E}"/>
    <dgm:cxn modelId="{A4A30830-1560-4C49-B312-A463D36878A3}" type="presOf" srcId="{87EE201C-42B1-4897-A71C-40B7E3815A96}" destId="{EFE6D126-4798-4306-9E44-776FEA6D37B0}" srcOrd="0" destOrd="0" presId="urn:microsoft.com/office/officeart/2005/8/layout/hierarchy1"/>
    <dgm:cxn modelId="{3C4417C2-9410-42E3-870F-12FBDCF75FF8}" type="presOf" srcId="{A615484A-1A31-4FDD-BBD8-C0DD17AE1BF1}" destId="{05D83067-974A-4D3B-BCAE-AAD0B00D4EE4}" srcOrd="0" destOrd="0" presId="urn:microsoft.com/office/officeart/2005/8/layout/hierarchy1"/>
    <dgm:cxn modelId="{1A5C4278-3362-4651-AD38-890C40507F98}" srcId="{4140FA65-0502-43EA-9516-6AA297C69ACF}" destId="{CBE6A9AB-4C11-460C-8652-C9E5951928A0}" srcOrd="0" destOrd="0" parTransId="{EF0AA3A7-4569-487F-8527-AF8D685477CF}" sibTransId="{63459A0B-24F2-47C7-88ED-F17C1C77C2A8}"/>
    <dgm:cxn modelId="{F11BC214-FFE0-41A4-90D7-6060019C25E4}" type="presOf" srcId="{EF0AA3A7-4569-487F-8527-AF8D685477CF}" destId="{F06A7F12-F21F-42ED-9357-EA77F26FC60C}" srcOrd="0" destOrd="0" presId="urn:microsoft.com/office/officeart/2005/8/layout/hierarchy1"/>
    <dgm:cxn modelId="{0C8BFAEC-1620-4C4E-B310-5B863CF6FBCB}" type="presOf" srcId="{7116DBEC-1867-4B61-8A2F-B4225ADE17CE}" destId="{11BA5624-0B0B-4B29-81BC-E51E0BA5A685}" srcOrd="0" destOrd="0" presId="urn:microsoft.com/office/officeart/2005/8/layout/hierarchy1"/>
    <dgm:cxn modelId="{60D1CE34-E4BB-4D42-8B72-5D0643D82665}" srcId="{87EE201C-42B1-4897-A71C-40B7E3815A96}" destId="{996D91BC-03E2-4EB6-9022-9AC66566A3E5}" srcOrd="4" destOrd="0" parTransId="{DD5189A1-0477-486C-8971-BD941E98C737}" sibTransId="{B08C9A2C-C27D-4BBF-A432-02ECD8FA4BAF}"/>
    <dgm:cxn modelId="{9D08D758-8A19-4435-BFB7-3B850C7557C3}" type="presOf" srcId="{CBE6A9AB-4C11-460C-8652-C9E5951928A0}" destId="{9D474765-55C8-4BCB-AE72-64374C393CFD}" srcOrd="0" destOrd="0" presId="urn:microsoft.com/office/officeart/2005/8/layout/hierarchy1"/>
    <dgm:cxn modelId="{D06D48B2-60E3-4B30-869E-CD64AE85F9B0}" type="presOf" srcId="{8A033ED8-7E1B-42E9-85A1-E83FB13CFCA5}" destId="{ECE9F445-8AE2-4CBA-821C-74D5A85C41B0}" srcOrd="0" destOrd="0" presId="urn:microsoft.com/office/officeart/2005/8/layout/hierarchy1"/>
    <dgm:cxn modelId="{7FA6F54B-25ED-4616-8639-7D28E01046F6}" srcId="{DC165889-AB9A-4955-8750-73A9F8A343B0}" destId="{52909878-0762-4D18-8E8E-FD83F478D303}" srcOrd="0" destOrd="0" parTransId="{55AD0487-F4BB-4F03-9109-CB00B718DF90}" sibTransId="{34CDC919-114A-4E31-8373-620737C82CA4}"/>
    <dgm:cxn modelId="{7DE1852A-49D7-4764-9877-B3D52DD1267C}" type="presOf" srcId="{7A053DAD-26FB-454B-BC0F-00C86844AF28}" destId="{BCBC50CB-CC54-4F2B-80D7-AFC38468A7E5}" srcOrd="0" destOrd="0" presId="urn:microsoft.com/office/officeart/2005/8/layout/hierarchy1"/>
    <dgm:cxn modelId="{CFBEE553-1748-42C6-8F88-C0AF033C9FB9}" type="presOf" srcId="{90E2DB60-1273-45FA-9461-888081F5757A}" destId="{EA17878A-14CA-4215-A9FC-48F445B80C25}" srcOrd="0" destOrd="0" presId="urn:microsoft.com/office/officeart/2005/8/layout/hierarchy1"/>
    <dgm:cxn modelId="{D6BBC914-C504-4917-9172-9EE2195289F1}" type="presParOf" srcId="{EA17878A-14CA-4215-A9FC-48F445B80C25}" destId="{61F96CC2-8F5F-4E42-8534-C1750EE174FE}" srcOrd="0" destOrd="0" presId="urn:microsoft.com/office/officeart/2005/8/layout/hierarchy1"/>
    <dgm:cxn modelId="{E8A1A0F2-C8F1-4579-B3C7-FF962E979558}" type="presParOf" srcId="{61F96CC2-8F5F-4E42-8534-C1750EE174FE}" destId="{C8A71EA3-4FED-4CE0-9EC4-1FBA71684894}" srcOrd="0" destOrd="0" presId="urn:microsoft.com/office/officeart/2005/8/layout/hierarchy1"/>
    <dgm:cxn modelId="{3701BC2F-FCED-4737-A3F3-A11E76E2E8EC}" type="presParOf" srcId="{C8A71EA3-4FED-4CE0-9EC4-1FBA71684894}" destId="{ACCD3307-682E-42A8-8C3E-7787AD257B60}" srcOrd="0" destOrd="0" presId="urn:microsoft.com/office/officeart/2005/8/layout/hierarchy1"/>
    <dgm:cxn modelId="{1A326ECB-DE0D-481F-AC54-883BBBA52B5F}" type="presParOf" srcId="{C8A71EA3-4FED-4CE0-9EC4-1FBA71684894}" destId="{EFE6D126-4798-4306-9E44-776FEA6D37B0}" srcOrd="1" destOrd="0" presId="urn:microsoft.com/office/officeart/2005/8/layout/hierarchy1"/>
    <dgm:cxn modelId="{5856703F-4A15-4E93-AB62-25BA0E2987A7}" type="presParOf" srcId="{61F96CC2-8F5F-4E42-8534-C1750EE174FE}" destId="{CE731F0E-FD57-4956-ADCF-BEDBA45EC546}" srcOrd="1" destOrd="0" presId="urn:microsoft.com/office/officeart/2005/8/layout/hierarchy1"/>
    <dgm:cxn modelId="{21FCC4CE-6EBD-4F9A-9E25-E0FE76195580}" type="presParOf" srcId="{CE731F0E-FD57-4956-ADCF-BEDBA45EC546}" destId="{11BA5624-0B0B-4B29-81BC-E51E0BA5A685}" srcOrd="0" destOrd="0" presId="urn:microsoft.com/office/officeart/2005/8/layout/hierarchy1"/>
    <dgm:cxn modelId="{FCBB764A-6502-4899-AAC7-8D0A23736D84}" type="presParOf" srcId="{CE731F0E-FD57-4956-ADCF-BEDBA45EC546}" destId="{960E0386-1236-486C-830B-DCCC7D46A1E5}" srcOrd="1" destOrd="0" presId="urn:microsoft.com/office/officeart/2005/8/layout/hierarchy1"/>
    <dgm:cxn modelId="{BB1ED013-8E50-4362-A5E0-11AAFEF752D1}" type="presParOf" srcId="{960E0386-1236-486C-830B-DCCC7D46A1E5}" destId="{E0A0ADDD-0839-4C42-BDA3-315E39754EF9}" srcOrd="0" destOrd="0" presId="urn:microsoft.com/office/officeart/2005/8/layout/hierarchy1"/>
    <dgm:cxn modelId="{1F9656C7-F9A7-47FA-8753-8B4F41EF76C0}" type="presParOf" srcId="{E0A0ADDD-0839-4C42-BDA3-315E39754EF9}" destId="{595BB159-87B6-490A-99B5-47547D4B3638}" srcOrd="0" destOrd="0" presId="urn:microsoft.com/office/officeart/2005/8/layout/hierarchy1"/>
    <dgm:cxn modelId="{54D173BB-19DB-4D92-8107-A8CED8813A9C}" type="presParOf" srcId="{E0A0ADDD-0839-4C42-BDA3-315E39754EF9}" destId="{58950A47-0609-4909-B2C4-DBDE9A83D7D3}" srcOrd="1" destOrd="0" presId="urn:microsoft.com/office/officeart/2005/8/layout/hierarchy1"/>
    <dgm:cxn modelId="{637472C9-C10E-4AC9-875F-5AEF22AA33B4}" type="presParOf" srcId="{960E0386-1236-486C-830B-DCCC7D46A1E5}" destId="{8AEE7B59-822B-448D-A28F-97C8DE51A0E5}" srcOrd="1" destOrd="0" presId="urn:microsoft.com/office/officeart/2005/8/layout/hierarchy1"/>
    <dgm:cxn modelId="{BBBA3952-D082-4894-B922-96B9870D4EC8}" type="presParOf" srcId="{8AEE7B59-822B-448D-A28F-97C8DE51A0E5}" destId="{81CDDC4A-1362-464B-A0CB-3361B603E4AC}" srcOrd="0" destOrd="0" presId="urn:microsoft.com/office/officeart/2005/8/layout/hierarchy1"/>
    <dgm:cxn modelId="{F416186D-B862-40F3-B495-DC0ED3975F7E}" type="presParOf" srcId="{8AEE7B59-822B-448D-A28F-97C8DE51A0E5}" destId="{0A5134DC-2A4A-4565-95C2-5F51AE85C87C}" srcOrd="1" destOrd="0" presId="urn:microsoft.com/office/officeart/2005/8/layout/hierarchy1"/>
    <dgm:cxn modelId="{3483044B-ADB8-4B21-8D51-88D20279C26D}" type="presParOf" srcId="{0A5134DC-2A4A-4565-95C2-5F51AE85C87C}" destId="{3F8D4130-D273-49D9-A161-66757CF4B3A5}" srcOrd="0" destOrd="0" presId="urn:microsoft.com/office/officeart/2005/8/layout/hierarchy1"/>
    <dgm:cxn modelId="{E16EC631-4BBF-45D6-81FA-CECD21CD0748}" type="presParOf" srcId="{3F8D4130-D273-49D9-A161-66757CF4B3A5}" destId="{6B4192E1-0338-49B5-8DCC-74DA29004E53}" srcOrd="0" destOrd="0" presId="urn:microsoft.com/office/officeart/2005/8/layout/hierarchy1"/>
    <dgm:cxn modelId="{92E5A45E-B33C-440E-8ACC-F01EF9DF27DC}" type="presParOf" srcId="{3F8D4130-D273-49D9-A161-66757CF4B3A5}" destId="{01E0F22C-FF49-4583-BE93-473E23217581}" srcOrd="1" destOrd="0" presId="urn:microsoft.com/office/officeart/2005/8/layout/hierarchy1"/>
    <dgm:cxn modelId="{6E9C7DBD-B3A8-44FF-A825-B161CA8D1702}" type="presParOf" srcId="{0A5134DC-2A4A-4565-95C2-5F51AE85C87C}" destId="{EE71B4DE-35D2-4643-BBD1-40AA94B8E7DD}" srcOrd="1" destOrd="0" presId="urn:microsoft.com/office/officeart/2005/8/layout/hierarchy1"/>
    <dgm:cxn modelId="{8CCB28AE-1367-4FB6-BB81-484E0FB0D4D8}" type="presParOf" srcId="{CE731F0E-FD57-4956-ADCF-BEDBA45EC546}" destId="{8C5404D7-ACC0-4298-9E33-F024102B667A}" srcOrd="2" destOrd="0" presId="urn:microsoft.com/office/officeart/2005/8/layout/hierarchy1"/>
    <dgm:cxn modelId="{00F93B99-EE42-4310-A704-3F4C1246DAAE}" type="presParOf" srcId="{CE731F0E-FD57-4956-ADCF-BEDBA45EC546}" destId="{AE5E4C0A-82E9-4848-8150-B256EFC62F40}" srcOrd="3" destOrd="0" presId="urn:microsoft.com/office/officeart/2005/8/layout/hierarchy1"/>
    <dgm:cxn modelId="{5EF724F3-D76E-4F4F-8A8C-8AD5C4435837}" type="presParOf" srcId="{AE5E4C0A-82E9-4848-8150-B256EFC62F40}" destId="{36C4D1C9-3043-4BB6-AAF6-427D3298CC70}" srcOrd="0" destOrd="0" presId="urn:microsoft.com/office/officeart/2005/8/layout/hierarchy1"/>
    <dgm:cxn modelId="{040BAC5C-8F2A-4C13-9FAF-945FE3AD63F2}" type="presParOf" srcId="{36C4D1C9-3043-4BB6-AAF6-427D3298CC70}" destId="{40D94474-4230-4871-BD8C-CD5515EB2AF9}" srcOrd="0" destOrd="0" presId="urn:microsoft.com/office/officeart/2005/8/layout/hierarchy1"/>
    <dgm:cxn modelId="{9CD221CA-25EA-40F9-9712-ABB326E162DF}" type="presParOf" srcId="{36C4D1C9-3043-4BB6-AAF6-427D3298CC70}" destId="{2265836D-35D2-46FC-BE08-B994163E57E8}" srcOrd="1" destOrd="0" presId="urn:microsoft.com/office/officeart/2005/8/layout/hierarchy1"/>
    <dgm:cxn modelId="{69D98A68-9635-446D-B7E1-C3685BDDD37B}" type="presParOf" srcId="{AE5E4C0A-82E9-4848-8150-B256EFC62F40}" destId="{42132056-C9BC-480F-BD63-19A9CBAE3D20}" srcOrd="1" destOrd="0" presId="urn:microsoft.com/office/officeart/2005/8/layout/hierarchy1"/>
    <dgm:cxn modelId="{CFB83275-0338-45DB-98DB-6F3FFE5401E2}" type="presParOf" srcId="{42132056-C9BC-480F-BD63-19A9CBAE3D20}" destId="{F06A7F12-F21F-42ED-9357-EA77F26FC60C}" srcOrd="0" destOrd="0" presId="urn:microsoft.com/office/officeart/2005/8/layout/hierarchy1"/>
    <dgm:cxn modelId="{BC9D368F-F749-485D-B7B1-C04193A1EDA8}" type="presParOf" srcId="{42132056-C9BC-480F-BD63-19A9CBAE3D20}" destId="{8349E934-B80F-4025-96EC-57D1F651E559}" srcOrd="1" destOrd="0" presId="urn:microsoft.com/office/officeart/2005/8/layout/hierarchy1"/>
    <dgm:cxn modelId="{F529581F-79F9-457B-9C3C-BB2520889637}" type="presParOf" srcId="{8349E934-B80F-4025-96EC-57D1F651E559}" destId="{BE98A47D-D5FA-47F6-96AB-9162A4FDE25C}" srcOrd="0" destOrd="0" presId="urn:microsoft.com/office/officeart/2005/8/layout/hierarchy1"/>
    <dgm:cxn modelId="{FF36D3A5-15D7-4F2B-A900-A3A6B83BB344}" type="presParOf" srcId="{BE98A47D-D5FA-47F6-96AB-9162A4FDE25C}" destId="{94FE3A07-BAE0-450F-A07D-EB60289F3FBB}" srcOrd="0" destOrd="0" presId="urn:microsoft.com/office/officeart/2005/8/layout/hierarchy1"/>
    <dgm:cxn modelId="{4AC85AE4-45C4-4DC7-A7F8-0485F1B64E97}" type="presParOf" srcId="{BE98A47D-D5FA-47F6-96AB-9162A4FDE25C}" destId="{9D474765-55C8-4BCB-AE72-64374C393CFD}" srcOrd="1" destOrd="0" presId="urn:microsoft.com/office/officeart/2005/8/layout/hierarchy1"/>
    <dgm:cxn modelId="{9AE36DAF-CC8E-490C-9EB9-24B91BF1D27B}" type="presParOf" srcId="{8349E934-B80F-4025-96EC-57D1F651E559}" destId="{766A2841-E9DB-4C7B-805A-DB58786DD322}" srcOrd="1" destOrd="0" presId="urn:microsoft.com/office/officeart/2005/8/layout/hierarchy1"/>
    <dgm:cxn modelId="{03C462D0-E14E-40D9-B972-2F7B1ED58F88}" type="presParOf" srcId="{CE731F0E-FD57-4956-ADCF-BEDBA45EC546}" destId="{05D83067-974A-4D3B-BCAE-AAD0B00D4EE4}" srcOrd="4" destOrd="0" presId="urn:microsoft.com/office/officeart/2005/8/layout/hierarchy1"/>
    <dgm:cxn modelId="{812E189D-3F93-4A46-BCBF-321746B166EA}" type="presParOf" srcId="{CE731F0E-FD57-4956-ADCF-BEDBA45EC546}" destId="{C1F85E20-52E1-4308-A4AE-85D308391CC8}" srcOrd="5" destOrd="0" presId="urn:microsoft.com/office/officeart/2005/8/layout/hierarchy1"/>
    <dgm:cxn modelId="{5A598148-D2E6-4582-80BC-70E65F610500}" type="presParOf" srcId="{C1F85E20-52E1-4308-A4AE-85D308391CC8}" destId="{88D27983-B97E-47CF-8092-336C247F1882}" srcOrd="0" destOrd="0" presId="urn:microsoft.com/office/officeart/2005/8/layout/hierarchy1"/>
    <dgm:cxn modelId="{F6FF42D9-8D19-4E39-A2EF-28E06A333223}" type="presParOf" srcId="{88D27983-B97E-47CF-8092-336C247F1882}" destId="{1AED9739-6AAD-40AD-83CC-1FB2C77736A0}" srcOrd="0" destOrd="0" presId="urn:microsoft.com/office/officeart/2005/8/layout/hierarchy1"/>
    <dgm:cxn modelId="{D792C193-D2A6-4A41-9D0D-994D90CA242C}" type="presParOf" srcId="{88D27983-B97E-47CF-8092-336C247F1882}" destId="{C47A8560-F511-419B-880C-4854BA34EACD}" srcOrd="1" destOrd="0" presId="urn:microsoft.com/office/officeart/2005/8/layout/hierarchy1"/>
    <dgm:cxn modelId="{8520E539-7CC5-4DF2-A1FB-D3D93D09921E}" type="presParOf" srcId="{C1F85E20-52E1-4308-A4AE-85D308391CC8}" destId="{22F45C5F-5208-4AB3-825A-B51754D6C2DE}" srcOrd="1" destOrd="0" presId="urn:microsoft.com/office/officeart/2005/8/layout/hierarchy1"/>
    <dgm:cxn modelId="{3F66A524-FBB7-4E53-BFCA-D16C3446931E}" type="presParOf" srcId="{22F45C5F-5208-4AB3-825A-B51754D6C2DE}" destId="{B1FCD6BE-E2FB-4E1C-8D51-84A4B34BEA51}" srcOrd="0" destOrd="0" presId="urn:microsoft.com/office/officeart/2005/8/layout/hierarchy1"/>
    <dgm:cxn modelId="{6BB91C8C-7E1F-4789-A14C-30B3637BAACD}" type="presParOf" srcId="{22F45C5F-5208-4AB3-825A-B51754D6C2DE}" destId="{9CB1A74B-F7D9-4C43-80FC-645DD85D5CAA}" srcOrd="1" destOrd="0" presId="urn:microsoft.com/office/officeart/2005/8/layout/hierarchy1"/>
    <dgm:cxn modelId="{DF435A9D-183F-4BE0-BF98-577DB36D4F44}" type="presParOf" srcId="{9CB1A74B-F7D9-4C43-80FC-645DD85D5CAA}" destId="{EE5734BA-ADEA-4783-AB91-E2E795ED34A7}" srcOrd="0" destOrd="0" presId="urn:microsoft.com/office/officeart/2005/8/layout/hierarchy1"/>
    <dgm:cxn modelId="{4A275EAC-8016-4A69-889E-17D9B3A4A880}" type="presParOf" srcId="{EE5734BA-ADEA-4783-AB91-E2E795ED34A7}" destId="{DC408D26-3F19-4FB1-A886-5750C4FB9050}" srcOrd="0" destOrd="0" presId="urn:microsoft.com/office/officeart/2005/8/layout/hierarchy1"/>
    <dgm:cxn modelId="{0C6D786E-A0E0-42A0-8373-36E1876C1183}" type="presParOf" srcId="{EE5734BA-ADEA-4783-AB91-E2E795ED34A7}" destId="{ECE9F445-8AE2-4CBA-821C-74D5A85C41B0}" srcOrd="1" destOrd="0" presId="urn:microsoft.com/office/officeart/2005/8/layout/hierarchy1"/>
    <dgm:cxn modelId="{0D6946D0-8272-457A-B6A8-879B692A535B}" type="presParOf" srcId="{9CB1A74B-F7D9-4C43-80FC-645DD85D5CAA}" destId="{B9FEC7CF-D760-44E7-A9A5-D351440EAFED}" srcOrd="1" destOrd="0" presId="urn:microsoft.com/office/officeart/2005/8/layout/hierarchy1"/>
    <dgm:cxn modelId="{5A7F4C4C-7C33-428E-994F-A13B4ACDCA72}" type="presParOf" srcId="{CE731F0E-FD57-4956-ADCF-BEDBA45EC546}" destId="{7DDD238E-E2AE-4049-BA7B-04DD15FE8CCE}" srcOrd="6" destOrd="0" presId="urn:microsoft.com/office/officeart/2005/8/layout/hierarchy1"/>
    <dgm:cxn modelId="{6272707D-4BA7-4A34-9A2E-E4E36E7FD442}" type="presParOf" srcId="{CE731F0E-FD57-4956-ADCF-BEDBA45EC546}" destId="{BAE65C38-7E07-426F-952C-75F1B86D2DFE}" srcOrd="7" destOrd="0" presId="urn:microsoft.com/office/officeart/2005/8/layout/hierarchy1"/>
    <dgm:cxn modelId="{013E4639-F0EC-4D47-9C07-012A8F76C196}" type="presParOf" srcId="{BAE65C38-7E07-426F-952C-75F1B86D2DFE}" destId="{4EE06EBA-F465-4941-A8C6-48DDB1D6ABB5}" srcOrd="0" destOrd="0" presId="urn:microsoft.com/office/officeart/2005/8/layout/hierarchy1"/>
    <dgm:cxn modelId="{CD585E4C-167E-44D5-9685-3BED652C7047}" type="presParOf" srcId="{4EE06EBA-F465-4941-A8C6-48DDB1D6ABB5}" destId="{25D4BB5C-BCBF-4473-AE88-E4A1688ECAF6}" srcOrd="0" destOrd="0" presId="urn:microsoft.com/office/officeart/2005/8/layout/hierarchy1"/>
    <dgm:cxn modelId="{FFE9A235-D907-4B6A-8AD0-A4DEF8F3994D}" type="presParOf" srcId="{4EE06EBA-F465-4941-A8C6-48DDB1D6ABB5}" destId="{6B4F95EB-944C-428C-8199-97BB0F7715C7}" srcOrd="1" destOrd="0" presId="urn:microsoft.com/office/officeart/2005/8/layout/hierarchy1"/>
    <dgm:cxn modelId="{09B6080A-E8CC-42EA-94B2-811BD5DB777F}" type="presParOf" srcId="{BAE65C38-7E07-426F-952C-75F1B86D2DFE}" destId="{C4850EBC-5692-4E5A-B3D0-F38ADACB4649}" srcOrd="1" destOrd="0" presId="urn:microsoft.com/office/officeart/2005/8/layout/hierarchy1"/>
    <dgm:cxn modelId="{26165C6C-531E-4194-813C-DE8739EB3B63}" type="presParOf" srcId="{C4850EBC-5692-4E5A-B3D0-F38ADACB4649}" destId="{218F6931-75DF-4E53-A88A-DB46F38EAF27}" srcOrd="0" destOrd="0" presId="urn:microsoft.com/office/officeart/2005/8/layout/hierarchy1"/>
    <dgm:cxn modelId="{DE61E075-EB63-4682-8F03-DC6B23473818}" type="presParOf" srcId="{C4850EBC-5692-4E5A-B3D0-F38ADACB4649}" destId="{40127A8A-DDBC-4CC6-86F4-FDD73804EA5C}" srcOrd="1" destOrd="0" presId="urn:microsoft.com/office/officeart/2005/8/layout/hierarchy1"/>
    <dgm:cxn modelId="{9D4C0983-C02E-4841-9FB1-043D66857DF0}" type="presParOf" srcId="{40127A8A-DDBC-4CC6-86F4-FDD73804EA5C}" destId="{65574372-7300-4249-9656-16E24E140B1A}" srcOrd="0" destOrd="0" presId="urn:microsoft.com/office/officeart/2005/8/layout/hierarchy1"/>
    <dgm:cxn modelId="{6A45973D-5D6A-40ED-B069-99202F808FD2}" type="presParOf" srcId="{65574372-7300-4249-9656-16E24E140B1A}" destId="{0350EFEE-A3AE-4F71-8999-91E81D88005F}" srcOrd="0" destOrd="0" presId="urn:microsoft.com/office/officeart/2005/8/layout/hierarchy1"/>
    <dgm:cxn modelId="{6BE7F492-CD32-43BE-9BDC-7804E64C0117}" type="presParOf" srcId="{65574372-7300-4249-9656-16E24E140B1A}" destId="{BCBC50CB-CC54-4F2B-80D7-AFC38468A7E5}" srcOrd="1" destOrd="0" presId="urn:microsoft.com/office/officeart/2005/8/layout/hierarchy1"/>
    <dgm:cxn modelId="{88E58ED3-3F35-43CA-8B9D-A499BB21F865}" type="presParOf" srcId="{40127A8A-DDBC-4CC6-86F4-FDD73804EA5C}" destId="{C536CA3A-5E12-4AB8-A940-772538ABD8DE}" srcOrd="1" destOrd="0" presId="urn:microsoft.com/office/officeart/2005/8/layout/hierarchy1"/>
    <dgm:cxn modelId="{68746085-5671-4689-8F78-4F5D188F929B}" type="presParOf" srcId="{CE731F0E-FD57-4956-ADCF-BEDBA45EC546}" destId="{0E5A64CF-3EB0-4AF1-8170-21C79FB3870C}" srcOrd="8" destOrd="0" presId="urn:microsoft.com/office/officeart/2005/8/layout/hierarchy1"/>
    <dgm:cxn modelId="{0B8AAE05-6008-4D38-AA33-9662A354CEE6}" type="presParOf" srcId="{CE731F0E-FD57-4956-ADCF-BEDBA45EC546}" destId="{48911AF7-BA39-4358-8966-04746CE2F222}" srcOrd="9" destOrd="0" presId="urn:microsoft.com/office/officeart/2005/8/layout/hierarchy1"/>
    <dgm:cxn modelId="{6BB063E8-E857-432F-B8BD-8C4E5945736A}" type="presParOf" srcId="{48911AF7-BA39-4358-8966-04746CE2F222}" destId="{BE350B59-9400-4ADA-AEA7-D79929C472DF}" srcOrd="0" destOrd="0" presId="urn:microsoft.com/office/officeart/2005/8/layout/hierarchy1"/>
    <dgm:cxn modelId="{E3F5DEED-70C7-4A4E-94A4-C58BA5BEC782}" type="presParOf" srcId="{BE350B59-9400-4ADA-AEA7-D79929C472DF}" destId="{906AE936-6B53-4C44-9812-D1C05C9368ED}" srcOrd="0" destOrd="0" presId="urn:microsoft.com/office/officeart/2005/8/layout/hierarchy1"/>
    <dgm:cxn modelId="{BB5DEDFC-B929-4EAD-A7E2-507F330E2E0B}" type="presParOf" srcId="{BE350B59-9400-4ADA-AEA7-D79929C472DF}" destId="{093D8351-DCD3-4158-B637-273B5F225724}" srcOrd="1" destOrd="0" presId="urn:microsoft.com/office/officeart/2005/8/layout/hierarchy1"/>
    <dgm:cxn modelId="{206CB578-6F4A-4AA8-BE8A-DC37A0E7072F}" type="presParOf" srcId="{48911AF7-BA39-4358-8966-04746CE2F222}" destId="{D9F0DAF2-B84D-444C-A294-4414821C7388}" srcOrd="1" destOrd="0" presId="urn:microsoft.com/office/officeart/2005/8/layout/hierarchy1"/>
    <dgm:cxn modelId="{E444E198-C745-4615-91C1-B6C18DEE0DBF}" type="presParOf" srcId="{D9F0DAF2-B84D-444C-A294-4414821C7388}" destId="{E17EF433-546A-41D9-9D51-A1F3E79BAC4A}" srcOrd="0" destOrd="0" presId="urn:microsoft.com/office/officeart/2005/8/layout/hierarchy1"/>
    <dgm:cxn modelId="{506244C6-1782-41A5-B01E-81715BA4A245}" type="presParOf" srcId="{D9F0DAF2-B84D-444C-A294-4414821C7388}" destId="{7A4FEB57-B8AF-4735-96DD-8186A52D9F3B}" srcOrd="1" destOrd="0" presId="urn:microsoft.com/office/officeart/2005/8/layout/hierarchy1"/>
    <dgm:cxn modelId="{8E882E4D-5B70-44A3-B527-CB561149E2CA}" type="presParOf" srcId="{7A4FEB57-B8AF-4735-96DD-8186A52D9F3B}" destId="{97248347-A9BC-47CD-9156-A7A08E7DDF7E}" srcOrd="0" destOrd="0" presId="urn:microsoft.com/office/officeart/2005/8/layout/hierarchy1"/>
    <dgm:cxn modelId="{BF0B6AB3-F6AD-4748-9F7C-0AC028DBBF84}" type="presParOf" srcId="{97248347-A9BC-47CD-9156-A7A08E7DDF7E}" destId="{15B714AF-0046-4328-9480-4E50CF6AA8B7}" srcOrd="0" destOrd="0" presId="urn:microsoft.com/office/officeart/2005/8/layout/hierarchy1"/>
    <dgm:cxn modelId="{3F3A199A-8CAF-4656-84A9-F235E134579D}" type="presParOf" srcId="{97248347-A9BC-47CD-9156-A7A08E7DDF7E}" destId="{0BD048BC-E288-4B41-8C2E-26C23044B899}" srcOrd="1" destOrd="0" presId="urn:microsoft.com/office/officeart/2005/8/layout/hierarchy1"/>
    <dgm:cxn modelId="{05DE1792-57FC-4294-AF09-1647B8E9581E}" type="presParOf" srcId="{7A4FEB57-B8AF-4735-96DD-8186A52D9F3B}" destId="{0E310B99-3DED-45EE-8C91-12E5C79D1D4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0E2DB60-1273-45FA-9461-888081F5757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7EE201C-42B1-4897-A71C-40B7E3815A96}">
      <dgm:prSet phldrT="[Text]"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গানিতিক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0AB667F4-49C9-4BBB-BD50-FCF8394971C4}" type="parTrans" cxnId="{F8E478EC-1E0C-4BDA-8172-759B700D6190}">
      <dgm:prSet/>
      <dgm:spPr/>
      <dgm:t>
        <a:bodyPr/>
        <a:lstStyle/>
        <a:p>
          <a:endParaRPr lang="en-US"/>
        </a:p>
      </dgm:t>
    </dgm:pt>
    <dgm:pt modelId="{BF15ED35-567E-4DE3-A579-EDFF29D07C18}" type="sibTrans" cxnId="{F8E478EC-1E0C-4BDA-8172-759B700D6190}">
      <dgm:prSet/>
      <dgm:spPr/>
      <dgm:t>
        <a:bodyPr/>
        <a:lstStyle/>
        <a:p>
          <a:endParaRPr lang="en-US"/>
        </a:p>
      </dgm:t>
    </dgm:pt>
    <dgm:pt modelId="{DC165889-AB9A-4955-8750-73A9F8A343B0}">
      <dgm:prSet phldrT="[Text]"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দত্তাংশ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7116DBEC-1867-4B61-8A2F-B4225ADE17CE}" type="parTrans" cxnId="{29A8FBF2-481C-40DD-B35B-C88CEEB0EB15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94850353-77B7-43AD-87BD-1DF4117B2201}" type="sibTrans" cxnId="{29A8FBF2-481C-40DD-B35B-C88CEEB0EB15}">
      <dgm:prSet/>
      <dgm:spPr/>
      <dgm:t>
        <a:bodyPr/>
        <a:lstStyle/>
        <a:p>
          <a:endParaRPr lang="en-US"/>
        </a:p>
      </dgm:t>
    </dgm:pt>
    <dgm:pt modelId="{52909878-0762-4D18-8E8E-FD83F478D303}">
      <dgm:prSet phldrT="[Text]" custT="1"/>
      <dgm:spPr/>
      <dgm:t>
        <a:bodyPr vert="vert270"/>
        <a:lstStyle/>
        <a:p>
          <a:r>
            <a:rPr lang="en-US" sz="1600" b="1" dirty="0">
              <a:latin typeface="NikoshBAN" pitchFamily="2" charset="0"/>
              <a:cs typeface="NikoshBAN" pitchFamily="2" charset="0"/>
            </a:rPr>
            <a:t>C=Sale-Variable cost</a:t>
          </a:r>
        </a:p>
        <a:p>
          <a:r>
            <a:rPr lang="en-US" sz="1600" b="1" dirty="0">
              <a:latin typeface="NikoshBAN" pitchFamily="2" charset="0"/>
              <a:cs typeface="NikoshBAN" pitchFamily="2" charset="0"/>
            </a:rPr>
            <a:t>=Fixed cost +profit</a:t>
          </a:r>
        </a:p>
        <a:p>
          <a:r>
            <a:rPr lang="en-US" sz="1600" b="1" dirty="0">
              <a:latin typeface="NikoshBAN" pitchFamily="2" charset="0"/>
              <a:cs typeface="NikoshBAN" pitchFamily="2" charset="0"/>
            </a:rPr>
            <a:t>=sale*cm ratio</a:t>
          </a:r>
        </a:p>
      </dgm:t>
    </dgm:pt>
    <dgm:pt modelId="{55AD0487-F4BB-4F03-9109-CB00B718DF90}" type="parTrans" cxnId="{7FA6F54B-25ED-4616-8639-7D28E01046F6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34CDC919-114A-4E31-8373-620737C82CA4}" type="sibTrans" cxnId="{7FA6F54B-25ED-4616-8639-7D28E01046F6}">
      <dgm:prSet/>
      <dgm:spPr/>
      <dgm:t>
        <a:bodyPr/>
        <a:lstStyle/>
        <a:p>
          <a:endParaRPr lang="en-US"/>
        </a:p>
      </dgm:t>
    </dgm:pt>
    <dgm:pt modelId="{4140FA65-0502-43EA-9516-6AA297C69ACF}">
      <dgm:prSet phldrT="[Text]"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দত্তাংশ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9943067A-BE1B-49E5-971D-A7E716EFAA2E}" type="parTrans" cxnId="{C26C9800-F90E-4CD2-8F1F-A4835EBE4BDA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C9FC08DD-E29A-4244-8372-AEDD40515324}" type="sibTrans" cxnId="{C26C9800-F90E-4CD2-8F1F-A4835EBE4BDA}">
      <dgm:prSet/>
      <dgm:spPr/>
      <dgm:t>
        <a:bodyPr/>
        <a:lstStyle/>
        <a:p>
          <a:endParaRPr lang="en-US"/>
        </a:p>
      </dgm:t>
    </dgm:pt>
    <dgm:pt modelId="{CBE6A9AB-4C11-460C-8652-C9E5951928A0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EF0AA3A7-4569-487F-8527-AF8D685477CF}" type="parTrans" cxnId="{1A5C4278-3362-4651-AD38-890C40507F98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63459A0B-24F2-47C7-88ED-F17C1C77C2A8}" type="sibTrans" cxnId="{1A5C4278-3362-4651-AD38-890C40507F98}">
      <dgm:prSet/>
      <dgm:spPr/>
      <dgm:t>
        <a:bodyPr/>
        <a:lstStyle/>
        <a:p>
          <a:endParaRPr lang="en-US"/>
        </a:p>
      </dgm:t>
    </dgm:pt>
    <dgm:pt modelId="{AB9C45C8-3FCB-4199-8261-E8F0F99F93D1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বিন্দু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A615484A-1A31-4FDD-BBD8-C0DD17AE1BF1}" type="parTrans" cxnId="{1850FE35-D511-4C1D-B5B3-A338852D2B0C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59C32B53-F74D-48BC-9923-E74E06106F6E}" type="sibTrans" cxnId="{1850FE35-D511-4C1D-B5B3-A338852D2B0C}">
      <dgm:prSet/>
      <dgm:spPr/>
      <dgm:t>
        <a:bodyPr/>
        <a:lstStyle/>
        <a:p>
          <a:endParaRPr lang="en-US"/>
        </a:p>
      </dgm:t>
    </dgm:pt>
    <dgm:pt modelId="{59F2C6A7-1B02-484B-BDD2-775B2D93D077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মার্জিন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অফ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সেইফটি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A259515E-6253-439F-A8F2-C26C41107CDD}" type="parTrans" cxnId="{3E07E843-DC76-443F-82DA-3156045DFDD7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0B6E154D-73CB-4BFC-8E7A-8AE03CE8F031}" type="sibTrans" cxnId="{3E07E843-DC76-443F-82DA-3156045DFDD7}">
      <dgm:prSet/>
      <dgm:spPr/>
      <dgm:t>
        <a:bodyPr/>
        <a:lstStyle/>
        <a:p>
          <a:endParaRPr lang="en-US"/>
        </a:p>
      </dgm:t>
    </dgm:pt>
    <dgm:pt modelId="{8A033ED8-7E1B-42E9-85A1-E83FB13CFCA5}">
      <dgm:prSet custT="1"/>
      <dgm:spPr>
        <a:blipFill>
          <a:blip xmlns:r="http://schemas.openxmlformats.org/officeDocument/2006/relationships" r:embed="rId2"/>
          <a:stretch>
            <a:fillRect r="-1156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A143E4B0-F89F-48FB-A9EB-54E717E47258}" type="parTrans" cxnId="{258C9F76-4DEA-4687-9EFB-74CFF30C3DE6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F79D21C1-F88A-4D13-880E-5CFD2940497A}" type="sibTrans" cxnId="{258C9F76-4DEA-4687-9EFB-74CFF30C3DE6}">
      <dgm:prSet/>
      <dgm:spPr/>
      <dgm:t>
        <a:bodyPr/>
        <a:lstStyle/>
        <a:p>
          <a:endParaRPr lang="en-US"/>
        </a:p>
      </dgm:t>
    </dgm:pt>
    <dgm:pt modelId="{7A053DAD-26FB-454B-BC0F-00C86844AF28}">
      <dgm:prSet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AA313262-428E-40D6-8045-54888C4E6C61}" type="parTrans" cxnId="{96C99427-BEF9-44C2-9AD0-931B5DA926BD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1411ABF2-68EE-4B04-80CD-F4A157FCA3C4}" type="sibTrans" cxnId="{96C99427-BEF9-44C2-9AD0-931B5DA926BD}">
      <dgm:prSet/>
      <dgm:spPr/>
      <dgm:t>
        <a:bodyPr/>
        <a:lstStyle/>
        <a:p>
          <a:endParaRPr lang="en-US"/>
        </a:p>
      </dgm:t>
    </dgm:pt>
    <dgm:pt modelId="{996D91BC-03E2-4EB6-9022-9AC66566A3E5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টার্গেট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মুনাফা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DD5189A1-0477-486C-8971-BD941E98C737}" type="parTrans" cxnId="{60D1CE34-E4BB-4D42-8B72-5D0643D82665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B08C9A2C-C27D-4BBF-A432-02ECD8FA4BAF}" type="sibTrans" cxnId="{60D1CE34-E4BB-4D42-8B72-5D0643D82665}">
      <dgm:prSet/>
      <dgm:spPr/>
      <dgm:t>
        <a:bodyPr/>
        <a:lstStyle/>
        <a:p>
          <a:endParaRPr lang="en-US"/>
        </a:p>
      </dgm:t>
    </dgm:pt>
    <dgm:pt modelId="{73A92966-706F-4624-B8F9-823238A6DF05}">
      <dgm:prSet custT="1"/>
      <dgm:spPr>
        <a:blipFill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6468F46-0F05-455F-A68C-B85C3E53A9E7}" type="parTrans" cxnId="{9299EEC8-1CC1-47FD-A461-9582DBD38663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F3AEBB8D-412D-4FA0-B45D-B174F243E645}" type="sibTrans" cxnId="{9299EEC8-1CC1-47FD-A461-9582DBD38663}">
      <dgm:prSet/>
      <dgm:spPr/>
      <dgm:t>
        <a:bodyPr/>
        <a:lstStyle/>
        <a:p>
          <a:endParaRPr lang="en-US"/>
        </a:p>
      </dgm:t>
    </dgm:pt>
    <dgm:pt modelId="{EA17878A-14CA-4215-A9FC-48F445B80C25}" type="pres">
      <dgm:prSet presAssocID="{90E2DB60-1273-45FA-9461-888081F575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1F96CC2-8F5F-4E42-8534-C1750EE174FE}" type="pres">
      <dgm:prSet presAssocID="{87EE201C-42B1-4897-A71C-40B7E3815A96}" presName="hierRoot1" presStyleCnt="0"/>
      <dgm:spPr/>
    </dgm:pt>
    <dgm:pt modelId="{C8A71EA3-4FED-4CE0-9EC4-1FBA71684894}" type="pres">
      <dgm:prSet presAssocID="{87EE201C-42B1-4897-A71C-40B7E3815A96}" presName="composite" presStyleCnt="0"/>
      <dgm:spPr/>
    </dgm:pt>
    <dgm:pt modelId="{ACCD3307-682E-42A8-8C3E-7787AD257B60}" type="pres">
      <dgm:prSet presAssocID="{87EE201C-42B1-4897-A71C-40B7E3815A96}" presName="background" presStyleLbl="node0" presStyleIdx="0" presStyleCnt="1"/>
      <dgm:spPr/>
    </dgm:pt>
    <dgm:pt modelId="{EFE6D126-4798-4306-9E44-776FEA6D37B0}" type="pres">
      <dgm:prSet presAssocID="{87EE201C-42B1-4897-A71C-40B7E3815A96}" presName="text" presStyleLbl="fgAcc0" presStyleIdx="0" presStyleCnt="1">
        <dgm:presLayoutVars>
          <dgm:chPref val="3"/>
        </dgm:presLayoutVars>
      </dgm:prSet>
      <dgm:spPr/>
    </dgm:pt>
    <dgm:pt modelId="{CE731F0E-FD57-4956-ADCF-BEDBA45EC546}" type="pres">
      <dgm:prSet presAssocID="{87EE201C-42B1-4897-A71C-40B7E3815A96}" presName="hierChild2" presStyleCnt="0"/>
      <dgm:spPr/>
    </dgm:pt>
    <dgm:pt modelId="{11BA5624-0B0B-4B29-81BC-E51E0BA5A685}" type="pres">
      <dgm:prSet presAssocID="{7116DBEC-1867-4B61-8A2F-B4225ADE17CE}" presName="Name10" presStyleLbl="parChTrans1D2" presStyleIdx="0" presStyleCnt="5"/>
      <dgm:spPr/>
    </dgm:pt>
    <dgm:pt modelId="{960E0386-1236-486C-830B-DCCC7D46A1E5}" type="pres">
      <dgm:prSet presAssocID="{DC165889-AB9A-4955-8750-73A9F8A343B0}" presName="hierRoot2" presStyleCnt="0"/>
      <dgm:spPr/>
    </dgm:pt>
    <dgm:pt modelId="{E0A0ADDD-0839-4C42-BDA3-315E39754EF9}" type="pres">
      <dgm:prSet presAssocID="{DC165889-AB9A-4955-8750-73A9F8A343B0}" presName="composite2" presStyleCnt="0"/>
      <dgm:spPr/>
    </dgm:pt>
    <dgm:pt modelId="{595BB159-87B6-490A-99B5-47547D4B3638}" type="pres">
      <dgm:prSet presAssocID="{DC165889-AB9A-4955-8750-73A9F8A343B0}" presName="background2" presStyleLbl="node2" presStyleIdx="0" presStyleCnt="5"/>
      <dgm:spPr/>
    </dgm:pt>
    <dgm:pt modelId="{58950A47-0609-4909-B2C4-DBDE9A83D7D3}" type="pres">
      <dgm:prSet presAssocID="{DC165889-AB9A-4955-8750-73A9F8A343B0}" presName="text2" presStyleLbl="fgAcc2" presStyleIdx="0" presStyleCnt="5">
        <dgm:presLayoutVars>
          <dgm:chPref val="3"/>
        </dgm:presLayoutVars>
      </dgm:prSet>
      <dgm:spPr/>
    </dgm:pt>
    <dgm:pt modelId="{8AEE7B59-822B-448D-A28F-97C8DE51A0E5}" type="pres">
      <dgm:prSet presAssocID="{DC165889-AB9A-4955-8750-73A9F8A343B0}" presName="hierChild3" presStyleCnt="0"/>
      <dgm:spPr/>
    </dgm:pt>
    <dgm:pt modelId="{81CDDC4A-1362-464B-A0CB-3361B603E4AC}" type="pres">
      <dgm:prSet presAssocID="{55AD0487-F4BB-4F03-9109-CB00B718DF90}" presName="Name17" presStyleLbl="parChTrans1D3" presStyleIdx="0" presStyleCnt="5"/>
      <dgm:spPr/>
    </dgm:pt>
    <dgm:pt modelId="{0A5134DC-2A4A-4565-95C2-5F51AE85C87C}" type="pres">
      <dgm:prSet presAssocID="{52909878-0762-4D18-8E8E-FD83F478D303}" presName="hierRoot3" presStyleCnt="0"/>
      <dgm:spPr/>
    </dgm:pt>
    <dgm:pt modelId="{3F8D4130-D273-49D9-A161-66757CF4B3A5}" type="pres">
      <dgm:prSet presAssocID="{52909878-0762-4D18-8E8E-FD83F478D303}" presName="composite3" presStyleCnt="0"/>
      <dgm:spPr/>
    </dgm:pt>
    <dgm:pt modelId="{6B4192E1-0338-49B5-8DCC-74DA29004E53}" type="pres">
      <dgm:prSet presAssocID="{52909878-0762-4D18-8E8E-FD83F478D303}" presName="background3" presStyleLbl="node3" presStyleIdx="0" presStyleCnt="5"/>
      <dgm:spPr/>
    </dgm:pt>
    <dgm:pt modelId="{01E0F22C-FF49-4583-BE93-473E23217581}" type="pres">
      <dgm:prSet presAssocID="{52909878-0762-4D18-8E8E-FD83F478D303}" presName="text3" presStyleLbl="fgAcc3" presStyleIdx="0" presStyleCnt="5" custScaleX="127142" custScaleY="291403">
        <dgm:presLayoutVars>
          <dgm:chPref val="3"/>
        </dgm:presLayoutVars>
      </dgm:prSet>
      <dgm:spPr/>
    </dgm:pt>
    <dgm:pt modelId="{EE71B4DE-35D2-4643-BBD1-40AA94B8E7DD}" type="pres">
      <dgm:prSet presAssocID="{52909878-0762-4D18-8E8E-FD83F478D303}" presName="hierChild4" presStyleCnt="0"/>
      <dgm:spPr/>
    </dgm:pt>
    <dgm:pt modelId="{8C5404D7-ACC0-4298-9E33-F024102B667A}" type="pres">
      <dgm:prSet presAssocID="{9943067A-BE1B-49E5-971D-A7E716EFAA2E}" presName="Name10" presStyleLbl="parChTrans1D2" presStyleIdx="1" presStyleCnt="5"/>
      <dgm:spPr/>
    </dgm:pt>
    <dgm:pt modelId="{AE5E4C0A-82E9-4848-8150-B256EFC62F40}" type="pres">
      <dgm:prSet presAssocID="{4140FA65-0502-43EA-9516-6AA297C69ACF}" presName="hierRoot2" presStyleCnt="0"/>
      <dgm:spPr/>
    </dgm:pt>
    <dgm:pt modelId="{36C4D1C9-3043-4BB6-AAF6-427D3298CC70}" type="pres">
      <dgm:prSet presAssocID="{4140FA65-0502-43EA-9516-6AA297C69ACF}" presName="composite2" presStyleCnt="0"/>
      <dgm:spPr/>
    </dgm:pt>
    <dgm:pt modelId="{40D94474-4230-4871-BD8C-CD5515EB2AF9}" type="pres">
      <dgm:prSet presAssocID="{4140FA65-0502-43EA-9516-6AA297C69ACF}" presName="background2" presStyleLbl="node2" presStyleIdx="1" presStyleCnt="5"/>
      <dgm:spPr/>
    </dgm:pt>
    <dgm:pt modelId="{2265836D-35D2-46FC-BE08-B994163E57E8}" type="pres">
      <dgm:prSet presAssocID="{4140FA65-0502-43EA-9516-6AA297C69ACF}" presName="text2" presStyleLbl="fgAcc2" presStyleIdx="1" presStyleCnt="5">
        <dgm:presLayoutVars>
          <dgm:chPref val="3"/>
        </dgm:presLayoutVars>
      </dgm:prSet>
      <dgm:spPr/>
    </dgm:pt>
    <dgm:pt modelId="{42132056-C9BC-480F-BD63-19A9CBAE3D20}" type="pres">
      <dgm:prSet presAssocID="{4140FA65-0502-43EA-9516-6AA297C69ACF}" presName="hierChild3" presStyleCnt="0"/>
      <dgm:spPr/>
    </dgm:pt>
    <dgm:pt modelId="{F06A7F12-F21F-42ED-9357-EA77F26FC60C}" type="pres">
      <dgm:prSet presAssocID="{EF0AA3A7-4569-487F-8527-AF8D685477CF}" presName="Name17" presStyleLbl="parChTrans1D3" presStyleIdx="1" presStyleCnt="5"/>
      <dgm:spPr/>
    </dgm:pt>
    <dgm:pt modelId="{8349E934-B80F-4025-96EC-57D1F651E559}" type="pres">
      <dgm:prSet presAssocID="{CBE6A9AB-4C11-460C-8652-C9E5951928A0}" presName="hierRoot3" presStyleCnt="0"/>
      <dgm:spPr/>
    </dgm:pt>
    <dgm:pt modelId="{BE98A47D-D5FA-47F6-96AB-9162A4FDE25C}" type="pres">
      <dgm:prSet presAssocID="{CBE6A9AB-4C11-460C-8652-C9E5951928A0}" presName="composite3" presStyleCnt="0"/>
      <dgm:spPr/>
    </dgm:pt>
    <dgm:pt modelId="{94FE3A07-BAE0-450F-A07D-EB60289F3FBB}" type="pres">
      <dgm:prSet presAssocID="{CBE6A9AB-4C11-460C-8652-C9E5951928A0}" presName="background3" presStyleLbl="node3" presStyleIdx="1" presStyleCnt="5"/>
      <dgm:spPr/>
    </dgm:pt>
    <dgm:pt modelId="{9D474765-55C8-4BCB-AE72-64374C393CFD}" type="pres">
      <dgm:prSet presAssocID="{CBE6A9AB-4C11-460C-8652-C9E5951928A0}" presName="text3" presStyleLbl="fgAcc3" presStyleIdx="1" presStyleCnt="5" custScaleX="127142" custScaleY="291403">
        <dgm:presLayoutVars>
          <dgm:chPref val="3"/>
        </dgm:presLayoutVars>
      </dgm:prSet>
      <dgm:spPr/>
    </dgm:pt>
    <dgm:pt modelId="{766A2841-E9DB-4C7B-805A-DB58786DD322}" type="pres">
      <dgm:prSet presAssocID="{CBE6A9AB-4C11-460C-8652-C9E5951928A0}" presName="hierChild4" presStyleCnt="0"/>
      <dgm:spPr/>
    </dgm:pt>
    <dgm:pt modelId="{05D83067-974A-4D3B-BCAE-AAD0B00D4EE4}" type="pres">
      <dgm:prSet presAssocID="{A615484A-1A31-4FDD-BBD8-C0DD17AE1BF1}" presName="Name10" presStyleLbl="parChTrans1D2" presStyleIdx="2" presStyleCnt="5"/>
      <dgm:spPr/>
    </dgm:pt>
    <dgm:pt modelId="{C1F85E20-52E1-4308-A4AE-85D308391CC8}" type="pres">
      <dgm:prSet presAssocID="{AB9C45C8-3FCB-4199-8261-E8F0F99F93D1}" presName="hierRoot2" presStyleCnt="0"/>
      <dgm:spPr/>
    </dgm:pt>
    <dgm:pt modelId="{88D27983-B97E-47CF-8092-336C247F1882}" type="pres">
      <dgm:prSet presAssocID="{AB9C45C8-3FCB-4199-8261-E8F0F99F93D1}" presName="composite2" presStyleCnt="0"/>
      <dgm:spPr/>
    </dgm:pt>
    <dgm:pt modelId="{1AED9739-6AAD-40AD-83CC-1FB2C77736A0}" type="pres">
      <dgm:prSet presAssocID="{AB9C45C8-3FCB-4199-8261-E8F0F99F93D1}" presName="background2" presStyleLbl="node2" presStyleIdx="2" presStyleCnt="5"/>
      <dgm:spPr/>
    </dgm:pt>
    <dgm:pt modelId="{C47A8560-F511-419B-880C-4854BA34EACD}" type="pres">
      <dgm:prSet presAssocID="{AB9C45C8-3FCB-4199-8261-E8F0F99F93D1}" presName="text2" presStyleLbl="fgAcc2" presStyleIdx="2" presStyleCnt="5">
        <dgm:presLayoutVars>
          <dgm:chPref val="3"/>
        </dgm:presLayoutVars>
      </dgm:prSet>
      <dgm:spPr/>
    </dgm:pt>
    <dgm:pt modelId="{22F45C5F-5208-4AB3-825A-B51754D6C2DE}" type="pres">
      <dgm:prSet presAssocID="{AB9C45C8-3FCB-4199-8261-E8F0F99F93D1}" presName="hierChild3" presStyleCnt="0"/>
      <dgm:spPr/>
    </dgm:pt>
    <dgm:pt modelId="{B1FCD6BE-E2FB-4E1C-8D51-84A4B34BEA51}" type="pres">
      <dgm:prSet presAssocID="{A143E4B0-F89F-48FB-A9EB-54E717E47258}" presName="Name17" presStyleLbl="parChTrans1D3" presStyleIdx="2" presStyleCnt="5"/>
      <dgm:spPr/>
    </dgm:pt>
    <dgm:pt modelId="{9CB1A74B-F7D9-4C43-80FC-645DD85D5CAA}" type="pres">
      <dgm:prSet presAssocID="{8A033ED8-7E1B-42E9-85A1-E83FB13CFCA5}" presName="hierRoot3" presStyleCnt="0"/>
      <dgm:spPr/>
    </dgm:pt>
    <dgm:pt modelId="{EE5734BA-ADEA-4783-AB91-E2E795ED34A7}" type="pres">
      <dgm:prSet presAssocID="{8A033ED8-7E1B-42E9-85A1-E83FB13CFCA5}" presName="composite3" presStyleCnt="0"/>
      <dgm:spPr/>
    </dgm:pt>
    <dgm:pt modelId="{DC408D26-3F19-4FB1-A886-5750C4FB9050}" type="pres">
      <dgm:prSet presAssocID="{8A033ED8-7E1B-42E9-85A1-E83FB13CFCA5}" presName="background3" presStyleLbl="node3" presStyleIdx="2" presStyleCnt="5"/>
      <dgm:spPr/>
    </dgm:pt>
    <dgm:pt modelId="{ECE9F445-8AE2-4CBA-821C-74D5A85C41B0}" type="pres">
      <dgm:prSet presAssocID="{8A033ED8-7E1B-42E9-85A1-E83FB13CFCA5}" presName="text3" presStyleLbl="fgAcc3" presStyleIdx="2" presStyleCnt="5" custScaleX="127142" custScaleY="291403">
        <dgm:presLayoutVars>
          <dgm:chPref val="3"/>
        </dgm:presLayoutVars>
      </dgm:prSet>
      <dgm:spPr/>
    </dgm:pt>
    <dgm:pt modelId="{B9FEC7CF-D760-44E7-A9A5-D351440EAFED}" type="pres">
      <dgm:prSet presAssocID="{8A033ED8-7E1B-42E9-85A1-E83FB13CFCA5}" presName="hierChild4" presStyleCnt="0"/>
      <dgm:spPr/>
    </dgm:pt>
    <dgm:pt modelId="{7DDD238E-E2AE-4049-BA7B-04DD15FE8CCE}" type="pres">
      <dgm:prSet presAssocID="{A259515E-6253-439F-A8F2-C26C41107CDD}" presName="Name10" presStyleLbl="parChTrans1D2" presStyleIdx="3" presStyleCnt="5"/>
      <dgm:spPr/>
    </dgm:pt>
    <dgm:pt modelId="{BAE65C38-7E07-426F-952C-75F1B86D2DFE}" type="pres">
      <dgm:prSet presAssocID="{59F2C6A7-1B02-484B-BDD2-775B2D93D077}" presName="hierRoot2" presStyleCnt="0"/>
      <dgm:spPr/>
    </dgm:pt>
    <dgm:pt modelId="{4EE06EBA-F465-4941-A8C6-48DDB1D6ABB5}" type="pres">
      <dgm:prSet presAssocID="{59F2C6A7-1B02-484B-BDD2-775B2D93D077}" presName="composite2" presStyleCnt="0"/>
      <dgm:spPr/>
    </dgm:pt>
    <dgm:pt modelId="{25D4BB5C-BCBF-4473-AE88-E4A1688ECAF6}" type="pres">
      <dgm:prSet presAssocID="{59F2C6A7-1B02-484B-BDD2-775B2D93D077}" presName="background2" presStyleLbl="node2" presStyleIdx="3" presStyleCnt="5"/>
      <dgm:spPr/>
    </dgm:pt>
    <dgm:pt modelId="{6B4F95EB-944C-428C-8199-97BB0F7715C7}" type="pres">
      <dgm:prSet presAssocID="{59F2C6A7-1B02-484B-BDD2-775B2D93D077}" presName="text2" presStyleLbl="fgAcc2" presStyleIdx="3" presStyleCnt="5">
        <dgm:presLayoutVars>
          <dgm:chPref val="3"/>
        </dgm:presLayoutVars>
      </dgm:prSet>
      <dgm:spPr/>
    </dgm:pt>
    <dgm:pt modelId="{C4850EBC-5692-4E5A-B3D0-F38ADACB4649}" type="pres">
      <dgm:prSet presAssocID="{59F2C6A7-1B02-484B-BDD2-775B2D93D077}" presName="hierChild3" presStyleCnt="0"/>
      <dgm:spPr/>
    </dgm:pt>
    <dgm:pt modelId="{218F6931-75DF-4E53-A88A-DB46F38EAF27}" type="pres">
      <dgm:prSet presAssocID="{AA313262-428E-40D6-8045-54888C4E6C61}" presName="Name17" presStyleLbl="parChTrans1D3" presStyleIdx="3" presStyleCnt="5"/>
      <dgm:spPr/>
    </dgm:pt>
    <dgm:pt modelId="{40127A8A-DDBC-4CC6-86F4-FDD73804EA5C}" type="pres">
      <dgm:prSet presAssocID="{7A053DAD-26FB-454B-BC0F-00C86844AF28}" presName="hierRoot3" presStyleCnt="0"/>
      <dgm:spPr/>
    </dgm:pt>
    <dgm:pt modelId="{65574372-7300-4249-9656-16E24E140B1A}" type="pres">
      <dgm:prSet presAssocID="{7A053DAD-26FB-454B-BC0F-00C86844AF28}" presName="composite3" presStyleCnt="0"/>
      <dgm:spPr/>
    </dgm:pt>
    <dgm:pt modelId="{0350EFEE-A3AE-4F71-8999-91E81D88005F}" type="pres">
      <dgm:prSet presAssocID="{7A053DAD-26FB-454B-BC0F-00C86844AF28}" presName="background3" presStyleLbl="node3" presStyleIdx="3" presStyleCnt="5"/>
      <dgm:spPr/>
    </dgm:pt>
    <dgm:pt modelId="{BCBC50CB-CC54-4F2B-80D7-AFC38468A7E5}" type="pres">
      <dgm:prSet presAssocID="{7A053DAD-26FB-454B-BC0F-00C86844AF28}" presName="text3" presStyleLbl="fgAcc3" presStyleIdx="3" presStyleCnt="5" custScaleX="127142" custScaleY="291403">
        <dgm:presLayoutVars>
          <dgm:chPref val="3"/>
        </dgm:presLayoutVars>
      </dgm:prSet>
      <dgm:spPr/>
    </dgm:pt>
    <dgm:pt modelId="{C536CA3A-5E12-4AB8-A940-772538ABD8DE}" type="pres">
      <dgm:prSet presAssocID="{7A053DAD-26FB-454B-BC0F-00C86844AF28}" presName="hierChild4" presStyleCnt="0"/>
      <dgm:spPr/>
    </dgm:pt>
    <dgm:pt modelId="{0E5A64CF-3EB0-4AF1-8170-21C79FB3870C}" type="pres">
      <dgm:prSet presAssocID="{DD5189A1-0477-486C-8971-BD941E98C737}" presName="Name10" presStyleLbl="parChTrans1D2" presStyleIdx="4" presStyleCnt="5"/>
      <dgm:spPr/>
    </dgm:pt>
    <dgm:pt modelId="{48911AF7-BA39-4358-8966-04746CE2F222}" type="pres">
      <dgm:prSet presAssocID="{996D91BC-03E2-4EB6-9022-9AC66566A3E5}" presName="hierRoot2" presStyleCnt="0"/>
      <dgm:spPr/>
    </dgm:pt>
    <dgm:pt modelId="{BE350B59-9400-4ADA-AEA7-D79929C472DF}" type="pres">
      <dgm:prSet presAssocID="{996D91BC-03E2-4EB6-9022-9AC66566A3E5}" presName="composite2" presStyleCnt="0"/>
      <dgm:spPr/>
    </dgm:pt>
    <dgm:pt modelId="{906AE936-6B53-4C44-9812-D1C05C9368ED}" type="pres">
      <dgm:prSet presAssocID="{996D91BC-03E2-4EB6-9022-9AC66566A3E5}" presName="background2" presStyleLbl="node2" presStyleIdx="4" presStyleCnt="5"/>
      <dgm:spPr/>
    </dgm:pt>
    <dgm:pt modelId="{093D8351-DCD3-4158-B637-273B5F225724}" type="pres">
      <dgm:prSet presAssocID="{996D91BC-03E2-4EB6-9022-9AC66566A3E5}" presName="text2" presStyleLbl="fgAcc2" presStyleIdx="4" presStyleCnt="5">
        <dgm:presLayoutVars>
          <dgm:chPref val="3"/>
        </dgm:presLayoutVars>
      </dgm:prSet>
      <dgm:spPr/>
    </dgm:pt>
    <dgm:pt modelId="{D9F0DAF2-B84D-444C-A294-4414821C7388}" type="pres">
      <dgm:prSet presAssocID="{996D91BC-03E2-4EB6-9022-9AC66566A3E5}" presName="hierChild3" presStyleCnt="0"/>
      <dgm:spPr/>
    </dgm:pt>
    <dgm:pt modelId="{E17EF433-546A-41D9-9D51-A1F3E79BAC4A}" type="pres">
      <dgm:prSet presAssocID="{56468F46-0F05-455F-A68C-B85C3E53A9E7}" presName="Name17" presStyleLbl="parChTrans1D3" presStyleIdx="4" presStyleCnt="5"/>
      <dgm:spPr/>
    </dgm:pt>
    <dgm:pt modelId="{7A4FEB57-B8AF-4735-96DD-8186A52D9F3B}" type="pres">
      <dgm:prSet presAssocID="{73A92966-706F-4624-B8F9-823238A6DF05}" presName="hierRoot3" presStyleCnt="0"/>
      <dgm:spPr/>
    </dgm:pt>
    <dgm:pt modelId="{97248347-A9BC-47CD-9156-A7A08E7DDF7E}" type="pres">
      <dgm:prSet presAssocID="{73A92966-706F-4624-B8F9-823238A6DF05}" presName="composite3" presStyleCnt="0"/>
      <dgm:spPr/>
    </dgm:pt>
    <dgm:pt modelId="{15B714AF-0046-4328-9480-4E50CF6AA8B7}" type="pres">
      <dgm:prSet presAssocID="{73A92966-706F-4624-B8F9-823238A6DF05}" presName="background3" presStyleLbl="node3" presStyleIdx="4" presStyleCnt="5"/>
      <dgm:spPr/>
    </dgm:pt>
    <dgm:pt modelId="{0BD048BC-E288-4B41-8C2E-26C23044B899}" type="pres">
      <dgm:prSet presAssocID="{73A92966-706F-4624-B8F9-823238A6DF05}" presName="text3" presStyleLbl="fgAcc3" presStyleIdx="4" presStyleCnt="5" custScaleX="113588" custScaleY="293675">
        <dgm:presLayoutVars>
          <dgm:chPref val="3"/>
        </dgm:presLayoutVars>
      </dgm:prSet>
      <dgm:spPr/>
    </dgm:pt>
    <dgm:pt modelId="{0E310B99-3DED-45EE-8C91-12E5C79D1D4F}" type="pres">
      <dgm:prSet presAssocID="{73A92966-706F-4624-B8F9-823238A6DF05}" presName="hierChild4" presStyleCnt="0"/>
      <dgm:spPr/>
    </dgm:pt>
  </dgm:ptLst>
  <dgm:cxnLst>
    <dgm:cxn modelId="{C26C9800-F90E-4CD2-8F1F-A4835EBE4BDA}" srcId="{87EE201C-42B1-4897-A71C-40B7E3815A96}" destId="{4140FA65-0502-43EA-9516-6AA297C69ACF}" srcOrd="1" destOrd="0" parTransId="{9943067A-BE1B-49E5-971D-A7E716EFAA2E}" sibTransId="{C9FC08DD-E29A-4244-8372-AEDD40515324}"/>
    <dgm:cxn modelId="{99071005-7715-4515-AADB-D9613013A2B8}" type="presOf" srcId="{A259515E-6253-439F-A8F2-C26C41107CDD}" destId="{7DDD238E-E2AE-4049-BA7B-04DD15FE8CCE}" srcOrd="0" destOrd="0" presId="urn:microsoft.com/office/officeart/2005/8/layout/hierarchy1"/>
    <dgm:cxn modelId="{C458F007-4A87-4C0D-B0E4-20978FA15222}" type="presOf" srcId="{9943067A-BE1B-49E5-971D-A7E716EFAA2E}" destId="{8C5404D7-ACC0-4298-9E33-F024102B667A}" srcOrd="0" destOrd="0" presId="urn:microsoft.com/office/officeart/2005/8/layout/hierarchy1"/>
    <dgm:cxn modelId="{D86F3B0E-D9B8-473F-A912-6CB6AAD33122}" type="presOf" srcId="{56468F46-0F05-455F-A68C-B85C3E53A9E7}" destId="{E17EF433-546A-41D9-9D51-A1F3E79BAC4A}" srcOrd="0" destOrd="0" presId="urn:microsoft.com/office/officeart/2005/8/layout/hierarchy1"/>
    <dgm:cxn modelId="{F11BC214-FFE0-41A4-90D7-6060019C25E4}" type="presOf" srcId="{EF0AA3A7-4569-487F-8527-AF8D685477CF}" destId="{F06A7F12-F21F-42ED-9357-EA77F26FC60C}" srcOrd="0" destOrd="0" presId="urn:microsoft.com/office/officeart/2005/8/layout/hierarchy1"/>
    <dgm:cxn modelId="{71FAF11E-B591-422A-98AA-423E687A22D9}" type="presOf" srcId="{73A92966-706F-4624-B8F9-823238A6DF05}" destId="{0BD048BC-E288-4B41-8C2E-26C23044B899}" srcOrd="0" destOrd="0" presId="urn:microsoft.com/office/officeart/2005/8/layout/hierarchy1"/>
    <dgm:cxn modelId="{10825923-60D5-406C-B350-D59DDBA6001A}" type="presOf" srcId="{996D91BC-03E2-4EB6-9022-9AC66566A3E5}" destId="{093D8351-DCD3-4158-B637-273B5F225724}" srcOrd="0" destOrd="0" presId="urn:microsoft.com/office/officeart/2005/8/layout/hierarchy1"/>
    <dgm:cxn modelId="{96C99427-BEF9-44C2-9AD0-931B5DA926BD}" srcId="{59F2C6A7-1B02-484B-BDD2-775B2D93D077}" destId="{7A053DAD-26FB-454B-BC0F-00C86844AF28}" srcOrd="0" destOrd="0" parTransId="{AA313262-428E-40D6-8045-54888C4E6C61}" sibTransId="{1411ABF2-68EE-4B04-80CD-F4A157FCA3C4}"/>
    <dgm:cxn modelId="{7DE1852A-49D7-4764-9877-B3D52DD1267C}" type="presOf" srcId="{7A053DAD-26FB-454B-BC0F-00C86844AF28}" destId="{BCBC50CB-CC54-4F2B-80D7-AFC38468A7E5}" srcOrd="0" destOrd="0" presId="urn:microsoft.com/office/officeart/2005/8/layout/hierarchy1"/>
    <dgm:cxn modelId="{A4A30830-1560-4C49-B312-A463D36878A3}" type="presOf" srcId="{87EE201C-42B1-4897-A71C-40B7E3815A96}" destId="{EFE6D126-4798-4306-9E44-776FEA6D37B0}" srcOrd="0" destOrd="0" presId="urn:microsoft.com/office/officeart/2005/8/layout/hierarchy1"/>
    <dgm:cxn modelId="{60D1CE34-E4BB-4D42-8B72-5D0643D82665}" srcId="{87EE201C-42B1-4897-A71C-40B7E3815A96}" destId="{996D91BC-03E2-4EB6-9022-9AC66566A3E5}" srcOrd="4" destOrd="0" parTransId="{DD5189A1-0477-486C-8971-BD941E98C737}" sibTransId="{B08C9A2C-C27D-4BBF-A432-02ECD8FA4BAF}"/>
    <dgm:cxn modelId="{1850FE35-D511-4C1D-B5B3-A338852D2B0C}" srcId="{87EE201C-42B1-4897-A71C-40B7E3815A96}" destId="{AB9C45C8-3FCB-4199-8261-E8F0F99F93D1}" srcOrd="2" destOrd="0" parTransId="{A615484A-1A31-4FDD-BBD8-C0DD17AE1BF1}" sibTransId="{59C32B53-F74D-48BC-9923-E74E06106F6E}"/>
    <dgm:cxn modelId="{1BA1083A-877C-4B99-AB53-8FDE9473F17D}" type="presOf" srcId="{A143E4B0-F89F-48FB-A9EB-54E717E47258}" destId="{B1FCD6BE-E2FB-4E1C-8D51-84A4B34BEA51}" srcOrd="0" destOrd="0" presId="urn:microsoft.com/office/officeart/2005/8/layout/hierarchy1"/>
    <dgm:cxn modelId="{3E07E843-DC76-443F-82DA-3156045DFDD7}" srcId="{87EE201C-42B1-4897-A71C-40B7E3815A96}" destId="{59F2C6A7-1B02-484B-BDD2-775B2D93D077}" srcOrd="3" destOrd="0" parTransId="{A259515E-6253-439F-A8F2-C26C41107CDD}" sibTransId="{0B6E154D-73CB-4BFC-8E7A-8AE03CE8F031}"/>
    <dgm:cxn modelId="{64D2B264-F73D-445C-8C6E-BBF106889C64}" type="presOf" srcId="{AB9C45C8-3FCB-4199-8261-E8F0F99F93D1}" destId="{C47A8560-F511-419B-880C-4854BA34EACD}" srcOrd="0" destOrd="0" presId="urn:microsoft.com/office/officeart/2005/8/layout/hierarchy1"/>
    <dgm:cxn modelId="{7FA6F54B-25ED-4616-8639-7D28E01046F6}" srcId="{DC165889-AB9A-4955-8750-73A9F8A343B0}" destId="{52909878-0762-4D18-8E8E-FD83F478D303}" srcOrd="0" destOrd="0" parTransId="{55AD0487-F4BB-4F03-9109-CB00B718DF90}" sibTransId="{34CDC919-114A-4E31-8373-620737C82CA4}"/>
    <dgm:cxn modelId="{CFBEE553-1748-42C6-8F88-C0AF033C9FB9}" type="presOf" srcId="{90E2DB60-1273-45FA-9461-888081F5757A}" destId="{EA17878A-14CA-4215-A9FC-48F445B80C25}" srcOrd="0" destOrd="0" presId="urn:microsoft.com/office/officeart/2005/8/layout/hierarchy1"/>
    <dgm:cxn modelId="{258C9F76-4DEA-4687-9EFB-74CFF30C3DE6}" srcId="{AB9C45C8-3FCB-4199-8261-E8F0F99F93D1}" destId="{8A033ED8-7E1B-42E9-85A1-E83FB13CFCA5}" srcOrd="0" destOrd="0" parTransId="{A143E4B0-F89F-48FB-A9EB-54E717E47258}" sibTransId="{F79D21C1-F88A-4D13-880E-5CFD2940497A}"/>
    <dgm:cxn modelId="{1A5C4278-3362-4651-AD38-890C40507F98}" srcId="{4140FA65-0502-43EA-9516-6AA297C69ACF}" destId="{CBE6A9AB-4C11-460C-8652-C9E5951928A0}" srcOrd="0" destOrd="0" parTransId="{EF0AA3A7-4569-487F-8527-AF8D685477CF}" sibTransId="{63459A0B-24F2-47C7-88ED-F17C1C77C2A8}"/>
    <dgm:cxn modelId="{9D08D758-8A19-4435-BFB7-3B850C7557C3}" type="presOf" srcId="{CBE6A9AB-4C11-460C-8652-C9E5951928A0}" destId="{9D474765-55C8-4BCB-AE72-64374C393CFD}" srcOrd="0" destOrd="0" presId="urn:microsoft.com/office/officeart/2005/8/layout/hierarchy1"/>
    <dgm:cxn modelId="{080D6E79-367C-455A-8897-7F5344602EEF}" type="presOf" srcId="{DC165889-AB9A-4955-8750-73A9F8A343B0}" destId="{58950A47-0609-4909-B2C4-DBDE9A83D7D3}" srcOrd="0" destOrd="0" presId="urn:microsoft.com/office/officeart/2005/8/layout/hierarchy1"/>
    <dgm:cxn modelId="{07691B8A-E704-494C-B766-BD427E3B9435}" type="presOf" srcId="{DD5189A1-0477-486C-8971-BD941E98C737}" destId="{0E5A64CF-3EB0-4AF1-8170-21C79FB3870C}" srcOrd="0" destOrd="0" presId="urn:microsoft.com/office/officeart/2005/8/layout/hierarchy1"/>
    <dgm:cxn modelId="{C8B32B99-134F-4B60-8CD6-43A8DA36A05C}" type="presOf" srcId="{52909878-0762-4D18-8E8E-FD83F478D303}" destId="{01E0F22C-FF49-4583-BE93-473E23217581}" srcOrd="0" destOrd="0" presId="urn:microsoft.com/office/officeart/2005/8/layout/hierarchy1"/>
    <dgm:cxn modelId="{D06D48B2-60E3-4B30-869E-CD64AE85F9B0}" type="presOf" srcId="{8A033ED8-7E1B-42E9-85A1-E83FB13CFCA5}" destId="{ECE9F445-8AE2-4CBA-821C-74D5A85C41B0}" srcOrd="0" destOrd="0" presId="urn:microsoft.com/office/officeart/2005/8/layout/hierarchy1"/>
    <dgm:cxn modelId="{A6BDCDB9-3F33-4043-9F17-CEB1913FD40C}" type="presOf" srcId="{AA313262-428E-40D6-8045-54888C4E6C61}" destId="{218F6931-75DF-4E53-A88A-DB46F38EAF27}" srcOrd="0" destOrd="0" presId="urn:microsoft.com/office/officeart/2005/8/layout/hierarchy1"/>
    <dgm:cxn modelId="{3C4417C2-9410-42E3-870F-12FBDCF75FF8}" type="presOf" srcId="{A615484A-1A31-4FDD-BBD8-C0DD17AE1BF1}" destId="{05D83067-974A-4D3B-BCAE-AAD0B00D4EE4}" srcOrd="0" destOrd="0" presId="urn:microsoft.com/office/officeart/2005/8/layout/hierarchy1"/>
    <dgm:cxn modelId="{9299EEC8-1CC1-47FD-A461-9582DBD38663}" srcId="{996D91BC-03E2-4EB6-9022-9AC66566A3E5}" destId="{73A92966-706F-4624-B8F9-823238A6DF05}" srcOrd="0" destOrd="0" parTransId="{56468F46-0F05-455F-A68C-B85C3E53A9E7}" sibTransId="{F3AEBB8D-412D-4FA0-B45D-B174F243E645}"/>
    <dgm:cxn modelId="{47D650EC-26E5-411B-BCE5-7C7C2775A20E}" type="presOf" srcId="{59F2C6A7-1B02-484B-BDD2-775B2D93D077}" destId="{6B4F95EB-944C-428C-8199-97BB0F7715C7}" srcOrd="0" destOrd="0" presId="urn:microsoft.com/office/officeart/2005/8/layout/hierarchy1"/>
    <dgm:cxn modelId="{F8E478EC-1E0C-4BDA-8172-759B700D6190}" srcId="{90E2DB60-1273-45FA-9461-888081F5757A}" destId="{87EE201C-42B1-4897-A71C-40B7E3815A96}" srcOrd="0" destOrd="0" parTransId="{0AB667F4-49C9-4BBB-BD50-FCF8394971C4}" sibTransId="{BF15ED35-567E-4DE3-A579-EDFF29D07C18}"/>
    <dgm:cxn modelId="{0C8BFAEC-1620-4C4E-B310-5B863CF6FBCB}" type="presOf" srcId="{7116DBEC-1867-4B61-8A2F-B4225ADE17CE}" destId="{11BA5624-0B0B-4B29-81BC-E51E0BA5A685}" srcOrd="0" destOrd="0" presId="urn:microsoft.com/office/officeart/2005/8/layout/hierarchy1"/>
    <dgm:cxn modelId="{871BECF0-3223-48BF-8E67-78B6E86FE0D0}" type="presOf" srcId="{4140FA65-0502-43EA-9516-6AA297C69ACF}" destId="{2265836D-35D2-46FC-BE08-B994163E57E8}" srcOrd="0" destOrd="0" presId="urn:microsoft.com/office/officeart/2005/8/layout/hierarchy1"/>
    <dgm:cxn modelId="{29A8FBF2-481C-40DD-B35B-C88CEEB0EB15}" srcId="{87EE201C-42B1-4897-A71C-40B7E3815A96}" destId="{DC165889-AB9A-4955-8750-73A9F8A343B0}" srcOrd="0" destOrd="0" parTransId="{7116DBEC-1867-4B61-8A2F-B4225ADE17CE}" sibTransId="{94850353-77B7-43AD-87BD-1DF4117B2201}"/>
    <dgm:cxn modelId="{B0EFD9FF-4EA0-42D4-B861-8258D454154A}" type="presOf" srcId="{55AD0487-F4BB-4F03-9109-CB00B718DF90}" destId="{81CDDC4A-1362-464B-A0CB-3361B603E4AC}" srcOrd="0" destOrd="0" presId="urn:microsoft.com/office/officeart/2005/8/layout/hierarchy1"/>
    <dgm:cxn modelId="{D6BBC914-C504-4917-9172-9EE2195289F1}" type="presParOf" srcId="{EA17878A-14CA-4215-A9FC-48F445B80C25}" destId="{61F96CC2-8F5F-4E42-8534-C1750EE174FE}" srcOrd="0" destOrd="0" presId="urn:microsoft.com/office/officeart/2005/8/layout/hierarchy1"/>
    <dgm:cxn modelId="{E8A1A0F2-C8F1-4579-B3C7-FF962E979558}" type="presParOf" srcId="{61F96CC2-8F5F-4E42-8534-C1750EE174FE}" destId="{C8A71EA3-4FED-4CE0-9EC4-1FBA71684894}" srcOrd="0" destOrd="0" presId="urn:microsoft.com/office/officeart/2005/8/layout/hierarchy1"/>
    <dgm:cxn modelId="{3701BC2F-FCED-4737-A3F3-A11E76E2E8EC}" type="presParOf" srcId="{C8A71EA3-4FED-4CE0-9EC4-1FBA71684894}" destId="{ACCD3307-682E-42A8-8C3E-7787AD257B60}" srcOrd="0" destOrd="0" presId="urn:microsoft.com/office/officeart/2005/8/layout/hierarchy1"/>
    <dgm:cxn modelId="{1A326ECB-DE0D-481F-AC54-883BBBA52B5F}" type="presParOf" srcId="{C8A71EA3-4FED-4CE0-9EC4-1FBA71684894}" destId="{EFE6D126-4798-4306-9E44-776FEA6D37B0}" srcOrd="1" destOrd="0" presId="urn:microsoft.com/office/officeart/2005/8/layout/hierarchy1"/>
    <dgm:cxn modelId="{5856703F-4A15-4E93-AB62-25BA0E2987A7}" type="presParOf" srcId="{61F96CC2-8F5F-4E42-8534-C1750EE174FE}" destId="{CE731F0E-FD57-4956-ADCF-BEDBA45EC546}" srcOrd="1" destOrd="0" presId="urn:microsoft.com/office/officeart/2005/8/layout/hierarchy1"/>
    <dgm:cxn modelId="{21FCC4CE-6EBD-4F9A-9E25-E0FE76195580}" type="presParOf" srcId="{CE731F0E-FD57-4956-ADCF-BEDBA45EC546}" destId="{11BA5624-0B0B-4B29-81BC-E51E0BA5A685}" srcOrd="0" destOrd="0" presId="urn:microsoft.com/office/officeart/2005/8/layout/hierarchy1"/>
    <dgm:cxn modelId="{FCBB764A-6502-4899-AAC7-8D0A23736D84}" type="presParOf" srcId="{CE731F0E-FD57-4956-ADCF-BEDBA45EC546}" destId="{960E0386-1236-486C-830B-DCCC7D46A1E5}" srcOrd="1" destOrd="0" presId="urn:microsoft.com/office/officeart/2005/8/layout/hierarchy1"/>
    <dgm:cxn modelId="{BB1ED013-8E50-4362-A5E0-11AAFEF752D1}" type="presParOf" srcId="{960E0386-1236-486C-830B-DCCC7D46A1E5}" destId="{E0A0ADDD-0839-4C42-BDA3-315E39754EF9}" srcOrd="0" destOrd="0" presId="urn:microsoft.com/office/officeart/2005/8/layout/hierarchy1"/>
    <dgm:cxn modelId="{1F9656C7-F9A7-47FA-8753-8B4F41EF76C0}" type="presParOf" srcId="{E0A0ADDD-0839-4C42-BDA3-315E39754EF9}" destId="{595BB159-87B6-490A-99B5-47547D4B3638}" srcOrd="0" destOrd="0" presId="urn:microsoft.com/office/officeart/2005/8/layout/hierarchy1"/>
    <dgm:cxn modelId="{54D173BB-19DB-4D92-8107-A8CED8813A9C}" type="presParOf" srcId="{E0A0ADDD-0839-4C42-BDA3-315E39754EF9}" destId="{58950A47-0609-4909-B2C4-DBDE9A83D7D3}" srcOrd="1" destOrd="0" presId="urn:microsoft.com/office/officeart/2005/8/layout/hierarchy1"/>
    <dgm:cxn modelId="{637472C9-C10E-4AC9-875F-5AEF22AA33B4}" type="presParOf" srcId="{960E0386-1236-486C-830B-DCCC7D46A1E5}" destId="{8AEE7B59-822B-448D-A28F-97C8DE51A0E5}" srcOrd="1" destOrd="0" presId="urn:microsoft.com/office/officeart/2005/8/layout/hierarchy1"/>
    <dgm:cxn modelId="{BBBA3952-D082-4894-B922-96B9870D4EC8}" type="presParOf" srcId="{8AEE7B59-822B-448D-A28F-97C8DE51A0E5}" destId="{81CDDC4A-1362-464B-A0CB-3361B603E4AC}" srcOrd="0" destOrd="0" presId="urn:microsoft.com/office/officeart/2005/8/layout/hierarchy1"/>
    <dgm:cxn modelId="{F416186D-B862-40F3-B495-DC0ED3975F7E}" type="presParOf" srcId="{8AEE7B59-822B-448D-A28F-97C8DE51A0E5}" destId="{0A5134DC-2A4A-4565-95C2-5F51AE85C87C}" srcOrd="1" destOrd="0" presId="urn:microsoft.com/office/officeart/2005/8/layout/hierarchy1"/>
    <dgm:cxn modelId="{3483044B-ADB8-4B21-8D51-88D20279C26D}" type="presParOf" srcId="{0A5134DC-2A4A-4565-95C2-5F51AE85C87C}" destId="{3F8D4130-D273-49D9-A161-66757CF4B3A5}" srcOrd="0" destOrd="0" presId="urn:microsoft.com/office/officeart/2005/8/layout/hierarchy1"/>
    <dgm:cxn modelId="{E16EC631-4BBF-45D6-81FA-CECD21CD0748}" type="presParOf" srcId="{3F8D4130-D273-49D9-A161-66757CF4B3A5}" destId="{6B4192E1-0338-49B5-8DCC-74DA29004E53}" srcOrd="0" destOrd="0" presId="urn:microsoft.com/office/officeart/2005/8/layout/hierarchy1"/>
    <dgm:cxn modelId="{92E5A45E-B33C-440E-8ACC-F01EF9DF27DC}" type="presParOf" srcId="{3F8D4130-D273-49D9-A161-66757CF4B3A5}" destId="{01E0F22C-FF49-4583-BE93-473E23217581}" srcOrd="1" destOrd="0" presId="urn:microsoft.com/office/officeart/2005/8/layout/hierarchy1"/>
    <dgm:cxn modelId="{6E9C7DBD-B3A8-44FF-A825-B161CA8D1702}" type="presParOf" srcId="{0A5134DC-2A4A-4565-95C2-5F51AE85C87C}" destId="{EE71B4DE-35D2-4643-BBD1-40AA94B8E7DD}" srcOrd="1" destOrd="0" presId="urn:microsoft.com/office/officeart/2005/8/layout/hierarchy1"/>
    <dgm:cxn modelId="{8CCB28AE-1367-4FB6-BB81-484E0FB0D4D8}" type="presParOf" srcId="{CE731F0E-FD57-4956-ADCF-BEDBA45EC546}" destId="{8C5404D7-ACC0-4298-9E33-F024102B667A}" srcOrd="2" destOrd="0" presId="urn:microsoft.com/office/officeart/2005/8/layout/hierarchy1"/>
    <dgm:cxn modelId="{00F93B99-EE42-4310-A704-3F4C1246DAAE}" type="presParOf" srcId="{CE731F0E-FD57-4956-ADCF-BEDBA45EC546}" destId="{AE5E4C0A-82E9-4848-8150-B256EFC62F40}" srcOrd="3" destOrd="0" presId="urn:microsoft.com/office/officeart/2005/8/layout/hierarchy1"/>
    <dgm:cxn modelId="{5EF724F3-D76E-4F4F-8A8C-8AD5C4435837}" type="presParOf" srcId="{AE5E4C0A-82E9-4848-8150-B256EFC62F40}" destId="{36C4D1C9-3043-4BB6-AAF6-427D3298CC70}" srcOrd="0" destOrd="0" presId="urn:microsoft.com/office/officeart/2005/8/layout/hierarchy1"/>
    <dgm:cxn modelId="{040BAC5C-8F2A-4C13-9FAF-945FE3AD63F2}" type="presParOf" srcId="{36C4D1C9-3043-4BB6-AAF6-427D3298CC70}" destId="{40D94474-4230-4871-BD8C-CD5515EB2AF9}" srcOrd="0" destOrd="0" presId="urn:microsoft.com/office/officeart/2005/8/layout/hierarchy1"/>
    <dgm:cxn modelId="{9CD221CA-25EA-40F9-9712-ABB326E162DF}" type="presParOf" srcId="{36C4D1C9-3043-4BB6-AAF6-427D3298CC70}" destId="{2265836D-35D2-46FC-BE08-B994163E57E8}" srcOrd="1" destOrd="0" presId="urn:microsoft.com/office/officeart/2005/8/layout/hierarchy1"/>
    <dgm:cxn modelId="{69D98A68-9635-446D-B7E1-C3685BDDD37B}" type="presParOf" srcId="{AE5E4C0A-82E9-4848-8150-B256EFC62F40}" destId="{42132056-C9BC-480F-BD63-19A9CBAE3D20}" srcOrd="1" destOrd="0" presId="urn:microsoft.com/office/officeart/2005/8/layout/hierarchy1"/>
    <dgm:cxn modelId="{CFB83275-0338-45DB-98DB-6F3FFE5401E2}" type="presParOf" srcId="{42132056-C9BC-480F-BD63-19A9CBAE3D20}" destId="{F06A7F12-F21F-42ED-9357-EA77F26FC60C}" srcOrd="0" destOrd="0" presId="urn:microsoft.com/office/officeart/2005/8/layout/hierarchy1"/>
    <dgm:cxn modelId="{BC9D368F-F749-485D-B7B1-C04193A1EDA8}" type="presParOf" srcId="{42132056-C9BC-480F-BD63-19A9CBAE3D20}" destId="{8349E934-B80F-4025-96EC-57D1F651E559}" srcOrd="1" destOrd="0" presId="urn:microsoft.com/office/officeart/2005/8/layout/hierarchy1"/>
    <dgm:cxn modelId="{F529581F-79F9-457B-9C3C-BB2520889637}" type="presParOf" srcId="{8349E934-B80F-4025-96EC-57D1F651E559}" destId="{BE98A47D-D5FA-47F6-96AB-9162A4FDE25C}" srcOrd="0" destOrd="0" presId="urn:microsoft.com/office/officeart/2005/8/layout/hierarchy1"/>
    <dgm:cxn modelId="{FF36D3A5-15D7-4F2B-A900-A3A6B83BB344}" type="presParOf" srcId="{BE98A47D-D5FA-47F6-96AB-9162A4FDE25C}" destId="{94FE3A07-BAE0-450F-A07D-EB60289F3FBB}" srcOrd="0" destOrd="0" presId="urn:microsoft.com/office/officeart/2005/8/layout/hierarchy1"/>
    <dgm:cxn modelId="{4AC85AE4-45C4-4DC7-A7F8-0485F1B64E97}" type="presParOf" srcId="{BE98A47D-D5FA-47F6-96AB-9162A4FDE25C}" destId="{9D474765-55C8-4BCB-AE72-64374C393CFD}" srcOrd="1" destOrd="0" presId="urn:microsoft.com/office/officeart/2005/8/layout/hierarchy1"/>
    <dgm:cxn modelId="{9AE36DAF-CC8E-490C-9EB9-24B91BF1D27B}" type="presParOf" srcId="{8349E934-B80F-4025-96EC-57D1F651E559}" destId="{766A2841-E9DB-4C7B-805A-DB58786DD322}" srcOrd="1" destOrd="0" presId="urn:microsoft.com/office/officeart/2005/8/layout/hierarchy1"/>
    <dgm:cxn modelId="{03C462D0-E14E-40D9-B972-2F7B1ED58F88}" type="presParOf" srcId="{CE731F0E-FD57-4956-ADCF-BEDBA45EC546}" destId="{05D83067-974A-4D3B-BCAE-AAD0B00D4EE4}" srcOrd="4" destOrd="0" presId="urn:microsoft.com/office/officeart/2005/8/layout/hierarchy1"/>
    <dgm:cxn modelId="{812E189D-3F93-4A46-BCBF-321746B166EA}" type="presParOf" srcId="{CE731F0E-FD57-4956-ADCF-BEDBA45EC546}" destId="{C1F85E20-52E1-4308-A4AE-85D308391CC8}" srcOrd="5" destOrd="0" presId="urn:microsoft.com/office/officeart/2005/8/layout/hierarchy1"/>
    <dgm:cxn modelId="{5A598148-D2E6-4582-80BC-70E65F610500}" type="presParOf" srcId="{C1F85E20-52E1-4308-A4AE-85D308391CC8}" destId="{88D27983-B97E-47CF-8092-336C247F1882}" srcOrd="0" destOrd="0" presId="urn:microsoft.com/office/officeart/2005/8/layout/hierarchy1"/>
    <dgm:cxn modelId="{F6FF42D9-8D19-4E39-A2EF-28E06A333223}" type="presParOf" srcId="{88D27983-B97E-47CF-8092-336C247F1882}" destId="{1AED9739-6AAD-40AD-83CC-1FB2C77736A0}" srcOrd="0" destOrd="0" presId="urn:microsoft.com/office/officeart/2005/8/layout/hierarchy1"/>
    <dgm:cxn modelId="{D792C193-D2A6-4A41-9D0D-994D90CA242C}" type="presParOf" srcId="{88D27983-B97E-47CF-8092-336C247F1882}" destId="{C47A8560-F511-419B-880C-4854BA34EACD}" srcOrd="1" destOrd="0" presId="urn:microsoft.com/office/officeart/2005/8/layout/hierarchy1"/>
    <dgm:cxn modelId="{8520E539-7CC5-4DF2-A1FB-D3D93D09921E}" type="presParOf" srcId="{C1F85E20-52E1-4308-A4AE-85D308391CC8}" destId="{22F45C5F-5208-4AB3-825A-B51754D6C2DE}" srcOrd="1" destOrd="0" presId="urn:microsoft.com/office/officeart/2005/8/layout/hierarchy1"/>
    <dgm:cxn modelId="{3F66A524-FBB7-4E53-BFCA-D16C3446931E}" type="presParOf" srcId="{22F45C5F-5208-4AB3-825A-B51754D6C2DE}" destId="{B1FCD6BE-E2FB-4E1C-8D51-84A4B34BEA51}" srcOrd="0" destOrd="0" presId="urn:microsoft.com/office/officeart/2005/8/layout/hierarchy1"/>
    <dgm:cxn modelId="{6BB91C8C-7E1F-4789-A14C-30B3637BAACD}" type="presParOf" srcId="{22F45C5F-5208-4AB3-825A-B51754D6C2DE}" destId="{9CB1A74B-F7D9-4C43-80FC-645DD85D5CAA}" srcOrd="1" destOrd="0" presId="urn:microsoft.com/office/officeart/2005/8/layout/hierarchy1"/>
    <dgm:cxn modelId="{DF435A9D-183F-4BE0-BF98-577DB36D4F44}" type="presParOf" srcId="{9CB1A74B-F7D9-4C43-80FC-645DD85D5CAA}" destId="{EE5734BA-ADEA-4783-AB91-E2E795ED34A7}" srcOrd="0" destOrd="0" presId="urn:microsoft.com/office/officeart/2005/8/layout/hierarchy1"/>
    <dgm:cxn modelId="{4A275EAC-8016-4A69-889E-17D9B3A4A880}" type="presParOf" srcId="{EE5734BA-ADEA-4783-AB91-E2E795ED34A7}" destId="{DC408D26-3F19-4FB1-A886-5750C4FB9050}" srcOrd="0" destOrd="0" presId="urn:microsoft.com/office/officeart/2005/8/layout/hierarchy1"/>
    <dgm:cxn modelId="{0C6D786E-A0E0-42A0-8373-36E1876C1183}" type="presParOf" srcId="{EE5734BA-ADEA-4783-AB91-E2E795ED34A7}" destId="{ECE9F445-8AE2-4CBA-821C-74D5A85C41B0}" srcOrd="1" destOrd="0" presId="urn:microsoft.com/office/officeart/2005/8/layout/hierarchy1"/>
    <dgm:cxn modelId="{0D6946D0-8272-457A-B6A8-879B692A535B}" type="presParOf" srcId="{9CB1A74B-F7D9-4C43-80FC-645DD85D5CAA}" destId="{B9FEC7CF-D760-44E7-A9A5-D351440EAFED}" srcOrd="1" destOrd="0" presId="urn:microsoft.com/office/officeart/2005/8/layout/hierarchy1"/>
    <dgm:cxn modelId="{5A7F4C4C-7C33-428E-994F-A13B4ACDCA72}" type="presParOf" srcId="{CE731F0E-FD57-4956-ADCF-BEDBA45EC546}" destId="{7DDD238E-E2AE-4049-BA7B-04DD15FE8CCE}" srcOrd="6" destOrd="0" presId="urn:microsoft.com/office/officeart/2005/8/layout/hierarchy1"/>
    <dgm:cxn modelId="{6272707D-4BA7-4A34-9A2E-E4E36E7FD442}" type="presParOf" srcId="{CE731F0E-FD57-4956-ADCF-BEDBA45EC546}" destId="{BAE65C38-7E07-426F-952C-75F1B86D2DFE}" srcOrd="7" destOrd="0" presId="urn:microsoft.com/office/officeart/2005/8/layout/hierarchy1"/>
    <dgm:cxn modelId="{013E4639-F0EC-4D47-9C07-012A8F76C196}" type="presParOf" srcId="{BAE65C38-7E07-426F-952C-75F1B86D2DFE}" destId="{4EE06EBA-F465-4941-A8C6-48DDB1D6ABB5}" srcOrd="0" destOrd="0" presId="urn:microsoft.com/office/officeart/2005/8/layout/hierarchy1"/>
    <dgm:cxn modelId="{CD585E4C-167E-44D5-9685-3BED652C7047}" type="presParOf" srcId="{4EE06EBA-F465-4941-A8C6-48DDB1D6ABB5}" destId="{25D4BB5C-BCBF-4473-AE88-E4A1688ECAF6}" srcOrd="0" destOrd="0" presId="urn:microsoft.com/office/officeart/2005/8/layout/hierarchy1"/>
    <dgm:cxn modelId="{FFE9A235-D907-4B6A-8AD0-A4DEF8F3994D}" type="presParOf" srcId="{4EE06EBA-F465-4941-A8C6-48DDB1D6ABB5}" destId="{6B4F95EB-944C-428C-8199-97BB0F7715C7}" srcOrd="1" destOrd="0" presId="urn:microsoft.com/office/officeart/2005/8/layout/hierarchy1"/>
    <dgm:cxn modelId="{09B6080A-E8CC-42EA-94B2-811BD5DB777F}" type="presParOf" srcId="{BAE65C38-7E07-426F-952C-75F1B86D2DFE}" destId="{C4850EBC-5692-4E5A-B3D0-F38ADACB4649}" srcOrd="1" destOrd="0" presId="urn:microsoft.com/office/officeart/2005/8/layout/hierarchy1"/>
    <dgm:cxn modelId="{26165C6C-531E-4194-813C-DE8739EB3B63}" type="presParOf" srcId="{C4850EBC-5692-4E5A-B3D0-F38ADACB4649}" destId="{218F6931-75DF-4E53-A88A-DB46F38EAF27}" srcOrd="0" destOrd="0" presId="urn:microsoft.com/office/officeart/2005/8/layout/hierarchy1"/>
    <dgm:cxn modelId="{DE61E075-EB63-4682-8F03-DC6B23473818}" type="presParOf" srcId="{C4850EBC-5692-4E5A-B3D0-F38ADACB4649}" destId="{40127A8A-DDBC-4CC6-86F4-FDD73804EA5C}" srcOrd="1" destOrd="0" presId="urn:microsoft.com/office/officeart/2005/8/layout/hierarchy1"/>
    <dgm:cxn modelId="{9D4C0983-C02E-4841-9FB1-043D66857DF0}" type="presParOf" srcId="{40127A8A-DDBC-4CC6-86F4-FDD73804EA5C}" destId="{65574372-7300-4249-9656-16E24E140B1A}" srcOrd="0" destOrd="0" presId="urn:microsoft.com/office/officeart/2005/8/layout/hierarchy1"/>
    <dgm:cxn modelId="{6A45973D-5D6A-40ED-B069-99202F808FD2}" type="presParOf" srcId="{65574372-7300-4249-9656-16E24E140B1A}" destId="{0350EFEE-A3AE-4F71-8999-91E81D88005F}" srcOrd="0" destOrd="0" presId="urn:microsoft.com/office/officeart/2005/8/layout/hierarchy1"/>
    <dgm:cxn modelId="{6BE7F492-CD32-43BE-9BDC-7804E64C0117}" type="presParOf" srcId="{65574372-7300-4249-9656-16E24E140B1A}" destId="{BCBC50CB-CC54-4F2B-80D7-AFC38468A7E5}" srcOrd="1" destOrd="0" presId="urn:microsoft.com/office/officeart/2005/8/layout/hierarchy1"/>
    <dgm:cxn modelId="{88E58ED3-3F35-43CA-8B9D-A499BB21F865}" type="presParOf" srcId="{40127A8A-DDBC-4CC6-86F4-FDD73804EA5C}" destId="{C536CA3A-5E12-4AB8-A940-772538ABD8DE}" srcOrd="1" destOrd="0" presId="urn:microsoft.com/office/officeart/2005/8/layout/hierarchy1"/>
    <dgm:cxn modelId="{68746085-5671-4689-8F78-4F5D188F929B}" type="presParOf" srcId="{CE731F0E-FD57-4956-ADCF-BEDBA45EC546}" destId="{0E5A64CF-3EB0-4AF1-8170-21C79FB3870C}" srcOrd="8" destOrd="0" presId="urn:microsoft.com/office/officeart/2005/8/layout/hierarchy1"/>
    <dgm:cxn modelId="{0B8AAE05-6008-4D38-AA33-9662A354CEE6}" type="presParOf" srcId="{CE731F0E-FD57-4956-ADCF-BEDBA45EC546}" destId="{48911AF7-BA39-4358-8966-04746CE2F222}" srcOrd="9" destOrd="0" presId="urn:microsoft.com/office/officeart/2005/8/layout/hierarchy1"/>
    <dgm:cxn modelId="{6BB063E8-E857-432F-B8BD-8C4E5945736A}" type="presParOf" srcId="{48911AF7-BA39-4358-8966-04746CE2F222}" destId="{BE350B59-9400-4ADA-AEA7-D79929C472DF}" srcOrd="0" destOrd="0" presId="urn:microsoft.com/office/officeart/2005/8/layout/hierarchy1"/>
    <dgm:cxn modelId="{E3F5DEED-70C7-4A4E-94A4-C58BA5BEC782}" type="presParOf" srcId="{BE350B59-9400-4ADA-AEA7-D79929C472DF}" destId="{906AE936-6B53-4C44-9812-D1C05C9368ED}" srcOrd="0" destOrd="0" presId="urn:microsoft.com/office/officeart/2005/8/layout/hierarchy1"/>
    <dgm:cxn modelId="{BB5DEDFC-B929-4EAD-A7E2-507F330E2E0B}" type="presParOf" srcId="{BE350B59-9400-4ADA-AEA7-D79929C472DF}" destId="{093D8351-DCD3-4158-B637-273B5F225724}" srcOrd="1" destOrd="0" presId="urn:microsoft.com/office/officeart/2005/8/layout/hierarchy1"/>
    <dgm:cxn modelId="{206CB578-6F4A-4AA8-BE8A-DC37A0E7072F}" type="presParOf" srcId="{48911AF7-BA39-4358-8966-04746CE2F222}" destId="{D9F0DAF2-B84D-444C-A294-4414821C7388}" srcOrd="1" destOrd="0" presId="urn:microsoft.com/office/officeart/2005/8/layout/hierarchy1"/>
    <dgm:cxn modelId="{E444E198-C745-4615-91C1-B6C18DEE0DBF}" type="presParOf" srcId="{D9F0DAF2-B84D-444C-A294-4414821C7388}" destId="{E17EF433-546A-41D9-9D51-A1F3E79BAC4A}" srcOrd="0" destOrd="0" presId="urn:microsoft.com/office/officeart/2005/8/layout/hierarchy1"/>
    <dgm:cxn modelId="{506244C6-1782-41A5-B01E-81715BA4A245}" type="presParOf" srcId="{D9F0DAF2-B84D-444C-A294-4414821C7388}" destId="{7A4FEB57-B8AF-4735-96DD-8186A52D9F3B}" srcOrd="1" destOrd="0" presId="urn:microsoft.com/office/officeart/2005/8/layout/hierarchy1"/>
    <dgm:cxn modelId="{8E882E4D-5B70-44A3-B527-CB561149E2CA}" type="presParOf" srcId="{7A4FEB57-B8AF-4735-96DD-8186A52D9F3B}" destId="{97248347-A9BC-47CD-9156-A7A08E7DDF7E}" srcOrd="0" destOrd="0" presId="urn:microsoft.com/office/officeart/2005/8/layout/hierarchy1"/>
    <dgm:cxn modelId="{BF0B6AB3-F6AD-4748-9F7C-0AC028DBBF84}" type="presParOf" srcId="{97248347-A9BC-47CD-9156-A7A08E7DDF7E}" destId="{15B714AF-0046-4328-9480-4E50CF6AA8B7}" srcOrd="0" destOrd="0" presId="urn:microsoft.com/office/officeart/2005/8/layout/hierarchy1"/>
    <dgm:cxn modelId="{3F3A199A-8CAF-4656-84A9-F235E134579D}" type="presParOf" srcId="{97248347-A9BC-47CD-9156-A7A08E7DDF7E}" destId="{0BD048BC-E288-4B41-8C2E-26C23044B899}" srcOrd="1" destOrd="0" presId="urn:microsoft.com/office/officeart/2005/8/layout/hierarchy1"/>
    <dgm:cxn modelId="{05DE1792-57FC-4294-AF09-1647B8E9581E}" type="presParOf" srcId="{7A4FEB57-B8AF-4735-96DD-8186A52D9F3B}" destId="{0E310B99-3DED-45EE-8C91-12E5C79D1D4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448407D-F3D8-415C-97CD-65D5A7CBB38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203FCED-C775-4AA9-BE29-E46D35B89E18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CVP Analysis</a:t>
          </a:r>
        </a:p>
      </dgm:t>
    </dgm:pt>
    <dgm:pt modelId="{34D1EC75-D9F4-4FC6-A63E-0CC24A6F6EF8}" type="parTrans" cxnId="{E64EAEFA-6D0E-421B-93F4-E05BBA2FBE7E}">
      <dgm:prSet/>
      <dgm:spPr/>
      <dgm:t>
        <a:bodyPr/>
        <a:lstStyle/>
        <a:p>
          <a:endParaRPr lang="en-US"/>
        </a:p>
      </dgm:t>
    </dgm:pt>
    <dgm:pt modelId="{FD803513-F17E-4823-BFFF-B5802CAB3D0F}" type="sibTrans" cxnId="{E64EAEFA-6D0E-421B-93F4-E05BBA2FBE7E}">
      <dgm:prSet/>
      <dgm:spPr/>
      <dgm:t>
        <a:bodyPr/>
        <a:lstStyle/>
        <a:p>
          <a:endParaRPr lang="en-US"/>
        </a:p>
      </dgm:t>
    </dgm:pt>
    <dgm:pt modelId="{F6BCC378-A2B9-4788-9464-F9EB7F366165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Profit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cost,selling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volume and selling price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সম্পর্ক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। </a:t>
          </a:r>
        </a:p>
      </dgm:t>
    </dgm:pt>
    <dgm:pt modelId="{1755E44B-5C6A-46C5-A64D-E549178D4E0E}" type="parTrans" cxnId="{091B3CE0-738B-4A4A-A1DE-CD25BFCDEA2A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AC92115-002F-4332-A4BF-6CC976BFEFD2}" type="sibTrans" cxnId="{091B3CE0-738B-4A4A-A1DE-CD25BFCDEA2A}">
      <dgm:prSet/>
      <dgm:spPr/>
      <dgm:t>
        <a:bodyPr/>
        <a:lstStyle/>
        <a:p>
          <a:endParaRPr lang="en-US"/>
        </a:p>
      </dgm:t>
    </dgm:pt>
    <dgm:pt modelId="{469F26E0-DAEA-4B28-9524-8DD740C2C0EF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cost</a:t>
          </a:r>
        </a:p>
      </dgm:t>
    </dgm:pt>
    <dgm:pt modelId="{A15E84BA-2409-4843-821A-207B85C7C084}" type="parTrans" cxnId="{196CB3AC-B2C2-4326-AD57-9BC346F7E16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B02CE84-6CAC-408E-B851-AC98597EBE09}" type="sibTrans" cxnId="{196CB3AC-B2C2-4326-AD57-9BC346F7E16D}">
      <dgm:prSet/>
      <dgm:spPr/>
      <dgm:t>
        <a:bodyPr/>
        <a:lstStyle/>
        <a:p>
          <a:endParaRPr lang="en-US"/>
        </a:p>
      </dgm:t>
    </dgm:pt>
    <dgm:pt modelId="{F66B520E-435B-4902-BF86-2376F0F6190B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Selling volume</a:t>
          </a:r>
        </a:p>
      </dgm:t>
    </dgm:pt>
    <dgm:pt modelId="{D866415E-A27E-4847-88E1-67EF01D11B2B}" type="parTrans" cxnId="{04C8512D-3363-4B7F-9987-FA1E7B1AE6B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72FAFEC-280F-4206-8FE7-A5AC5C530CD4}" type="sibTrans" cxnId="{04C8512D-3363-4B7F-9987-FA1E7B1AE6BE}">
      <dgm:prSet/>
      <dgm:spPr/>
      <dgm:t>
        <a:bodyPr/>
        <a:lstStyle/>
        <a:p>
          <a:endParaRPr lang="en-US"/>
        </a:p>
      </dgm:t>
    </dgm:pt>
    <dgm:pt modelId="{F5C3C6CC-ACF2-4442-82E3-4A834AFC6C8B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Selling price</a:t>
          </a:r>
        </a:p>
      </dgm:t>
    </dgm:pt>
    <dgm:pt modelId="{AC0CF2D6-F564-451B-8567-451DA54DEA24}" type="parTrans" cxnId="{0B452A7C-A852-4292-AF0C-9DABEA3822D0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5EF9FBD7-3EF6-4275-B2F4-B5A3F430F325}" type="sibTrans" cxnId="{0B452A7C-A852-4292-AF0C-9DABEA3822D0}">
      <dgm:prSet/>
      <dgm:spPr/>
      <dgm:t>
        <a:bodyPr/>
        <a:lstStyle/>
        <a:p>
          <a:endParaRPr lang="en-US"/>
        </a:p>
      </dgm:t>
    </dgm:pt>
    <dgm:pt modelId="{CF35337C-52E3-41A6-896B-426A66EA12D0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বিপরীতমূখী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9E7F52A-C849-472A-AC66-43C960EAD57B}" type="parTrans" cxnId="{5E6A26D5-1883-479C-92F3-2D1082EA627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CD20B0E-EC9D-47F3-BC7A-A41315C36AC3}" type="sibTrans" cxnId="{5E6A26D5-1883-479C-92F3-2D1082EA6277}">
      <dgm:prSet/>
      <dgm:spPr/>
      <dgm:t>
        <a:bodyPr/>
        <a:lstStyle/>
        <a:p>
          <a:endParaRPr lang="en-US"/>
        </a:p>
      </dgm:t>
    </dgm:pt>
    <dgm:pt modelId="{24F85351-C339-4CB9-B70F-D08C34FF00A3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সমমূখী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505A019-452D-4F4E-9392-A9A731F11B0D}" type="parTrans" cxnId="{F268BDAE-120B-4E82-BC13-2E72E66E3E2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4E74FB6A-F5B3-420F-9E47-7D00A8FDE4D2}" type="sibTrans" cxnId="{F268BDAE-120B-4E82-BC13-2E72E66E3E29}">
      <dgm:prSet/>
      <dgm:spPr/>
      <dgm:t>
        <a:bodyPr/>
        <a:lstStyle/>
        <a:p>
          <a:endParaRPr lang="en-US"/>
        </a:p>
      </dgm:t>
    </dgm:pt>
    <dgm:pt modelId="{51E1B91C-501F-4F31-B8C9-793ABCF80E01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সমমূখী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39E53586-E420-4A66-8960-B770CB7FF435}" type="parTrans" cxnId="{6CEC0D97-303B-41BB-9819-5AD1C5BBA5A0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B61CD64-5259-4F05-BACC-E96E8658BD35}" type="sibTrans" cxnId="{6CEC0D97-303B-41BB-9819-5AD1C5BBA5A0}">
      <dgm:prSet/>
      <dgm:spPr/>
      <dgm:t>
        <a:bodyPr/>
        <a:lstStyle/>
        <a:p>
          <a:endParaRPr lang="en-US"/>
        </a:p>
      </dgm:t>
    </dgm:pt>
    <dgm:pt modelId="{628F4E1D-E08F-4FDA-8712-23598CB0F36F}">
      <dgm:prSet/>
      <dgm:spPr/>
      <dgm:t>
        <a:bodyPr/>
        <a:lstStyle/>
        <a:p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</dgm:t>
    </dgm:pt>
    <dgm:pt modelId="{078566B0-B966-41F2-81C2-A4252C101856}" type="parTrans" cxnId="{839BA8FF-53AB-4D49-850D-E15867F6DA22}">
      <dgm:prSet/>
      <dgm:spPr/>
      <dgm:t>
        <a:bodyPr/>
        <a:lstStyle/>
        <a:p>
          <a:endParaRPr lang="en-US"/>
        </a:p>
      </dgm:t>
    </dgm:pt>
    <dgm:pt modelId="{1E3D5E72-CA56-48EE-8396-458BC03BDDD7}" type="sibTrans" cxnId="{839BA8FF-53AB-4D49-850D-E15867F6DA22}">
      <dgm:prSet/>
      <dgm:spPr/>
      <dgm:t>
        <a:bodyPr/>
        <a:lstStyle/>
        <a:p>
          <a:endParaRPr lang="en-US"/>
        </a:p>
      </dgm:t>
    </dgm:pt>
    <dgm:pt modelId="{725F7520-17FE-41A0-A1C8-8011057D0B2E}">
      <dgm:prSet/>
      <dgm:spPr/>
      <dgm:t>
        <a:bodyPr/>
        <a:lstStyle/>
        <a:p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</dgm:t>
    </dgm:pt>
    <dgm:pt modelId="{88F3CE12-6F6B-4F1C-BB3B-94844AB3949D}" type="parTrans" cxnId="{1C32184C-A86B-465D-82E7-9D93A2E608D9}">
      <dgm:prSet/>
      <dgm:spPr/>
      <dgm:t>
        <a:bodyPr/>
        <a:lstStyle/>
        <a:p>
          <a:endParaRPr lang="en-US"/>
        </a:p>
      </dgm:t>
    </dgm:pt>
    <dgm:pt modelId="{334840FF-BCC8-403B-99E1-E0680E016B9E}" type="sibTrans" cxnId="{1C32184C-A86B-465D-82E7-9D93A2E608D9}">
      <dgm:prSet/>
      <dgm:spPr/>
      <dgm:t>
        <a:bodyPr/>
        <a:lstStyle/>
        <a:p>
          <a:endParaRPr lang="en-US"/>
        </a:p>
      </dgm:t>
    </dgm:pt>
    <dgm:pt modelId="{4EEB168D-6FCD-4569-914F-1DAA9B6C0969}">
      <dgm:prSet/>
      <dgm:spPr/>
      <dgm:t>
        <a:bodyPr/>
        <a:lstStyle/>
        <a:p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</dgm:t>
    </dgm:pt>
    <dgm:pt modelId="{A610B644-8437-4533-ABF6-5B1FF00C3854}" type="parTrans" cxnId="{DE920D09-F264-40BC-88F8-6E3E44FBB775}">
      <dgm:prSet/>
      <dgm:spPr/>
      <dgm:t>
        <a:bodyPr/>
        <a:lstStyle/>
        <a:p>
          <a:endParaRPr lang="en-US"/>
        </a:p>
      </dgm:t>
    </dgm:pt>
    <dgm:pt modelId="{2A7FD204-895D-4819-87CE-00BEF00E5D61}" type="sibTrans" cxnId="{DE920D09-F264-40BC-88F8-6E3E44FBB775}">
      <dgm:prSet/>
      <dgm:spPr/>
      <dgm:t>
        <a:bodyPr/>
        <a:lstStyle/>
        <a:p>
          <a:endParaRPr lang="en-US"/>
        </a:p>
      </dgm:t>
    </dgm:pt>
    <dgm:pt modelId="{B6909E76-C57F-4587-BA5D-F75E7D85D62B}" type="pres">
      <dgm:prSet presAssocID="{A448407D-F3D8-415C-97CD-65D5A7CBB3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24A3C6-9B36-428A-8213-8C38149C9455}" type="pres">
      <dgm:prSet presAssocID="{8203FCED-C775-4AA9-BE29-E46D35B89E18}" presName="hierRoot1" presStyleCnt="0"/>
      <dgm:spPr/>
    </dgm:pt>
    <dgm:pt modelId="{1D0BE127-B3D8-4EC4-A7D4-9D3F27985237}" type="pres">
      <dgm:prSet presAssocID="{8203FCED-C775-4AA9-BE29-E46D35B89E18}" presName="composite" presStyleCnt="0"/>
      <dgm:spPr/>
    </dgm:pt>
    <dgm:pt modelId="{E9619347-A662-4B44-A3AE-C5A9B33D26BC}" type="pres">
      <dgm:prSet presAssocID="{8203FCED-C775-4AA9-BE29-E46D35B89E18}" presName="background" presStyleLbl="node0" presStyleIdx="0" presStyleCnt="1"/>
      <dgm:spPr/>
    </dgm:pt>
    <dgm:pt modelId="{2D1756AB-2FE5-49CE-943B-9E675DF96520}" type="pres">
      <dgm:prSet presAssocID="{8203FCED-C775-4AA9-BE29-E46D35B89E18}" presName="text" presStyleLbl="fgAcc0" presStyleIdx="0" presStyleCnt="1" custScaleX="2144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AFE82F-B694-4F60-9D55-926197AE8BCE}" type="pres">
      <dgm:prSet presAssocID="{8203FCED-C775-4AA9-BE29-E46D35B89E18}" presName="hierChild2" presStyleCnt="0"/>
      <dgm:spPr/>
    </dgm:pt>
    <dgm:pt modelId="{94337715-F765-4003-ACBA-44E8CEE1AA32}" type="pres">
      <dgm:prSet presAssocID="{1755E44B-5C6A-46C5-A64D-E549178D4E0E}" presName="Name10" presStyleLbl="parChTrans1D2" presStyleIdx="0" presStyleCnt="1"/>
      <dgm:spPr/>
      <dgm:t>
        <a:bodyPr/>
        <a:lstStyle/>
        <a:p>
          <a:endParaRPr lang="en-US"/>
        </a:p>
      </dgm:t>
    </dgm:pt>
    <dgm:pt modelId="{B94DAE51-37A9-4A70-91CE-9587B4293149}" type="pres">
      <dgm:prSet presAssocID="{F6BCC378-A2B9-4788-9464-F9EB7F366165}" presName="hierRoot2" presStyleCnt="0"/>
      <dgm:spPr/>
    </dgm:pt>
    <dgm:pt modelId="{F6772D0A-6A48-45B7-8C12-C49EE9BBFAB2}" type="pres">
      <dgm:prSet presAssocID="{F6BCC378-A2B9-4788-9464-F9EB7F366165}" presName="composite2" presStyleCnt="0"/>
      <dgm:spPr/>
    </dgm:pt>
    <dgm:pt modelId="{AE38A2CE-57D3-43BD-ADAD-D4A394278D07}" type="pres">
      <dgm:prSet presAssocID="{F6BCC378-A2B9-4788-9464-F9EB7F366165}" presName="background2" presStyleLbl="node2" presStyleIdx="0" presStyleCnt="1"/>
      <dgm:spPr/>
    </dgm:pt>
    <dgm:pt modelId="{6AD6F8BB-5C59-4EF4-A642-C36D794081B0}" type="pres">
      <dgm:prSet presAssocID="{F6BCC378-A2B9-4788-9464-F9EB7F366165}" presName="text2" presStyleLbl="fgAcc2" presStyleIdx="0" presStyleCnt="1" custScaleX="4610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3B16AB-DA74-4C25-B920-6D99E82B5CCC}" type="pres">
      <dgm:prSet presAssocID="{F6BCC378-A2B9-4788-9464-F9EB7F366165}" presName="hierChild3" presStyleCnt="0"/>
      <dgm:spPr/>
    </dgm:pt>
    <dgm:pt modelId="{A2ED297B-7F7D-4174-AF4A-AA8EEF0AD1AC}" type="pres">
      <dgm:prSet presAssocID="{A15E84BA-2409-4843-821A-207B85C7C084}" presName="Name17" presStyleLbl="parChTrans1D3" presStyleIdx="0" presStyleCnt="3"/>
      <dgm:spPr/>
      <dgm:t>
        <a:bodyPr/>
        <a:lstStyle/>
        <a:p>
          <a:endParaRPr lang="en-US"/>
        </a:p>
      </dgm:t>
    </dgm:pt>
    <dgm:pt modelId="{D4B44BC4-3155-466F-BA56-9A0AC707F5B8}" type="pres">
      <dgm:prSet presAssocID="{469F26E0-DAEA-4B28-9524-8DD740C2C0EF}" presName="hierRoot3" presStyleCnt="0"/>
      <dgm:spPr/>
    </dgm:pt>
    <dgm:pt modelId="{9AF93108-D112-4DAF-86BB-2D70982EF251}" type="pres">
      <dgm:prSet presAssocID="{469F26E0-DAEA-4B28-9524-8DD740C2C0EF}" presName="composite3" presStyleCnt="0"/>
      <dgm:spPr/>
    </dgm:pt>
    <dgm:pt modelId="{CDD1DC4D-9BA8-4D53-BCF8-C277B52F6909}" type="pres">
      <dgm:prSet presAssocID="{469F26E0-DAEA-4B28-9524-8DD740C2C0EF}" presName="background3" presStyleLbl="node3" presStyleIdx="0" presStyleCnt="3"/>
      <dgm:spPr/>
    </dgm:pt>
    <dgm:pt modelId="{B5556A67-0514-4305-BDFD-3813D8E885D4}" type="pres">
      <dgm:prSet presAssocID="{469F26E0-DAEA-4B28-9524-8DD740C2C0EF}" presName="text3" presStyleLbl="fgAcc3" presStyleIdx="0" presStyleCnt="3" custScaleX="1757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3A7708-86D3-47DA-A8D2-04ECBB466C27}" type="pres">
      <dgm:prSet presAssocID="{469F26E0-DAEA-4B28-9524-8DD740C2C0EF}" presName="hierChild4" presStyleCnt="0"/>
      <dgm:spPr/>
    </dgm:pt>
    <dgm:pt modelId="{52774FED-25F2-48D0-A9FF-17BDC2D61006}" type="pres">
      <dgm:prSet presAssocID="{89E7F52A-C849-472A-AC66-43C960EAD57B}" presName="Name23" presStyleLbl="parChTrans1D4" presStyleIdx="0" presStyleCnt="6"/>
      <dgm:spPr/>
      <dgm:t>
        <a:bodyPr/>
        <a:lstStyle/>
        <a:p>
          <a:endParaRPr lang="en-US"/>
        </a:p>
      </dgm:t>
    </dgm:pt>
    <dgm:pt modelId="{E93F91D1-3A02-4CC6-A670-2741961E1512}" type="pres">
      <dgm:prSet presAssocID="{CF35337C-52E3-41A6-896B-426A66EA12D0}" presName="hierRoot4" presStyleCnt="0"/>
      <dgm:spPr/>
    </dgm:pt>
    <dgm:pt modelId="{2655DD0F-C627-4099-BAF8-37CDFD44BD8B}" type="pres">
      <dgm:prSet presAssocID="{CF35337C-52E3-41A6-896B-426A66EA12D0}" presName="composite4" presStyleCnt="0"/>
      <dgm:spPr/>
    </dgm:pt>
    <dgm:pt modelId="{A8755D39-66F8-4831-9F7D-D42D325554AE}" type="pres">
      <dgm:prSet presAssocID="{CF35337C-52E3-41A6-896B-426A66EA12D0}" presName="background4" presStyleLbl="node4" presStyleIdx="0" presStyleCnt="6"/>
      <dgm:spPr/>
    </dgm:pt>
    <dgm:pt modelId="{F10898BD-9990-405B-A403-30C14B663966}" type="pres">
      <dgm:prSet presAssocID="{CF35337C-52E3-41A6-896B-426A66EA12D0}" presName="text4" presStyleLbl="fgAcc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6DD8AE-F25F-4C66-B493-252FA07479EE}" type="pres">
      <dgm:prSet presAssocID="{CF35337C-52E3-41A6-896B-426A66EA12D0}" presName="hierChild5" presStyleCnt="0"/>
      <dgm:spPr/>
    </dgm:pt>
    <dgm:pt modelId="{B72D6357-83AD-4A10-96E9-8075D98EE6FA}" type="pres">
      <dgm:prSet presAssocID="{078566B0-B966-41F2-81C2-A4252C101856}" presName="Name23" presStyleLbl="parChTrans1D4" presStyleIdx="1" presStyleCnt="6"/>
      <dgm:spPr/>
      <dgm:t>
        <a:bodyPr/>
        <a:lstStyle/>
        <a:p>
          <a:endParaRPr lang="en-US"/>
        </a:p>
      </dgm:t>
    </dgm:pt>
    <dgm:pt modelId="{F3BA303D-19AD-448F-BDDC-8125FB7708FE}" type="pres">
      <dgm:prSet presAssocID="{628F4E1D-E08F-4FDA-8712-23598CB0F36F}" presName="hierRoot4" presStyleCnt="0"/>
      <dgm:spPr/>
    </dgm:pt>
    <dgm:pt modelId="{9378E64B-8214-4AB0-B72D-E98111197F18}" type="pres">
      <dgm:prSet presAssocID="{628F4E1D-E08F-4FDA-8712-23598CB0F36F}" presName="composite4" presStyleCnt="0"/>
      <dgm:spPr/>
    </dgm:pt>
    <dgm:pt modelId="{AF65DBB3-DABF-425E-B030-9D274B72ED35}" type="pres">
      <dgm:prSet presAssocID="{628F4E1D-E08F-4FDA-8712-23598CB0F36F}" presName="background4" presStyleLbl="node4" presStyleIdx="1" presStyleCnt="6"/>
      <dgm:spPr/>
    </dgm:pt>
    <dgm:pt modelId="{43FC0983-BF6C-45AD-B465-38745ED56415}" type="pres">
      <dgm:prSet presAssocID="{628F4E1D-E08F-4FDA-8712-23598CB0F36F}" presName="text4" presStyleLbl="fgAcc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B2ED0C-415D-414B-B38C-41B8FF0155CC}" type="pres">
      <dgm:prSet presAssocID="{628F4E1D-E08F-4FDA-8712-23598CB0F36F}" presName="hierChild5" presStyleCnt="0"/>
      <dgm:spPr/>
    </dgm:pt>
    <dgm:pt modelId="{8FE33C72-2EA7-48A9-BDA7-DED8E3F3AB81}" type="pres">
      <dgm:prSet presAssocID="{D866415E-A27E-4847-88E1-67EF01D11B2B}" presName="Name17" presStyleLbl="parChTrans1D3" presStyleIdx="1" presStyleCnt="3"/>
      <dgm:spPr/>
      <dgm:t>
        <a:bodyPr/>
        <a:lstStyle/>
        <a:p>
          <a:endParaRPr lang="en-US"/>
        </a:p>
      </dgm:t>
    </dgm:pt>
    <dgm:pt modelId="{BE62AB6B-2E0A-4A62-827A-3AD91C47A3FE}" type="pres">
      <dgm:prSet presAssocID="{F66B520E-435B-4902-BF86-2376F0F6190B}" presName="hierRoot3" presStyleCnt="0"/>
      <dgm:spPr/>
    </dgm:pt>
    <dgm:pt modelId="{397952CA-495B-404C-9E1C-681E95D11915}" type="pres">
      <dgm:prSet presAssocID="{F66B520E-435B-4902-BF86-2376F0F6190B}" presName="composite3" presStyleCnt="0"/>
      <dgm:spPr/>
    </dgm:pt>
    <dgm:pt modelId="{D3AAD267-406F-44D8-A942-F9A7BDB84217}" type="pres">
      <dgm:prSet presAssocID="{F66B520E-435B-4902-BF86-2376F0F6190B}" presName="background3" presStyleLbl="node3" presStyleIdx="1" presStyleCnt="3"/>
      <dgm:spPr/>
    </dgm:pt>
    <dgm:pt modelId="{08A28258-FBBA-480E-A0F6-92BBE7D1395A}" type="pres">
      <dgm:prSet presAssocID="{F66B520E-435B-4902-BF86-2376F0F6190B}" presName="text3" presStyleLbl="fgAcc3" presStyleIdx="1" presStyleCnt="3" custScaleX="1757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09B252-CA91-4D2B-ACEF-4A1C71B0262E}" type="pres">
      <dgm:prSet presAssocID="{F66B520E-435B-4902-BF86-2376F0F6190B}" presName="hierChild4" presStyleCnt="0"/>
      <dgm:spPr/>
    </dgm:pt>
    <dgm:pt modelId="{7384E9F7-7158-45F1-BD63-E5B288FC9709}" type="pres">
      <dgm:prSet presAssocID="{9505A019-452D-4F4E-9392-A9A731F11B0D}" presName="Name23" presStyleLbl="parChTrans1D4" presStyleIdx="2" presStyleCnt="6"/>
      <dgm:spPr/>
      <dgm:t>
        <a:bodyPr/>
        <a:lstStyle/>
        <a:p>
          <a:endParaRPr lang="en-US"/>
        </a:p>
      </dgm:t>
    </dgm:pt>
    <dgm:pt modelId="{4FFA043F-C4F5-4C8F-8E9B-4FE05E9F99AD}" type="pres">
      <dgm:prSet presAssocID="{24F85351-C339-4CB9-B70F-D08C34FF00A3}" presName="hierRoot4" presStyleCnt="0"/>
      <dgm:spPr/>
    </dgm:pt>
    <dgm:pt modelId="{AD99D24F-A355-4F18-AD27-79D69D073043}" type="pres">
      <dgm:prSet presAssocID="{24F85351-C339-4CB9-B70F-D08C34FF00A3}" presName="composite4" presStyleCnt="0"/>
      <dgm:spPr/>
    </dgm:pt>
    <dgm:pt modelId="{4CAF3AFD-B176-43A6-93B1-1610192D517B}" type="pres">
      <dgm:prSet presAssocID="{24F85351-C339-4CB9-B70F-D08C34FF00A3}" presName="background4" presStyleLbl="node4" presStyleIdx="2" presStyleCnt="6"/>
      <dgm:spPr/>
    </dgm:pt>
    <dgm:pt modelId="{4338EE37-7E9C-4507-8593-165583A9048C}" type="pres">
      <dgm:prSet presAssocID="{24F85351-C339-4CB9-B70F-D08C34FF00A3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065742-3EFE-4635-B679-BEA6575F5E90}" type="pres">
      <dgm:prSet presAssocID="{24F85351-C339-4CB9-B70F-D08C34FF00A3}" presName="hierChild5" presStyleCnt="0"/>
      <dgm:spPr/>
    </dgm:pt>
    <dgm:pt modelId="{12F614A8-0877-4EB3-B5FF-DE21F72B5591}" type="pres">
      <dgm:prSet presAssocID="{88F3CE12-6F6B-4F1C-BB3B-94844AB3949D}" presName="Name23" presStyleLbl="parChTrans1D4" presStyleIdx="3" presStyleCnt="6"/>
      <dgm:spPr/>
      <dgm:t>
        <a:bodyPr/>
        <a:lstStyle/>
        <a:p>
          <a:endParaRPr lang="en-US"/>
        </a:p>
      </dgm:t>
    </dgm:pt>
    <dgm:pt modelId="{0F415D56-51F2-4BEE-AFBE-D4AA0E50613F}" type="pres">
      <dgm:prSet presAssocID="{725F7520-17FE-41A0-A1C8-8011057D0B2E}" presName="hierRoot4" presStyleCnt="0"/>
      <dgm:spPr/>
    </dgm:pt>
    <dgm:pt modelId="{E80C020F-267E-4704-B98A-66DA8866CA9E}" type="pres">
      <dgm:prSet presAssocID="{725F7520-17FE-41A0-A1C8-8011057D0B2E}" presName="composite4" presStyleCnt="0"/>
      <dgm:spPr/>
    </dgm:pt>
    <dgm:pt modelId="{AD08F568-4816-496B-A75C-7EA8C9F62931}" type="pres">
      <dgm:prSet presAssocID="{725F7520-17FE-41A0-A1C8-8011057D0B2E}" presName="background4" presStyleLbl="node4" presStyleIdx="3" presStyleCnt="6"/>
      <dgm:spPr/>
    </dgm:pt>
    <dgm:pt modelId="{7E8388F1-0060-45CA-A970-0B497AA45473}" type="pres">
      <dgm:prSet presAssocID="{725F7520-17FE-41A0-A1C8-8011057D0B2E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878573-B30F-4DB2-B6D8-77CD87E5E450}" type="pres">
      <dgm:prSet presAssocID="{725F7520-17FE-41A0-A1C8-8011057D0B2E}" presName="hierChild5" presStyleCnt="0"/>
      <dgm:spPr/>
    </dgm:pt>
    <dgm:pt modelId="{023287FE-B0C1-4F90-9AF8-935946F84E63}" type="pres">
      <dgm:prSet presAssocID="{AC0CF2D6-F564-451B-8567-451DA54DEA24}" presName="Name17" presStyleLbl="parChTrans1D3" presStyleIdx="2" presStyleCnt="3"/>
      <dgm:spPr/>
      <dgm:t>
        <a:bodyPr/>
        <a:lstStyle/>
        <a:p>
          <a:endParaRPr lang="en-US"/>
        </a:p>
      </dgm:t>
    </dgm:pt>
    <dgm:pt modelId="{8B59145F-245E-4167-8B57-B3A8C3E2FD54}" type="pres">
      <dgm:prSet presAssocID="{F5C3C6CC-ACF2-4442-82E3-4A834AFC6C8B}" presName="hierRoot3" presStyleCnt="0"/>
      <dgm:spPr/>
    </dgm:pt>
    <dgm:pt modelId="{CE763B59-D61C-499C-90F0-8FA62B6BCCD1}" type="pres">
      <dgm:prSet presAssocID="{F5C3C6CC-ACF2-4442-82E3-4A834AFC6C8B}" presName="composite3" presStyleCnt="0"/>
      <dgm:spPr/>
    </dgm:pt>
    <dgm:pt modelId="{1BCF39F3-CE49-4B7C-96E7-024773728E53}" type="pres">
      <dgm:prSet presAssocID="{F5C3C6CC-ACF2-4442-82E3-4A834AFC6C8B}" presName="background3" presStyleLbl="node3" presStyleIdx="2" presStyleCnt="3"/>
      <dgm:spPr/>
    </dgm:pt>
    <dgm:pt modelId="{BB709F26-AD95-4014-BCE2-A7D0564541BA}" type="pres">
      <dgm:prSet presAssocID="{F5C3C6CC-ACF2-4442-82E3-4A834AFC6C8B}" presName="text3" presStyleLbl="fgAcc3" presStyleIdx="2" presStyleCnt="3" custScaleX="1757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98EE43-1AC4-4272-B3C0-2B22E7444859}" type="pres">
      <dgm:prSet presAssocID="{F5C3C6CC-ACF2-4442-82E3-4A834AFC6C8B}" presName="hierChild4" presStyleCnt="0"/>
      <dgm:spPr/>
    </dgm:pt>
    <dgm:pt modelId="{0AF085A5-8F34-4D88-B167-2AA9D0ACA495}" type="pres">
      <dgm:prSet presAssocID="{39E53586-E420-4A66-8960-B770CB7FF435}" presName="Name23" presStyleLbl="parChTrans1D4" presStyleIdx="4" presStyleCnt="6"/>
      <dgm:spPr/>
      <dgm:t>
        <a:bodyPr/>
        <a:lstStyle/>
        <a:p>
          <a:endParaRPr lang="en-US"/>
        </a:p>
      </dgm:t>
    </dgm:pt>
    <dgm:pt modelId="{D87A7027-DC0A-4FB3-8B9C-A2AAA8B27D9D}" type="pres">
      <dgm:prSet presAssocID="{51E1B91C-501F-4F31-B8C9-793ABCF80E01}" presName="hierRoot4" presStyleCnt="0"/>
      <dgm:spPr/>
    </dgm:pt>
    <dgm:pt modelId="{0467E4A9-D0EA-4D39-85AC-26D87A54CF9C}" type="pres">
      <dgm:prSet presAssocID="{51E1B91C-501F-4F31-B8C9-793ABCF80E01}" presName="composite4" presStyleCnt="0"/>
      <dgm:spPr/>
    </dgm:pt>
    <dgm:pt modelId="{A92FF2FE-B2D5-47D5-9BEC-6F369A943795}" type="pres">
      <dgm:prSet presAssocID="{51E1B91C-501F-4F31-B8C9-793ABCF80E01}" presName="background4" presStyleLbl="node4" presStyleIdx="4" presStyleCnt="6"/>
      <dgm:spPr/>
    </dgm:pt>
    <dgm:pt modelId="{050E7CE0-EE02-4AF1-8114-4B31CC0A6296}" type="pres">
      <dgm:prSet presAssocID="{51E1B91C-501F-4F31-B8C9-793ABCF80E01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CBF259-94C0-49A2-8C1E-81EF1B813363}" type="pres">
      <dgm:prSet presAssocID="{51E1B91C-501F-4F31-B8C9-793ABCF80E01}" presName="hierChild5" presStyleCnt="0"/>
      <dgm:spPr/>
    </dgm:pt>
    <dgm:pt modelId="{46E7D5D3-E874-4738-9B9E-45E6FC1D5723}" type="pres">
      <dgm:prSet presAssocID="{A610B644-8437-4533-ABF6-5B1FF00C3854}" presName="Name23" presStyleLbl="parChTrans1D4" presStyleIdx="5" presStyleCnt="6"/>
      <dgm:spPr/>
      <dgm:t>
        <a:bodyPr/>
        <a:lstStyle/>
        <a:p>
          <a:endParaRPr lang="en-US"/>
        </a:p>
      </dgm:t>
    </dgm:pt>
    <dgm:pt modelId="{E0FF81B2-FDC4-4032-BD67-854176FA22C4}" type="pres">
      <dgm:prSet presAssocID="{4EEB168D-6FCD-4569-914F-1DAA9B6C0969}" presName="hierRoot4" presStyleCnt="0"/>
      <dgm:spPr/>
    </dgm:pt>
    <dgm:pt modelId="{889C9D48-3C1D-4100-B37C-C1429F1404CE}" type="pres">
      <dgm:prSet presAssocID="{4EEB168D-6FCD-4569-914F-1DAA9B6C0969}" presName="composite4" presStyleCnt="0"/>
      <dgm:spPr/>
    </dgm:pt>
    <dgm:pt modelId="{EF3B0B26-C550-4BA0-931B-58A61DB23789}" type="pres">
      <dgm:prSet presAssocID="{4EEB168D-6FCD-4569-914F-1DAA9B6C0969}" presName="background4" presStyleLbl="node4" presStyleIdx="5" presStyleCnt="6"/>
      <dgm:spPr/>
    </dgm:pt>
    <dgm:pt modelId="{2864FBBE-2E54-41C2-9642-6B0893FC8055}" type="pres">
      <dgm:prSet presAssocID="{4EEB168D-6FCD-4569-914F-1DAA9B6C0969}" presName="text4" presStyleLbl="fgAcc4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A05520-D6B4-4375-AC96-02E5B68065D6}" type="pres">
      <dgm:prSet presAssocID="{4EEB168D-6FCD-4569-914F-1DAA9B6C0969}" presName="hierChild5" presStyleCnt="0"/>
      <dgm:spPr/>
    </dgm:pt>
  </dgm:ptLst>
  <dgm:cxnLst>
    <dgm:cxn modelId="{04C8512D-3363-4B7F-9987-FA1E7B1AE6BE}" srcId="{F6BCC378-A2B9-4788-9464-F9EB7F366165}" destId="{F66B520E-435B-4902-BF86-2376F0F6190B}" srcOrd="1" destOrd="0" parTransId="{D866415E-A27E-4847-88E1-67EF01D11B2B}" sibTransId="{172FAFEC-280F-4206-8FE7-A5AC5C530CD4}"/>
    <dgm:cxn modelId="{237E3E76-D45D-43BB-A810-E296A97D6E93}" type="presOf" srcId="{A15E84BA-2409-4843-821A-207B85C7C084}" destId="{A2ED297B-7F7D-4174-AF4A-AA8EEF0AD1AC}" srcOrd="0" destOrd="0" presId="urn:microsoft.com/office/officeart/2005/8/layout/hierarchy1"/>
    <dgm:cxn modelId="{8EEB179B-99D6-443B-9D0C-7018511FD197}" type="presOf" srcId="{24F85351-C339-4CB9-B70F-D08C34FF00A3}" destId="{4338EE37-7E9C-4507-8593-165583A9048C}" srcOrd="0" destOrd="0" presId="urn:microsoft.com/office/officeart/2005/8/layout/hierarchy1"/>
    <dgm:cxn modelId="{5E6A26D5-1883-479C-92F3-2D1082EA6277}" srcId="{469F26E0-DAEA-4B28-9524-8DD740C2C0EF}" destId="{CF35337C-52E3-41A6-896B-426A66EA12D0}" srcOrd="0" destOrd="0" parTransId="{89E7F52A-C849-472A-AC66-43C960EAD57B}" sibTransId="{8CD20B0E-EC9D-47F3-BC7A-A41315C36AC3}"/>
    <dgm:cxn modelId="{0114FE87-552C-4317-BD92-94BB33F8C384}" type="presOf" srcId="{8203FCED-C775-4AA9-BE29-E46D35B89E18}" destId="{2D1756AB-2FE5-49CE-943B-9E675DF96520}" srcOrd="0" destOrd="0" presId="urn:microsoft.com/office/officeart/2005/8/layout/hierarchy1"/>
    <dgm:cxn modelId="{E64EAEFA-6D0E-421B-93F4-E05BBA2FBE7E}" srcId="{A448407D-F3D8-415C-97CD-65D5A7CBB384}" destId="{8203FCED-C775-4AA9-BE29-E46D35B89E18}" srcOrd="0" destOrd="0" parTransId="{34D1EC75-D9F4-4FC6-A63E-0CC24A6F6EF8}" sibTransId="{FD803513-F17E-4823-BFFF-B5802CAB3D0F}"/>
    <dgm:cxn modelId="{0150B1FD-7CBD-4AD4-BB4D-C1B750F170E5}" type="presOf" srcId="{CF35337C-52E3-41A6-896B-426A66EA12D0}" destId="{F10898BD-9990-405B-A403-30C14B663966}" srcOrd="0" destOrd="0" presId="urn:microsoft.com/office/officeart/2005/8/layout/hierarchy1"/>
    <dgm:cxn modelId="{4FAF8C4A-D420-470E-B1EC-1A6CA8BD8B3E}" type="presOf" srcId="{078566B0-B966-41F2-81C2-A4252C101856}" destId="{B72D6357-83AD-4A10-96E9-8075D98EE6FA}" srcOrd="0" destOrd="0" presId="urn:microsoft.com/office/officeart/2005/8/layout/hierarchy1"/>
    <dgm:cxn modelId="{E08C30F3-3B37-4B73-A2C8-687DE89E4E8D}" type="presOf" srcId="{A610B644-8437-4533-ABF6-5B1FF00C3854}" destId="{46E7D5D3-E874-4738-9B9E-45E6FC1D5723}" srcOrd="0" destOrd="0" presId="urn:microsoft.com/office/officeart/2005/8/layout/hierarchy1"/>
    <dgm:cxn modelId="{5550F51C-5446-47D9-BF7C-7E798649C194}" type="presOf" srcId="{1755E44B-5C6A-46C5-A64D-E549178D4E0E}" destId="{94337715-F765-4003-ACBA-44E8CEE1AA32}" srcOrd="0" destOrd="0" presId="urn:microsoft.com/office/officeart/2005/8/layout/hierarchy1"/>
    <dgm:cxn modelId="{DE920D09-F264-40BC-88F8-6E3E44FBB775}" srcId="{51E1B91C-501F-4F31-B8C9-793ABCF80E01}" destId="{4EEB168D-6FCD-4569-914F-1DAA9B6C0969}" srcOrd="0" destOrd="0" parTransId="{A610B644-8437-4533-ABF6-5B1FF00C3854}" sibTransId="{2A7FD204-895D-4819-87CE-00BEF00E5D61}"/>
    <dgm:cxn modelId="{E66BACFB-6695-4976-A5A8-7371AA83B427}" type="presOf" srcId="{A448407D-F3D8-415C-97CD-65D5A7CBB384}" destId="{B6909E76-C57F-4587-BA5D-F75E7D85D62B}" srcOrd="0" destOrd="0" presId="urn:microsoft.com/office/officeart/2005/8/layout/hierarchy1"/>
    <dgm:cxn modelId="{5EFCB085-349B-4E9B-8857-A01F4AAD33ED}" type="presOf" srcId="{F6BCC378-A2B9-4788-9464-F9EB7F366165}" destId="{6AD6F8BB-5C59-4EF4-A642-C36D794081B0}" srcOrd="0" destOrd="0" presId="urn:microsoft.com/office/officeart/2005/8/layout/hierarchy1"/>
    <dgm:cxn modelId="{091B3CE0-738B-4A4A-A1DE-CD25BFCDEA2A}" srcId="{8203FCED-C775-4AA9-BE29-E46D35B89E18}" destId="{F6BCC378-A2B9-4788-9464-F9EB7F366165}" srcOrd="0" destOrd="0" parTransId="{1755E44B-5C6A-46C5-A64D-E549178D4E0E}" sibTransId="{9AC92115-002F-4332-A4BF-6CC976BFEFD2}"/>
    <dgm:cxn modelId="{ED339914-7A65-495F-BAE7-3A2A175FF318}" type="presOf" srcId="{89E7F52A-C849-472A-AC66-43C960EAD57B}" destId="{52774FED-25F2-48D0-A9FF-17BDC2D61006}" srcOrd="0" destOrd="0" presId="urn:microsoft.com/office/officeart/2005/8/layout/hierarchy1"/>
    <dgm:cxn modelId="{839BA8FF-53AB-4D49-850D-E15867F6DA22}" srcId="{CF35337C-52E3-41A6-896B-426A66EA12D0}" destId="{628F4E1D-E08F-4FDA-8712-23598CB0F36F}" srcOrd="0" destOrd="0" parTransId="{078566B0-B966-41F2-81C2-A4252C101856}" sibTransId="{1E3D5E72-CA56-48EE-8396-458BC03BDDD7}"/>
    <dgm:cxn modelId="{6E6A1FAC-C230-463B-AA58-C217C4CC4C72}" type="presOf" srcId="{D866415E-A27E-4847-88E1-67EF01D11B2B}" destId="{8FE33C72-2EA7-48A9-BDA7-DED8E3F3AB81}" srcOrd="0" destOrd="0" presId="urn:microsoft.com/office/officeart/2005/8/layout/hierarchy1"/>
    <dgm:cxn modelId="{E53BEDB5-9E0B-42F7-BFF0-5047270640BD}" type="presOf" srcId="{AC0CF2D6-F564-451B-8567-451DA54DEA24}" destId="{023287FE-B0C1-4F90-9AF8-935946F84E63}" srcOrd="0" destOrd="0" presId="urn:microsoft.com/office/officeart/2005/8/layout/hierarchy1"/>
    <dgm:cxn modelId="{5842149D-6B2E-41DA-A120-844C6EDF15BC}" type="presOf" srcId="{F66B520E-435B-4902-BF86-2376F0F6190B}" destId="{08A28258-FBBA-480E-A0F6-92BBE7D1395A}" srcOrd="0" destOrd="0" presId="urn:microsoft.com/office/officeart/2005/8/layout/hierarchy1"/>
    <dgm:cxn modelId="{6CEC0D97-303B-41BB-9819-5AD1C5BBA5A0}" srcId="{F5C3C6CC-ACF2-4442-82E3-4A834AFC6C8B}" destId="{51E1B91C-501F-4F31-B8C9-793ABCF80E01}" srcOrd="0" destOrd="0" parTransId="{39E53586-E420-4A66-8960-B770CB7FF435}" sibTransId="{2B61CD64-5259-4F05-BACC-E96E8658BD35}"/>
    <dgm:cxn modelId="{F4129CF8-0BD4-45FC-BF1E-47C366713F42}" type="presOf" srcId="{88F3CE12-6F6B-4F1C-BB3B-94844AB3949D}" destId="{12F614A8-0877-4EB3-B5FF-DE21F72B5591}" srcOrd="0" destOrd="0" presId="urn:microsoft.com/office/officeart/2005/8/layout/hierarchy1"/>
    <dgm:cxn modelId="{196CB3AC-B2C2-4326-AD57-9BC346F7E16D}" srcId="{F6BCC378-A2B9-4788-9464-F9EB7F366165}" destId="{469F26E0-DAEA-4B28-9524-8DD740C2C0EF}" srcOrd="0" destOrd="0" parTransId="{A15E84BA-2409-4843-821A-207B85C7C084}" sibTransId="{9B02CE84-6CAC-408E-B851-AC98597EBE09}"/>
    <dgm:cxn modelId="{5EAF5BF1-DCE6-464D-BA47-533A6F6AC859}" type="presOf" srcId="{725F7520-17FE-41A0-A1C8-8011057D0B2E}" destId="{7E8388F1-0060-45CA-A970-0B497AA45473}" srcOrd="0" destOrd="0" presId="urn:microsoft.com/office/officeart/2005/8/layout/hierarchy1"/>
    <dgm:cxn modelId="{0B452A7C-A852-4292-AF0C-9DABEA3822D0}" srcId="{F6BCC378-A2B9-4788-9464-F9EB7F366165}" destId="{F5C3C6CC-ACF2-4442-82E3-4A834AFC6C8B}" srcOrd="2" destOrd="0" parTransId="{AC0CF2D6-F564-451B-8567-451DA54DEA24}" sibTransId="{5EF9FBD7-3EF6-4275-B2F4-B5A3F430F325}"/>
    <dgm:cxn modelId="{272FA50C-6A16-4A85-81E8-89534C10A248}" type="presOf" srcId="{F5C3C6CC-ACF2-4442-82E3-4A834AFC6C8B}" destId="{BB709F26-AD95-4014-BCE2-A7D0564541BA}" srcOrd="0" destOrd="0" presId="urn:microsoft.com/office/officeart/2005/8/layout/hierarchy1"/>
    <dgm:cxn modelId="{8FEF2E54-F893-4C32-8F3B-54D567D272BB}" type="presOf" srcId="{4EEB168D-6FCD-4569-914F-1DAA9B6C0969}" destId="{2864FBBE-2E54-41C2-9642-6B0893FC8055}" srcOrd="0" destOrd="0" presId="urn:microsoft.com/office/officeart/2005/8/layout/hierarchy1"/>
    <dgm:cxn modelId="{73FC6885-01F1-4B58-9276-0C5100F00F43}" type="presOf" srcId="{51E1B91C-501F-4F31-B8C9-793ABCF80E01}" destId="{050E7CE0-EE02-4AF1-8114-4B31CC0A6296}" srcOrd="0" destOrd="0" presId="urn:microsoft.com/office/officeart/2005/8/layout/hierarchy1"/>
    <dgm:cxn modelId="{AD0C5A39-1B50-4BE0-BD02-94C562086BEF}" type="presOf" srcId="{9505A019-452D-4F4E-9392-A9A731F11B0D}" destId="{7384E9F7-7158-45F1-BD63-E5B288FC9709}" srcOrd="0" destOrd="0" presId="urn:microsoft.com/office/officeart/2005/8/layout/hierarchy1"/>
    <dgm:cxn modelId="{F268BDAE-120B-4E82-BC13-2E72E66E3E29}" srcId="{F66B520E-435B-4902-BF86-2376F0F6190B}" destId="{24F85351-C339-4CB9-B70F-D08C34FF00A3}" srcOrd="0" destOrd="0" parTransId="{9505A019-452D-4F4E-9392-A9A731F11B0D}" sibTransId="{4E74FB6A-F5B3-420F-9E47-7D00A8FDE4D2}"/>
    <dgm:cxn modelId="{CFF699E7-C2DB-4B4C-B80E-D204513A05A9}" type="presOf" srcId="{469F26E0-DAEA-4B28-9524-8DD740C2C0EF}" destId="{B5556A67-0514-4305-BDFD-3813D8E885D4}" srcOrd="0" destOrd="0" presId="urn:microsoft.com/office/officeart/2005/8/layout/hierarchy1"/>
    <dgm:cxn modelId="{F1234DA9-7787-4904-A070-3BC5D37E2107}" type="presOf" srcId="{39E53586-E420-4A66-8960-B770CB7FF435}" destId="{0AF085A5-8F34-4D88-B167-2AA9D0ACA495}" srcOrd="0" destOrd="0" presId="urn:microsoft.com/office/officeart/2005/8/layout/hierarchy1"/>
    <dgm:cxn modelId="{90CC22EE-D579-4A59-B09A-5E60C89B7614}" type="presOf" srcId="{628F4E1D-E08F-4FDA-8712-23598CB0F36F}" destId="{43FC0983-BF6C-45AD-B465-38745ED56415}" srcOrd="0" destOrd="0" presId="urn:microsoft.com/office/officeart/2005/8/layout/hierarchy1"/>
    <dgm:cxn modelId="{1C32184C-A86B-465D-82E7-9D93A2E608D9}" srcId="{24F85351-C339-4CB9-B70F-D08C34FF00A3}" destId="{725F7520-17FE-41A0-A1C8-8011057D0B2E}" srcOrd="0" destOrd="0" parTransId="{88F3CE12-6F6B-4F1C-BB3B-94844AB3949D}" sibTransId="{334840FF-BCC8-403B-99E1-E0680E016B9E}"/>
    <dgm:cxn modelId="{FA660AEB-CCF2-433A-88A8-DE3BED9DAAB0}" type="presParOf" srcId="{B6909E76-C57F-4587-BA5D-F75E7D85D62B}" destId="{0D24A3C6-9B36-428A-8213-8C38149C9455}" srcOrd="0" destOrd="0" presId="urn:microsoft.com/office/officeart/2005/8/layout/hierarchy1"/>
    <dgm:cxn modelId="{9B34608E-F722-49A9-BA7A-92AC3CFE6E60}" type="presParOf" srcId="{0D24A3C6-9B36-428A-8213-8C38149C9455}" destId="{1D0BE127-B3D8-4EC4-A7D4-9D3F27985237}" srcOrd="0" destOrd="0" presId="urn:microsoft.com/office/officeart/2005/8/layout/hierarchy1"/>
    <dgm:cxn modelId="{FB667D28-FFCE-4A39-B18E-86827805F3B0}" type="presParOf" srcId="{1D0BE127-B3D8-4EC4-A7D4-9D3F27985237}" destId="{E9619347-A662-4B44-A3AE-C5A9B33D26BC}" srcOrd="0" destOrd="0" presId="urn:microsoft.com/office/officeart/2005/8/layout/hierarchy1"/>
    <dgm:cxn modelId="{95EB94E4-3BCD-455C-A233-CC91D673A2CC}" type="presParOf" srcId="{1D0BE127-B3D8-4EC4-A7D4-9D3F27985237}" destId="{2D1756AB-2FE5-49CE-943B-9E675DF96520}" srcOrd="1" destOrd="0" presId="urn:microsoft.com/office/officeart/2005/8/layout/hierarchy1"/>
    <dgm:cxn modelId="{9BE7FF01-EC37-4FD7-A7F7-56EE2DA87E8D}" type="presParOf" srcId="{0D24A3C6-9B36-428A-8213-8C38149C9455}" destId="{5BAFE82F-B694-4F60-9D55-926197AE8BCE}" srcOrd="1" destOrd="0" presId="urn:microsoft.com/office/officeart/2005/8/layout/hierarchy1"/>
    <dgm:cxn modelId="{791D844A-4926-4ED5-8A5A-A19CBB7E6FA9}" type="presParOf" srcId="{5BAFE82F-B694-4F60-9D55-926197AE8BCE}" destId="{94337715-F765-4003-ACBA-44E8CEE1AA32}" srcOrd="0" destOrd="0" presId="urn:microsoft.com/office/officeart/2005/8/layout/hierarchy1"/>
    <dgm:cxn modelId="{2C4C9DE2-AC13-4551-8F68-309239CD5221}" type="presParOf" srcId="{5BAFE82F-B694-4F60-9D55-926197AE8BCE}" destId="{B94DAE51-37A9-4A70-91CE-9587B4293149}" srcOrd="1" destOrd="0" presId="urn:microsoft.com/office/officeart/2005/8/layout/hierarchy1"/>
    <dgm:cxn modelId="{3C73B992-9B9D-45C1-9EBC-4690560B929B}" type="presParOf" srcId="{B94DAE51-37A9-4A70-91CE-9587B4293149}" destId="{F6772D0A-6A48-45B7-8C12-C49EE9BBFAB2}" srcOrd="0" destOrd="0" presId="urn:microsoft.com/office/officeart/2005/8/layout/hierarchy1"/>
    <dgm:cxn modelId="{7895086B-902D-45C5-B3E4-6BB3D9FCA37B}" type="presParOf" srcId="{F6772D0A-6A48-45B7-8C12-C49EE9BBFAB2}" destId="{AE38A2CE-57D3-43BD-ADAD-D4A394278D07}" srcOrd="0" destOrd="0" presId="urn:microsoft.com/office/officeart/2005/8/layout/hierarchy1"/>
    <dgm:cxn modelId="{7AA0882E-30B9-425F-8831-C4539342CA61}" type="presParOf" srcId="{F6772D0A-6A48-45B7-8C12-C49EE9BBFAB2}" destId="{6AD6F8BB-5C59-4EF4-A642-C36D794081B0}" srcOrd="1" destOrd="0" presId="urn:microsoft.com/office/officeart/2005/8/layout/hierarchy1"/>
    <dgm:cxn modelId="{6369CCC2-D3ED-460F-AE73-81291B983238}" type="presParOf" srcId="{B94DAE51-37A9-4A70-91CE-9587B4293149}" destId="{AD3B16AB-DA74-4C25-B920-6D99E82B5CCC}" srcOrd="1" destOrd="0" presId="urn:microsoft.com/office/officeart/2005/8/layout/hierarchy1"/>
    <dgm:cxn modelId="{386A0C90-70B2-4286-A9ED-2CD6E79BCB86}" type="presParOf" srcId="{AD3B16AB-DA74-4C25-B920-6D99E82B5CCC}" destId="{A2ED297B-7F7D-4174-AF4A-AA8EEF0AD1AC}" srcOrd="0" destOrd="0" presId="urn:microsoft.com/office/officeart/2005/8/layout/hierarchy1"/>
    <dgm:cxn modelId="{D78A8693-8DF1-409A-A1DB-EA53355E2C96}" type="presParOf" srcId="{AD3B16AB-DA74-4C25-B920-6D99E82B5CCC}" destId="{D4B44BC4-3155-466F-BA56-9A0AC707F5B8}" srcOrd="1" destOrd="0" presId="urn:microsoft.com/office/officeart/2005/8/layout/hierarchy1"/>
    <dgm:cxn modelId="{431FD1C8-7225-4139-8580-911C2178C79C}" type="presParOf" srcId="{D4B44BC4-3155-466F-BA56-9A0AC707F5B8}" destId="{9AF93108-D112-4DAF-86BB-2D70982EF251}" srcOrd="0" destOrd="0" presId="urn:microsoft.com/office/officeart/2005/8/layout/hierarchy1"/>
    <dgm:cxn modelId="{DE075CFC-0F22-4917-93C1-81A3029FE656}" type="presParOf" srcId="{9AF93108-D112-4DAF-86BB-2D70982EF251}" destId="{CDD1DC4D-9BA8-4D53-BCF8-C277B52F6909}" srcOrd="0" destOrd="0" presId="urn:microsoft.com/office/officeart/2005/8/layout/hierarchy1"/>
    <dgm:cxn modelId="{B0BE347F-7B10-49BC-A10A-4DD083ED75F9}" type="presParOf" srcId="{9AF93108-D112-4DAF-86BB-2D70982EF251}" destId="{B5556A67-0514-4305-BDFD-3813D8E885D4}" srcOrd="1" destOrd="0" presId="urn:microsoft.com/office/officeart/2005/8/layout/hierarchy1"/>
    <dgm:cxn modelId="{2149D0D5-B7A7-44FF-9B7E-2EB84B24EE92}" type="presParOf" srcId="{D4B44BC4-3155-466F-BA56-9A0AC707F5B8}" destId="{7E3A7708-86D3-47DA-A8D2-04ECBB466C27}" srcOrd="1" destOrd="0" presId="urn:microsoft.com/office/officeart/2005/8/layout/hierarchy1"/>
    <dgm:cxn modelId="{2774EF8C-1F8A-43B2-A3AC-C6412E10BF71}" type="presParOf" srcId="{7E3A7708-86D3-47DA-A8D2-04ECBB466C27}" destId="{52774FED-25F2-48D0-A9FF-17BDC2D61006}" srcOrd="0" destOrd="0" presId="urn:microsoft.com/office/officeart/2005/8/layout/hierarchy1"/>
    <dgm:cxn modelId="{76A488D7-F958-447F-A900-16E0DDB6B872}" type="presParOf" srcId="{7E3A7708-86D3-47DA-A8D2-04ECBB466C27}" destId="{E93F91D1-3A02-4CC6-A670-2741961E1512}" srcOrd="1" destOrd="0" presId="urn:microsoft.com/office/officeart/2005/8/layout/hierarchy1"/>
    <dgm:cxn modelId="{97E2E424-F9CE-41B6-931A-A9CA70817431}" type="presParOf" srcId="{E93F91D1-3A02-4CC6-A670-2741961E1512}" destId="{2655DD0F-C627-4099-BAF8-37CDFD44BD8B}" srcOrd="0" destOrd="0" presId="urn:microsoft.com/office/officeart/2005/8/layout/hierarchy1"/>
    <dgm:cxn modelId="{CE2912DA-EFA4-4DA5-B3D8-E10FF6636600}" type="presParOf" srcId="{2655DD0F-C627-4099-BAF8-37CDFD44BD8B}" destId="{A8755D39-66F8-4831-9F7D-D42D325554AE}" srcOrd="0" destOrd="0" presId="urn:microsoft.com/office/officeart/2005/8/layout/hierarchy1"/>
    <dgm:cxn modelId="{3B3B2B78-9E6A-4125-B9F0-8FCD83F3AD7D}" type="presParOf" srcId="{2655DD0F-C627-4099-BAF8-37CDFD44BD8B}" destId="{F10898BD-9990-405B-A403-30C14B663966}" srcOrd="1" destOrd="0" presId="urn:microsoft.com/office/officeart/2005/8/layout/hierarchy1"/>
    <dgm:cxn modelId="{556B1411-4D6B-47E2-A5D9-63DC110CE0D0}" type="presParOf" srcId="{E93F91D1-3A02-4CC6-A670-2741961E1512}" destId="{A56DD8AE-F25F-4C66-B493-252FA07479EE}" srcOrd="1" destOrd="0" presId="urn:microsoft.com/office/officeart/2005/8/layout/hierarchy1"/>
    <dgm:cxn modelId="{A3DE1CF4-41CE-4E0E-BA76-3EE061772260}" type="presParOf" srcId="{A56DD8AE-F25F-4C66-B493-252FA07479EE}" destId="{B72D6357-83AD-4A10-96E9-8075D98EE6FA}" srcOrd="0" destOrd="0" presId="urn:microsoft.com/office/officeart/2005/8/layout/hierarchy1"/>
    <dgm:cxn modelId="{3BD6DC1D-1238-487B-97F4-E4081346D314}" type="presParOf" srcId="{A56DD8AE-F25F-4C66-B493-252FA07479EE}" destId="{F3BA303D-19AD-448F-BDDC-8125FB7708FE}" srcOrd="1" destOrd="0" presId="urn:microsoft.com/office/officeart/2005/8/layout/hierarchy1"/>
    <dgm:cxn modelId="{F394FD79-9096-40F2-B450-CCC6962EAD1D}" type="presParOf" srcId="{F3BA303D-19AD-448F-BDDC-8125FB7708FE}" destId="{9378E64B-8214-4AB0-B72D-E98111197F18}" srcOrd="0" destOrd="0" presId="urn:microsoft.com/office/officeart/2005/8/layout/hierarchy1"/>
    <dgm:cxn modelId="{97B4B136-D36E-465C-8548-F787CF5D2B42}" type="presParOf" srcId="{9378E64B-8214-4AB0-B72D-E98111197F18}" destId="{AF65DBB3-DABF-425E-B030-9D274B72ED35}" srcOrd="0" destOrd="0" presId="urn:microsoft.com/office/officeart/2005/8/layout/hierarchy1"/>
    <dgm:cxn modelId="{FCD882DB-6357-4CAC-A5CD-9F6FC6801F7B}" type="presParOf" srcId="{9378E64B-8214-4AB0-B72D-E98111197F18}" destId="{43FC0983-BF6C-45AD-B465-38745ED56415}" srcOrd="1" destOrd="0" presId="urn:microsoft.com/office/officeart/2005/8/layout/hierarchy1"/>
    <dgm:cxn modelId="{1E7016E1-CE41-424E-A78D-02567F7110E9}" type="presParOf" srcId="{F3BA303D-19AD-448F-BDDC-8125FB7708FE}" destId="{53B2ED0C-415D-414B-B38C-41B8FF0155CC}" srcOrd="1" destOrd="0" presId="urn:microsoft.com/office/officeart/2005/8/layout/hierarchy1"/>
    <dgm:cxn modelId="{8D9018FB-425A-419E-8A08-5EBAF3640E87}" type="presParOf" srcId="{AD3B16AB-DA74-4C25-B920-6D99E82B5CCC}" destId="{8FE33C72-2EA7-48A9-BDA7-DED8E3F3AB81}" srcOrd="2" destOrd="0" presId="urn:microsoft.com/office/officeart/2005/8/layout/hierarchy1"/>
    <dgm:cxn modelId="{46688A8C-8C23-4E33-A5E2-F34EDCFBE7E3}" type="presParOf" srcId="{AD3B16AB-DA74-4C25-B920-6D99E82B5CCC}" destId="{BE62AB6B-2E0A-4A62-827A-3AD91C47A3FE}" srcOrd="3" destOrd="0" presId="urn:microsoft.com/office/officeart/2005/8/layout/hierarchy1"/>
    <dgm:cxn modelId="{EADA8DB7-96DA-4DDC-B1F9-DECE88FA5ED7}" type="presParOf" srcId="{BE62AB6B-2E0A-4A62-827A-3AD91C47A3FE}" destId="{397952CA-495B-404C-9E1C-681E95D11915}" srcOrd="0" destOrd="0" presId="urn:microsoft.com/office/officeart/2005/8/layout/hierarchy1"/>
    <dgm:cxn modelId="{7B467383-2F50-43DC-A26B-53B97064B83A}" type="presParOf" srcId="{397952CA-495B-404C-9E1C-681E95D11915}" destId="{D3AAD267-406F-44D8-A942-F9A7BDB84217}" srcOrd="0" destOrd="0" presId="urn:microsoft.com/office/officeart/2005/8/layout/hierarchy1"/>
    <dgm:cxn modelId="{10B1550F-2047-476C-B428-5993CEF99F99}" type="presParOf" srcId="{397952CA-495B-404C-9E1C-681E95D11915}" destId="{08A28258-FBBA-480E-A0F6-92BBE7D1395A}" srcOrd="1" destOrd="0" presId="urn:microsoft.com/office/officeart/2005/8/layout/hierarchy1"/>
    <dgm:cxn modelId="{30DABC86-2BB2-4138-82E4-856A6B954C0F}" type="presParOf" srcId="{BE62AB6B-2E0A-4A62-827A-3AD91C47A3FE}" destId="{EB09B252-CA91-4D2B-ACEF-4A1C71B0262E}" srcOrd="1" destOrd="0" presId="urn:microsoft.com/office/officeart/2005/8/layout/hierarchy1"/>
    <dgm:cxn modelId="{B05D6F2A-700F-4273-A28A-045A7B5E3CED}" type="presParOf" srcId="{EB09B252-CA91-4D2B-ACEF-4A1C71B0262E}" destId="{7384E9F7-7158-45F1-BD63-E5B288FC9709}" srcOrd="0" destOrd="0" presId="urn:microsoft.com/office/officeart/2005/8/layout/hierarchy1"/>
    <dgm:cxn modelId="{A4F531FF-2A10-4E57-973C-5CC5BA246BCC}" type="presParOf" srcId="{EB09B252-CA91-4D2B-ACEF-4A1C71B0262E}" destId="{4FFA043F-C4F5-4C8F-8E9B-4FE05E9F99AD}" srcOrd="1" destOrd="0" presId="urn:microsoft.com/office/officeart/2005/8/layout/hierarchy1"/>
    <dgm:cxn modelId="{AC16E553-C0E4-402C-B4E9-987D9CF21F2C}" type="presParOf" srcId="{4FFA043F-C4F5-4C8F-8E9B-4FE05E9F99AD}" destId="{AD99D24F-A355-4F18-AD27-79D69D073043}" srcOrd="0" destOrd="0" presId="urn:microsoft.com/office/officeart/2005/8/layout/hierarchy1"/>
    <dgm:cxn modelId="{4E812343-4105-4941-AB1E-86E8C5BCF69C}" type="presParOf" srcId="{AD99D24F-A355-4F18-AD27-79D69D073043}" destId="{4CAF3AFD-B176-43A6-93B1-1610192D517B}" srcOrd="0" destOrd="0" presId="urn:microsoft.com/office/officeart/2005/8/layout/hierarchy1"/>
    <dgm:cxn modelId="{6B7687BB-C1EE-4F9F-9248-1363794CA32E}" type="presParOf" srcId="{AD99D24F-A355-4F18-AD27-79D69D073043}" destId="{4338EE37-7E9C-4507-8593-165583A9048C}" srcOrd="1" destOrd="0" presId="urn:microsoft.com/office/officeart/2005/8/layout/hierarchy1"/>
    <dgm:cxn modelId="{22F9F9E9-893E-4CD3-9668-EC7309477CE2}" type="presParOf" srcId="{4FFA043F-C4F5-4C8F-8E9B-4FE05E9F99AD}" destId="{BC065742-3EFE-4635-B679-BEA6575F5E90}" srcOrd="1" destOrd="0" presId="urn:microsoft.com/office/officeart/2005/8/layout/hierarchy1"/>
    <dgm:cxn modelId="{F89713FE-DDA0-4191-B4BA-DADCE484D5EC}" type="presParOf" srcId="{BC065742-3EFE-4635-B679-BEA6575F5E90}" destId="{12F614A8-0877-4EB3-B5FF-DE21F72B5591}" srcOrd="0" destOrd="0" presId="urn:microsoft.com/office/officeart/2005/8/layout/hierarchy1"/>
    <dgm:cxn modelId="{E70DC907-CA38-4E98-99E2-7FA23F17FFB8}" type="presParOf" srcId="{BC065742-3EFE-4635-B679-BEA6575F5E90}" destId="{0F415D56-51F2-4BEE-AFBE-D4AA0E50613F}" srcOrd="1" destOrd="0" presId="urn:microsoft.com/office/officeart/2005/8/layout/hierarchy1"/>
    <dgm:cxn modelId="{FC76A9FE-7E5A-462D-80E8-43E5519F22F5}" type="presParOf" srcId="{0F415D56-51F2-4BEE-AFBE-D4AA0E50613F}" destId="{E80C020F-267E-4704-B98A-66DA8866CA9E}" srcOrd="0" destOrd="0" presId="urn:microsoft.com/office/officeart/2005/8/layout/hierarchy1"/>
    <dgm:cxn modelId="{67697420-0A65-4CB0-8CB0-5C3E06955209}" type="presParOf" srcId="{E80C020F-267E-4704-B98A-66DA8866CA9E}" destId="{AD08F568-4816-496B-A75C-7EA8C9F62931}" srcOrd="0" destOrd="0" presId="urn:microsoft.com/office/officeart/2005/8/layout/hierarchy1"/>
    <dgm:cxn modelId="{50C78D6E-06FD-4B7D-9CBE-3A18DC2DA862}" type="presParOf" srcId="{E80C020F-267E-4704-B98A-66DA8866CA9E}" destId="{7E8388F1-0060-45CA-A970-0B497AA45473}" srcOrd="1" destOrd="0" presId="urn:microsoft.com/office/officeart/2005/8/layout/hierarchy1"/>
    <dgm:cxn modelId="{C15A61B8-0C39-45AD-90B3-73B69434BC8A}" type="presParOf" srcId="{0F415D56-51F2-4BEE-AFBE-D4AA0E50613F}" destId="{DE878573-B30F-4DB2-B6D8-77CD87E5E450}" srcOrd="1" destOrd="0" presId="urn:microsoft.com/office/officeart/2005/8/layout/hierarchy1"/>
    <dgm:cxn modelId="{C76C756A-49F2-4183-A3E8-09DD4A858790}" type="presParOf" srcId="{AD3B16AB-DA74-4C25-B920-6D99E82B5CCC}" destId="{023287FE-B0C1-4F90-9AF8-935946F84E63}" srcOrd="4" destOrd="0" presId="urn:microsoft.com/office/officeart/2005/8/layout/hierarchy1"/>
    <dgm:cxn modelId="{54A4DBB7-73ED-4B3D-8C30-8D4B6AD7EBDC}" type="presParOf" srcId="{AD3B16AB-DA74-4C25-B920-6D99E82B5CCC}" destId="{8B59145F-245E-4167-8B57-B3A8C3E2FD54}" srcOrd="5" destOrd="0" presId="urn:microsoft.com/office/officeart/2005/8/layout/hierarchy1"/>
    <dgm:cxn modelId="{EFFB89DE-A482-4568-9686-EBBCE1CD1E33}" type="presParOf" srcId="{8B59145F-245E-4167-8B57-B3A8C3E2FD54}" destId="{CE763B59-D61C-499C-90F0-8FA62B6BCCD1}" srcOrd="0" destOrd="0" presId="urn:microsoft.com/office/officeart/2005/8/layout/hierarchy1"/>
    <dgm:cxn modelId="{8C3471EC-67D9-4BF4-A244-38BBE960E5C0}" type="presParOf" srcId="{CE763B59-D61C-499C-90F0-8FA62B6BCCD1}" destId="{1BCF39F3-CE49-4B7C-96E7-024773728E53}" srcOrd="0" destOrd="0" presId="urn:microsoft.com/office/officeart/2005/8/layout/hierarchy1"/>
    <dgm:cxn modelId="{FFB4E15E-3F6D-4220-AC73-966A22F5F25A}" type="presParOf" srcId="{CE763B59-D61C-499C-90F0-8FA62B6BCCD1}" destId="{BB709F26-AD95-4014-BCE2-A7D0564541BA}" srcOrd="1" destOrd="0" presId="urn:microsoft.com/office/officeart/2005/8/layout/hierarchy1"/>
    <dgm:cxn modelId="{596C2E1E-A903-439D-96B8-7333312B7B11}" type="presParOf" srcId="{8B59145F-245E-4167-8B57-B3A8C3E2FD54}" destId="{1C98EE43-1AC4-4272-B3C0-2B22E7444859}" srcOrd="1" destOrd="0" presId="urn:microsoft.com/office/officeart/2005/8/layout/hierarchy1"/>
    <dgm:cxn modelId="{521CD801-0084-4C74-9CFF-6666B5EE6741}" type="presParOf" srcId="{1C98EE43-1AC4-4272-B3C0-2B22E7444859}" destId="{0AF085A5-8F34-4D88-B167-2AA9D0ACA495}" srcOrd="0" destOrd="0" presId="urn:microsoft.com/office/officeart/2005/8/layout/hierarchy1"/>
    <dgm:cxn modelId="{3A02CF0F-DCE1-44E7-9F31-7542BE25120C}" type="presParOf" srcId="{1C98EE43-1AC4-4272-B3C0-2B22E7444859}" destId="{D87A7027-DC0A-4FB3-8B9C-A2AAA8B27D9D}" srcOrd="1" destOrd="0" presId="urn:microsoft.com/office/officeart/2005/8/layout/hierarchy1"/>
    <dgm:cxn modelId="{CCBFFED7-5CF8-42C1-A961-94F205698A4D}" type="presParOf" srcId="{D87A7027-DC0A-4FB3-8B9C-A2AAA8B27D9D}" destId="{0467E4A9-D0EA-4D39-85AC-26D87A54CF9C}" srcOrd="0" destOrd="0" presId="urn:microsoft.com/office/officeart/2005/8/layout/hierarchy1"/>
    <dgm:cxn modelId="{BAE94ADA-E202-40EE-9ECB-5DC5E349D40F}" type="presParOf" srcId="{0467E4A9-D0EA-4D39-85AC-26D87A54CF9C}" destId="{A92FF2FE-B2D5-47D5-9BEC-6F369A943795}" srcOrd="0" destOrd="0" presId="urn:microsoft.com/office/officeart/2005/8/layout/hierarchy1"/>
    <dgm:cxn modelId="{256772F8-A03F-4E4B-88BF-DA9158BB64C8}" type="presParOf" srcId="{0467E4A9-D0EA-4D39-85AC-26D87A54CF9C}" destId="{050E7CE0-EE02-4AF1-8114-4B31CC0A6296}" srcOrd="1" destOrd="0" presId="urn:microsoft.com/office/officeart/2005/8/layout/hierarchy1"/>
    <dgm:cxn modelId="{AEB6BB7C-125E-480C-9C84-2963BF15FAA1}" type="presParOf" srcId="{D87A7027-DC0A-4FB3-8B9C-A2AAA8B27D9D}" destId="{4ACBF259-94C0-49A2-8C1E-81EF1B813363}" srcOrd="1" destOrd="0" presId="urn:microsoft.com/office/officeart/2005/8/layout/hierarchy1"/>
    <dgm:cxn modelId="{91D740D4-0F3B-410B-9391-CC16F52F5642}" type="presParOf" srcId="{4ACBF259-94C0-49A2-8C1E-81EF1B813363}" destId="{46E7D5D3-E874-4738-9B9E-45E6FC1D5723}" srcOrd="0" destOrd="0" presId="urn:microsoft.com/office/officeart/2005/8/layout/hierarchy1"/>
    <dgm:cxn modelId="{785E757F-F6D4-4EAD-A175-9396C7E67F28}" type="presParOf" srcId="{4ACBF259-94C0-49A2-8C1E-81EF1B813363}" destId="{E0FF81B2-FDC4-4032-BD67-854176FA22C4}" srcOrd="1" destOrd="0" presId="urn:microsoft.com/office/officeart/2005/8/layout/hierarchy1"/>
    <dgm:cxn modelId="{6F952371-7AC6-47E7-9822-D123920CEF5E}" type="presParOf" srcId="{E0FF81B2-FDC4-4032-BD67-854176FA22C4}" destId="{889C9D48-3C1D-4100-B37C-C1429F1404CE}" srcOrd="0" destOrd="0" presId="urn:microsoft.com/office/officeart/2005/8/layout/hierarchy1"/>
    <dgm:cxn modelId="{FEC8B3E3-12C2-46B7-9A3A-18E041F0CE84}" type="presParOf" srcId="{889C9D48-3C1D-4100-B37C-C1429F1404CE}" destId="{EF3B0B26-C550-4BA0-931B-58A61DB23789}" srcOrd="0" destOrd="0" presId="urn:microsoft.com/office/officeart/2005/8/layout/hierarchy1"/>
    <dgm:cxn modelId="{0316DFC7-3961-490C-978A-B51D9DE49501}" type="presParOf" srcId="{889C9D48-3C1D-4100-B37C-C1429F1404CE}" destId="{2864FBBE-2E54-41C2-9642-6B0893FC8055}" srcOrd="1" destOrd="0" presId="urn:microsoft.com/office/officeart/2005/8/layout/hierarchy1"/>
    <dgm:cxn modelId="{38EF0959-5DCB-4F6E-969D-D74BFFF1E6EF}" type="presParOf" srcId="{E0FF81B2-FDC4-4032-BD67-854176FA22C4}" destId="{B2A05520-D6B4-4375-AC96-02E5B68065D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2200CB-D5FF-450A-A485-648C647B3623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ACB66F7-18A9-4D75-9C8B-AD24C6C61A32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3ECF9778-5650-4AEC-AA9C-B4598E3C9E29}" type="parTrans" cxnId="{E6C65C04-03EC-4B9A-BDAD-B83BACFDAA19}">
      <dgm:prSet/>
      <dgm:spPr/>
      <dgm:t>
        <a:bodyPr/>
        <a:lstStyle/>
        <a:p>
          <a:endParaRPr lang="en-US"/>
        </a:p>
      </dgm:t>
    </dgm:pt>
    <dgm:pt modelId="{930737D3-F2E6-433C-9737-A25F2C62DA4D}" type="sibTrans" cxnId="{E6C65C04-03EC-4B9A-BDAD-B83BACFDAA19}">
      <dgm:prSet/>
      <dgm:spPr/>
      <dgm:t>
        <a:bodyPr/>
        <a:lstStyle/>
        <a:p>
          <a:endParaRPr lang="en-US"/>
        </a:p>
      </dgm:t>
    </dgm:pt>
    <dgm:pt modelId="{CDDE2833-3D96-4D48-90B5-2933433C1044}">
      <dgm:prSet phldrT="[Text]" custT="1"/>
      <dgm:spPr/>
      <dgm:t>
        <a:bodyPr/>
        <a:lstStyle/>
        <a:p>
          <a:r>
            <a:rPr lang="bn-IN" sz="2800" b="1" dirty="0">
              <a:latin typeface="NikoshBAN" pitchFamily="2" charset="0"/>
              <a:cs typeface="NikoshBAN" pitchFamily="2" charset="0"/>
            </a:rPr>
            <a:t>আর্থিক বিবরনীর মাধ্যমে নির্নীত ফলাফল ব্যবসায়ের অনূকুলে নাকি প্রতিকূলে তা দেখা।  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184E997B-3550-46A2-8D23-B24D2566D987}" type="parTrans" cxnId="{72FCC1E4-7A71-4D3D-82FA-756968F5FBC1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1A3BC729-38C0-4E46-8515-F8F5D54167B3}" type="sibTrans" cxnId="{72FCC1E4-7A71-4D3D-82FA-756968F5FBC1}">
      <dgm:prSet/>
      <dgm:spPr/>
      <dgm:t>
        <a:bodyPr/>
        <a:lstStyle/>
        <a:p>
          <a:endParaRPr lang="en-US"/>
        </a:p>
      </dgm:t>
    </dgm:pt>
    <dgm:pt modelId="{2DB83ECD-08A9-40FB-9D9C-37CBDBF0FCF8}" type="pres">
      <dgm:prSet presAssocID="{102200CB-D5FF-450A-A485-648C647B36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FFC2D07-2738-4A23-8E48-A080F1EA1551}" type="pres">
      <dgm:prSet presAssocID="{0ACB66F7-18A9-4D75-9C8B-AD24C6C61A32}" presName="hierRoot1" presStyleCnt="0"/>
      <dgm:spPr/>
    </dgm:pt>
    <dgm:pt modelId="{833D6DE3-5C04-4A7C-8A23-1B759AE5AFDB}" type="pres">
      <dgm:prSet presAssocID="{0ACB66F7-18A9-4D75-9C8B-AD24C6C61A32}" presName="composite" presStyleCnt="0"/>
      <dgm:spPr/>
    </dgm:pt>
    <dgm:pt modelId="{EF023E1A-94D3-4A2A-8DFA-76B7CF9B7273}" type="pres">
      <dgm:prSet presAssocID="{0ACB66F7-18A9-4D75-9C8B-AD24C6C61A32}" presName="background" presStyleLbl="node0" presStyleIdx="0" presStyleCnt="1"/>
      <dgm:spPr/>
    </dgm:pt>
    <dgm:pt modelId="{93027A03-C8DE-4C84-9E3F-81C032B124FA}" type="pres">
      <dgm:prSet presAssocID="{0ACB66F7-18A9-4D75-9C8B-AD24C6C61A32}" presName="text" presStyleLbl="fgAcc0" presStyleIdx="0" presStyleCnt="1" custScaleX="59390" custScaleY="465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DB572B-D878-4AA0-A965-4EA7097AB29F}" type="pres">
      <dgm:prSet presAssocID="{0ACB66F7-18A9-4D75-9C8B-AD24C6C61A32}" presName="hierChild2" presStyleCnt="0"/>
      <dgm:spPr/>
    </dgm:pt>
    <dgm:pt modelId="{C14E633D-F104-4A9F-89D4-29F06C5D8855}" type="pres">
      <dgm:prSet presAssocID="{184E997B-3550-46A2-8D23-B24D2566D987}" presName="Name10" presStyleLbl="parChTrans1D2" presStyleIdx="0" presStyleCnt="1"/>
      <dgm:spPr/>
      <dgm:t>
        <a:bodyPr/>
        <a:lstStyle/>
        <a:p>
          <a:endParaRPr lang="en-US"/>
        </a:p>
      </dgm:t>
    </dgm:pt>
    <dgm:pt modelId="{29233251-B88F-4442-A3CD-E6C19C9B19A3}" type="pres">
      <dgm:prSet presAssocID="{CDDE2833-3D96-4D48-90B5-2933433C1044}" presName="hierRoot2" presStyleCnt="0"/>
      <dgm:spPr/>
    </dgm:pt>
    <dgm:pt modelId="{48DBD539-E851-4346-B410-42C8A4C089A0}" type="pres">
      <dgm:prSet presAssocID="{CDDE2833-3D96-4D48-90B5-2933433C1044}" presName="composite2" presStyleCnt="0"/>
      <dgm:spPr/>
    </dgm:pt>
    <dgm:pt modelId="{6144DF85-805F-4820-AA77-3C74B6C7822B}" type="pres">
      <dgm:prSet presAssocID="{CDDE2833-3D96-4D48-90B5-2933433C1044}" presName="background2" presStyleLbl="node2" presStyleIdx="0" presStyleCnt="1"/>
      <dgm:spPr/>
    </dgm:pt>
    <dgm:pt modelId="{AAC01108-9CF8-4908-B03E-8E6CBDB8713E}" type="pres">
      <dgm:prSet presAssocID="{CDDE2833-3D96-4D48-90B5-2933433C1044}" presName="text2" presStyleLbl="fgAcc2" presStyleIdx="0" presStyleCnt="1" custScaleX="151166" custScaleY="550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F358A7-50C3-407C-A338-EE7370F67D0F}" type="pres">
      <dgm:prSet presAssocID="{CDDE2833-3D96-4D48-90B5-2933433C1044}" presName="hierChild3" presStyleCnt="0"/>
      <dgm:spPr/>
    </dgm:pt>
  </dgm:ptLst>
  <dgm:cxnLst>
    <dgm:cxn modelId="{99C66645-E477-4C7D-B551-E1A8916D0B9B}" type="presOf" srcId="{0ACB66F7-18A9-4D75-9C8B-AD24C6C61A32}" destId="{93027A03-C8DE-4C84-9E3F-81C032B124FA}" srcOrd="0" destOrd="0" presId="urn:microsoft.com/office/officeart/2005/8/layout/hierarchy1"/>
    <dgm:cxn modelId="{72FCC1E4-7A71-4D3D-82FA-756968F5FBC1}" srcId="{0ACB66F7-18A9-4D75-9C8B-AD24C6C61A32}" destId="{CDDE2833-3D96-4D48-90B5-2933433C1044}" srcOrd="0" destOrd="0" parTransId="{184E997B-3550-46A2-8D23-B24D2566D987}" sibTransId="{1A3BC729-38C0-4E46-8515-F8F5D54167B3}"/>
    <dgm:cxn modelId="{3C1A7195-C798-4A6C-908C-C571A614A7C7}" type="presOf" srcId="{CDDE2833-3D96-4D48-90B5-2933433C1044}" destId="{AAC01108-9CF8-4908-B03E-8E6CBDB8713E}" srcOrd="0" destOrd="0" presId="urn:microsoft.com/office/officeart/2005/8/layout/hierarchy1"/>
    <dgm:cxn modelId="{E6C65C04-03EC-4B9A-BDAD-B83BACFDAA19}" srcId="{102200CB-D5FF-450A-A485-648C647B3623}" destId="{0ACB66F7-18A9-4D75-9C8B-AD24C6C61A32}" srcOrd="0" destOrd="0" parTransId="{3ECF9778-5650-4AEC-AA9C-B4598E3C9E29}" sibTransId="{930737D3-F2E6-433C-9737-A25F2C62DA4D}"/>
    <dgm:cxn modelId="{C303AC0C-1E8F-4D43-9DFD-09DCFB3DEE15}" type="presOf" srcId="{184E997B-3550-46A2-8D23-B24D2566D987}" destId="{C14E633D-F104-4A9F-89D4-29F06C5D8855}" srcOrd="0" destOrd="0" presId="urn:microsoft.com/office/officeart/2005/8/layout/hierarchy1"/>
    <dgm:cxn modelId="{B056B83F-6640-4207-90AE-942671DDBD11}" type="presOf" srcId="{102200CB-D5FF-450A-A485-648C647B3623}" destId="{2DB83ECD-08A9-40FB-9D9C-37CBDBF0FCF8}" srcOrd="0" destOrd="0" presId="urn:microsoft.com/office/officeart/2005/8/layout/hierarchy1"/>
    <dgm:cxn modelId="{EC104F07-D23E-4D1E-B646-9637437D8B20}" type="presParOf" srcId="{2DB83ECD-08A9-40FB-9D9C-37CBDBF0FCF8}" destId="{EFFC2D07-2738-4A23-8E48-A080F1EA1551}" srcOrd="0" destOrd="0" presId="urn:microsoft.com/office/officeart/2005/8/layout/hierarchy1"/>
    <dgm:cxn modelId="{80068D4D-17C6-45EF-9E37-8A639C228083}" type="presParOf" srcId="{EFFC2D07-2738-4A23-8E48-A080F1EA1551}" destId="{833D6DE3-5C04-4A7C-8A23-1B759AE5AFDB}" srcOrd="0" destOrd="0" presId="urn:microsoft.com/office/officeart/2005/8/layout/hierarchy1"/>
    <dgm:cxn modelId="{484C9F2C-422F-452B-A67B-14BB33D7CD3F}" type="presParOf" srcId="{833D6DE3-5C04-4A7C-8A23-1B759AE5AFDB}" destId="{EF023E1A-94D3-4A2A-8DFA-76B7CF9B7273}" srcOrd="0" destOrd="0" presId="urn:microsoft.com/office/officeart/2005/8/layout/hierarchy1"/>
    <dgm:cxn modelId="{E64D0294-2DB3-43A9-A474-5FF6396136B4}" type="presParOf" srcId="{833D6DE3-5C04-4A7C-8A23-1B759AE5AFDB}" destId="{93027A03-C8DE-4C84-9E3F-81C032B124FA}" srcOrd="1" destOrd="0" presId="urn:microsoft.com/office/officeart/2005/8/layout/hierarchy1"/>
    <dgm:cxn modelId="{3515C03E-335E-4F32-BD5A-B62A8D5F0CE0}" type="presParOf" srcId="{EFFC2D07-2738-4A23-8E48-A080F1EA1551}" destId="{9EDB572B-D878-4AA0-A965-4EA7097AB29F}" srcOrd="1" destOrd="0" presId="urn:microsoft.com/office/officeart/2005/8/layout/hierarchy1"/>
    <dgm:cxn modelId="{6C61AB22-EDE1-4C50-9AE1-53388F0BFC75}" type="presParOf" srcId="{9EDB572B-D878-4AA0-A965-4EA7097AB29F}" destId="{C14E633D-F104-4A9F-89D4-29F06C5D8855}" srcOrd="0" destOrd="0" presId="urn:microsoft.com/office/officeart/2005/8/layout/hierarchy1"/>
    <dgm:cxn modelId="{031921FB-1195-440C-8307-CF3E327D908F}" type="presParOf" srcId="{9EDB572B-D878-4AA0-A965-4EA7097AB29F}" destId="{29233251-B88F-4442-A3CD-E6C19C9B19A3}" srcOrd="1" destOrd="0" presId="urn:microsoft.com/office/officeart/2005/8/layout/hierarchy1"/>
    <dgm:cxn modelId="{3F864CA4-C605-43C9-BDF3-90062D81CC9E}" type="presParOf" srcId="{29233251-B88F-4442-A3CD-E6C19C9B19A3}" destId="{48DBD539-E851-4346-B410-42C8A4C089A0}" srcOrd="0" destOrd="0" presId="urn:microsoft.com/office/officeart/2005/8/layout/hierarchy1"/>
    <dgm:cxn modelId="{8222041E-3BB2-47BE-8BE6-AB341F69C0FE}" type="presParOf" srcId="{48DBD539-E851-4346-B410-42C8A4C089A0}" destId="{6144DF85-805F-4820-AA77-3C74B6C7822B}" srcOrd="0" destOrd="0" presId="urn:microsoft.com/office/officeart/2005/8/layout/hierarchy1"/>
    <dgm:cxn modelId="{322D1CA7-1219-4DF3-9BD1-97A3FBAFB5D7}" type="presParOf" srcId="{48DBD539-E851-4346-B410-42C8A4C089A0}" destId="{AAC01108-9CF8-4908-B03E-8E6CBDB8713E}" srcOrd="1" destOrd="0" presId="urn:microsoft.com/office/officeart/2005/8/layout/hierarchy1"/>
    <dgm:cxn modelId="{F13412F1-E3DA-4ADB-9916-93B7CAD2B17C}" type="presParOf" srcId="{29233251-B88F-4442-A3CD-E6C19C9B19A3}" destId="{0AF358A7-50C3-407C-A338-EE7370F67D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005829-2CEB-4764-9BAB-18EB8C37FDE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A232D4F-7D9B-421A-929D-CE6455EF7626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4BF6A441-29ED-408F-B09B-F1FC84767BEE}" type="parTrans" cxnId="{176D6171-2E61-4BD8-9672-BE8EF80BAD1C}">
      <dgm:prSet/>
      <dgm:spPr/>
      <dgm:t>
        <a:bodyPr/>
        <a:lstStyle/>
        <a:p>
          <a:endParaRPr lang="en-US"/>
        </a:p>
      </dgm:t>
    </dgm:pt>
    <dgm:pt modelId="{05036B26-D601-4DFF-B856-F9AD4706BFA4}" type="sibTrans" cxnId="{176D6171-2E61-4BD8-9672-BE8EF80BAD1C}">
      <dgm:prSet/>
      <dgm:spPr/>
      <dgm:t>
        <a:bodyPr/>
        <a:lstStyle/>
        <a:p>
          <a:endParaRPr lang="en-US"/>
        </a:p>
      </dgm:t>
    </dgm:pt>
    <dgm:pt modelId="{96115ED6-291B-4673-B8DC-6CFEFE01A048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উলম্ব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1C81BFA3-833A-4194-A9CC-91119BC221CD}" type="parTrans" cxnId="{04D4E976-1A4E-44AE-851A-E0ACD411B0C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BDBEA8AE-2B8A-48FD-B2D8-19B5D7013AC4}" type="sibTrans" cxnId="{04D4E976-1A4E-44AE-851A-E0ACD411B0C4}">
      <dgm:prSet/>
      <dgm:spPr/>
      <dgm:t>
        <a:bodyPr/>
        <a:lstStyle/>
        <a:p>
          <a:endParaRPr lang="en-US"/>
        </a:p>
      </dgm:t>
    </dgm:pt>
    <dgm:pt modelId="{06239ADE-E953-4FF5-AC63-3B01DCEC8BF1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বিশেষায়িত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52CC193A-B4ED-439F-A95B-1EBF9A241636}" type="parTrans" cxnId="{3A7FF610-7B17-44C2-AB94-2EE3BB416F1C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7E58833-9F10-4041-8D7D-1B0D762DDA6B}" type="sibTrans" cxnId="{3A7FF610-7B17-44C2-AB94-2EE3BB416F1C}">
      <dgm:prSet/>
      <dgm:spPr/>
      <dgm:t>
        <a:bodyPr/>
        <a:lstStyle/>
        <a:p>
          <a:endParaRPr lang="en-US"/>
        </a:p>
      </dgm:t>
    </dgm:pt>
    <dgm:pt modelId="{AC13157B-B568-4912-AD46-13B27CBE6B92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প্রবাহ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২.সম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567B08E-530D-4B42-9EA3-13FAC2130D58}" type="parTrans" cxnId="{18EBF120-03AD-49F1-BD5C-17F5418FCD32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01EADE3-8CB9-4365-B218-6F0B378C99F7}" type="sibTrans" cxnId="{18EBF120-03AD-49F1-BD5C-17F5418FCD32}">
      <dgm:prSet/>
      <dgm:spPr/>
      <dgm:t>
        <a:bodyPr/>
        <a:lstStyle/>
        <a:p>
          <a:endParaRPr lang="en-US"/>
        </a:p>
      </dgm:t>
    </dgm:pt>
    <dgm:pt modelId="{6BDA11F0-BAB5-44AC-935F-F9DBC4CF9BE4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সমান্তরাল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C9F3D62-43CF-4C2F-B8C0-1114A169A77F}" type="parTrans" cxnId="{6CEE6012-7C7D-4DAB-BA10-AC07210C743C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D64E922-4BFF-476B-BFEA-FE01A865772F}" type="sibTrans" cxnId="{6CEE6012-7C7D-4DAB-BA10-AC07210C743C}">
      <dgm:prSet/>
      <dgm:spPr/>
      <dgm:t>
        <a:bodyPr/>
        <a:lstStyle/>
        <a:p>
          <a:endParaRPr lang="en-US"/>
        </a:p>
      </dgm:t>
    </dgm:pt>
    <dgm:pt modelId="{35A32512-8DEF-4092-8BCA-A24BE5029B1F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A832A64-B70B-4401-A40D-F13026C91313}" type="sibTrans" cxnId="{D7B909CB-AF98-407D-98CB-460C4A31341C}">
      <dgm:prSet/>
      <dgm:spPr/>
      <dgm:t>
        <a:bodyPr/>
        <a:lstStyle/>
        <a:p>
          <a:endParaRPr lang="en-US"/>
        </a:p>
      </dgm:t>
    </dgm:pt>
    <dgm:pt modelId="{3D49400F-9542-4DF2-8A5C-FF0019510AD2}" type="parTrans" cxnId="{D7B909CB-AF98-407D-98CB-460C4A31341C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D2F888F-704C-475A-B7AA-550269F4E9D6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তারল্য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4984825C-6808-48E7-A16D-9BC1999E41AB}" type="parTrans" cxnId="{CCD36E81-6A0B-43B5-962B-27821449C77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123F925-4255-4C70-A403-344FEF2E3033}" type="sibTrans" cxnId="{CCD36E81-6A0B-43B5-962B-27821449C775}">
      <dgm:prSet/>
      <dgm:spPr/>
      <dgm:t>
        <a:bodyPr/>
        <a:lstStyle/>
        <a:p>
          <a:endParaRPr lang="en-US"/>
        </a:p>
      </dgm:t>
    </dgm:pt>
    <dgm:pt modelId="{57208318-4ADA-47D7-AD42-4E61969F6DF6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দক্ষতা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251C973-6403-4149-96C8-74CBF53A485D}" type="parTrans" cxnId="{3AD0A14E-1991-4334-9767-5735266935D0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DCD01F86-90DA-44E2-8D03-2ACFAE7C50D4}" type="sibTrans" cxnId="{3AD0A14E-1991-4334-9767-5735266935D0}">
      <dgm:prSet/>
      <dgm:spPr/>
      <dgm:t>
        <a:bodyPr/>
        <a:lstStyle/>
        <a:p>
          <a:endParaRPr lang="en-US"/>
        </a:p>
      </dgm:t>
    </dgm:pt>
    <dgm:pt modelId="{CF7F47AD-F5AB-4CFA-B722-6523473B8A06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মুলাফা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A263D3F8-05BC-4DD8-9C66-1B533CE3C4E0}" type="parTrans" cxnId="{039BF2AA-488D-4F00-A93C-9D91BEFB125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30432A4-1619-4DE7-94E2-A0117012E977}" type="sibTrans" cxnId="{039BF2AA-488D-4F00-A93C-9D91BEFB125D}">
      <dgm:prSet/>
      <dgm:spPr/>
      <dgm:t>
        <a:bodyPr/>
        <a:lstStyle/>
        <a:p>
          <a:endParaRPr lang="en-US"/>
        </a:p>
      </dgm:t>
    </dgm:pt>
    <dgm:pt modelId="{B4E4D9CD-CC04-426D-BAD2-D436B39E93F7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স্বচ্চলতা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44875190-3424-4587-81EE-C36602F67973}" type="parTrans" cxnId="{448E5F68-8B05-49A2-8E96-10BFE795A60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7CE07F0-92F7-46DC-BEE6-B1D5969BB61C}" type="sibTrans" cxnId="{448E5F68-8B05-49A2-8E96-10BFE795A60E}">
      <dgm:prSet/>
      <dgm:spPr/>
      <dgm:t>
        <a:bodyPr/>
        <a:lstStyle/>
        <a:p>
          <a:endParaRPr lang="en-US"/>
        </a:p>
      </dgm:t>
    </dgm:pt>
    <dgm:pt modelId="{1EBDAAF3-4B3D-4641-8162-3AC6E826091E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১.দায়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মালিকানা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২.দায়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B5F4E755-4FD0-4DC8-B714-905D3DA81D93}" type="parTrans" cxnId="{13B268FD-8687-43A8-B7F3-73FAF6DA1B4C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4EE5019B-AA14-4716-BF0E-C589F3F89C9D}" type="sibTrans" cxnId="{13B268FD-8687-43A8-B7F3-73FAF6DA1B4C}">
      <dgm:prSet/>
      <dgm:spPr/>
      <dgm:t>
        <a:bodyPr/>
        <a:lstStyle/>
        <a:p>
          <a:endParaRPr lang="en-US"/>
        </a:p>
      </dgm:t>
    </dgm:pt>
    <dgm:pt modelId="{04CCD1F9-5EC9-47C0-A0C2-C2586C5A77FB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১.মজুদ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২.প্র্যপ্য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৩.প্রদেয়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৪.বিনিয়োজিত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4A52AA6-5B5B-4463-9C91-CB02407A3C16}" type="parTrans" cxnId="{81144B23-6F2F-4C5C-A212-F692194EDC0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D63E4DD-DB29-4299-A356-1729B5897D47}" type="sibTrans" cxnId="{81144B23-6F2F-4C5C-A212-F692194EDC04}">
      <dgm:prSet/>
      <dgm:spPr/>
      <dgm:t>
        <a:bodyPr/>
        <a:lstStyle/>
        <a:p>
          <a:endParaRPr lang="en-US"/>
        </a:p>
      </dgm:t>
    </dgm:pt>
    <dgm:pt modelId="{6085A86F-14B7-49AC-AF6A-4F8DD9CFE371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১.মোট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২.নীট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৩.বিনিয়োজিত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2826E1F9-1CFF-4C4C-A9BD-E41B0A31EB01}" type="parTrans" cxnId="{514D64EA-FA56-401E-8366-4424ECD95E4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1B4E53A-6883-4400-93CB-2A6F7FCF3BDC}" type="sibTrans" cxnId="{514D64EA-FA56-401E-8366-4424ECD95E4D}">
      <dgm:prSet/>
      <dgm:spPr/>
      <dgm:t>
        <a:bodyPr/>
        <a:lstStyle/>
        <a:p>
          <a:endParaRPr lang="en-US"/>
        </a:p>
      </dgm:t>
    </dgm:pt>
    <dgm:pt modelId="{2E10FCE1-588B-4999-A691-013AAED2DFF1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১.চলতি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২.ত্বরিত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৩.কার্যকরি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দায়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42043AAD-AEF9-4DDE-836E-EFBF3DEA5A0E}" type="parTrans" cxnId="{4E542746-2EC6-4EE7-AFB1-79E9B5AC5CC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9A8EB6D-4DAD-44F1-841E-6126D75328BE}" type="sibTrans" cxnId="{4E542746-2EC6-4EE7-AFB1-79E9B5AC5CC5}">
      <dgm:prSet/>
      <dgm:spPr/>
      <dgm:t>
        <a:bodyPr/>
        <a:lstStyle/>
        <a:p>
          <a:endParaRPr lang="en-US"/>
        </a:p>
      </dgm:t>
    </dgm:pt>
    <dgm:pt modelId="{13D59C86-3FF1-48FA-8CDD-53635DBB2284}" type="pres">
      <dgm:prSet presAssocID="{CB005829-2CEB-4764-9BAB-18EB8C37FDE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315116C-3CD1-4556-B0CB-F0862EB6E36D}" type="pres">
      <dgm:prSet presAssocID="{9A232D4F-7D9B-421A-929D-CE6455EF7626}" presName="hierRoot1" presStyleCnt="0"/>
      <dgm:spPr/>
    </dgm:pt>
    <dgm:pt modelId="{EED02843-11C1-4C13-86A6-950D98E3FA4C}" type="pres">
      <dgm:prSet presAssocID="{9A232D4F-7D9B-421A-929D-CE6455EF7626}" presName="composite" presStyleCnt="0"/>
      <dgm:spPr/>
    </dgm:pt>
    <dgm:pt modelId="{E73AB206-0EC2-498E-B2E2-2662776DBE05}" type="pres">
      <dgm:prSet presAssocID="{9A232D4F-7D9B-421A-929D-CE6455EF7626}" presName="background" presStyleLbl="node0" presStyleIdx="0" presStyleCnt="1"/>
      <dgm:spPr/>
    </dgm:pt>
    <dgm:pt modelId="{E205170E-40CC-4193-94DC-DBCC68241FEA}" type="pres">
      <dgm:prSet presAssocID="{9A232D4F-7D9B-421A-929D-CE6455EF7626}" presName="text" presStyleLbl="fgAcc0" presStyleIdx="0" presStyleCnt="1" custScaleX="151828" custScaleY="66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8EA627-A5DC-4E33-AF8E-6B33C2FB9B73}" type="pres">
      <dgm:prSet presAssocID="{9A232D4F-7D9B-421A-929D-CE6455EF7626}" presName="hierChild2" presStyleCnt="0"/>
      <dgm:spPr/>
    </dgm:pt>
    <dgm:pt modelId="{D870AC1F-E3A6-4C34-A5FB-D77C9388C920}" type="pres">
      <dgm:prSet presAssocID="{6C9F3D62-43CF-4C2F-B8C0-1114A169A77F}" presName="Name10" presStyleLbl="parChTrans1D2" presStyleIdx="0" presStyleCnt="4"/>
      <dgm:spPr/>
      <dgm:t>
        <a:bodyPr/>
        <a:lstStyle/>
        <a:p>
          <a:endParaRPr lang="en-US"/>
        </a:p>
      </dgm:t>
    </dgm:pt>
    <dgm:pt modelId="{DC5F7F35-C739-45D2-A09A-3D0470BA96E1}" type="pres">
      <dgm:prSet presAssocID="{6BDA11F0-BAB5-44AC-935F-F9DBC4CF9BE4}" presName="hierRoot2" presStyleCnt="0"/>
      <dgm:spPr/>
    </dgm:pt>
    <dgm:pt modelId="{2E6CACC8-E75A-4DC4-9AA3-EEF549E80CBB}" type="pres">
      <dgm:prSet presAssocID="{6BDA11F0-BAB5-44AC-935F-F9DBC4CF9BE4}" presName="composite2" presStyleCnt="0"/>
      <dgm:spPr/>
    </dgm:pt>
    <dgm:pt modelId="{898B274A-9EB8-4EC6-ADAC-B7389063070A}" type="pres">
      <dgm:prSet presAssocID="{6BDA11F0-BAB5-44AC-935F-F9DBC4CF9BE4}" presName="background2" presStyleLbl="node2" presStyleIdx="0" presStyleCnt="4"/>
      <dgm:spPr/>
    </dgm:pt>
    <dgm:pt modelId="{3699309D-2178-49CB-B48A-C1F08494A994}" type="pres">
      <dgm:prSet presAssocID="{6BDA11F0-BAB5-44AC-935F-F9DBC4CF9BE4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B0ED5E-36DE-4189-9551-9D4B56F5CE8D}" type="pres">
      <dgm:prSet presAssocID="{6BDA11F0-BAB5-44AC-935F-F9DBC4CF9BE4}" presName="hierChild3" presStyleCnt="0"/>
      <dgm:spPr/>
    </dgm:pt>
    <dgm:pt modelId="{6528E03D-9447-4464-81DE-28395F97B79F}" type="pres">
      <dgm:prSet presAssocID="{1C81BFA3-833A-4194-A9CC-91119BC221CD}" presName="Name10" presStyleLbl="parChTrans1D2" presStyleIdx="1" presStyleCnt="4"/>
      <dgm:spPr/>
      <dgm:t>
        <a:bodyPr/>
        <a:lstStyle/>
        <a:p>
          <a:endParaRPr lang="en-US"/>
        </a:p>
      </dgm:t>
    </dgm:pt>
    <dgm:pt modelId="{3F55358A-7D18-4B42-8EC3-B59E502D7411}" type="pres">
      <dgm:prSet presAssocID="{96115ED6-291B-4673-B8DC-6CFEFE01A048}" presName="hierRoot2" presStyleCnt="0"/>
      <dgm:spPr/>
    </dgm:pt>
    <dgm:pt modelId="{797727E1-7164-45CB-A541-AE763575D561}" type="pres">
      <dgm:prSet presAssocID="{96115ED6-291B-4673-B8DC-6CFEFE01A048}" presName="composite2" presStyleCnt="0"/>
      <dgm:spPr/>
    </dgm:pt>
    <dgm:pt modelId="{F3B17DA8-7A70-4728-97E2-6730057D1F6F}" type="pres">
      <dgm:prSet presAssocID="{96115ED6-291B-4673-B8DC-6CFEFE01A048}" presName="background2" presStyleLbl="node2" presStyleIdx="1" presStyleCnt="4"/>
      <dgm:spPr/>
    </dgm:pt>
    <dgm:pt modelId="{A331DF4B-2C8A-491A-9381-A3FEE160FBFE}" type="pres">
      <dgm:prSet presAssocID="{96115ED6-291B-4673-B8DC-6CFEFE01A048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F1810E-215A-4257-8E13-62F5BD04B5C4}" type="pres">
      <dgm:prSet presAssocID="{96115ED6-291B-4673-B8DC-6CFEFE01A048}" presName="hierChild3" presStyleCnt="0"/>
      <dgm:spPr/>
    </dgm:pt>
    <dgm:pt modelId="{A9E097C2-9C50-4160-8467-BA92934A5E16}" type="pres">
      <dgm:prSet presAssocID="{3D49400F-9542-4DF2-8A5C-FF0019510AD2}" presName="Name10" presStyleLbl="parChTrans1D2" presStyleIdx="2" presStyleCnt="4"/>
      <dgm:spPr/>
      <dgm:t>
        <a:bodyPr/>
        <a:lstStyle/>
        <a:p>
          <a:endParaRPr lang="en-US"/>
        </a:p>
      </dgm:t>
    </dgm:pt>
    <dgm:pt modelId="{323EBC63-4955-4578-A499-BE43EDAC033D}" type="pres">
      <dgm:prSet presAssocID="{35A32512-8DEF-4092-8BCA-A24BE5029B1F}" presName="hierRoot2" presStyleCnt="0"/>
      <dgm:spPr/>
    </dgm:pt>
    <dgm:pt modelId="{43B11123-6AD0-4497-904D-5728B02C9384}" type="pres">
      <dgm:prSet presAssocID="{35A32512-8DEF-4092-8BCA-A24BE5029B1F}" presName="composite2" presStyleCnt="0"/>
      <dgm:spPr/>
    </dgm:pt>
    <dgm:pt modelId="{426212B9-3E80-41BC-BF9E-A9207312918D}" type="pres">
      <dgm:prSet presAssocID="{35A32512-8DEF-4092-8BCA-A24BE5029B1F}" presName="background2" presStyleLbl="node2" presStyleIdx="2" presStyleCnt="4"/>
      <dgm:spPr/>
    </dgm:pt>
    <dgm:pt modelId="{6F9D973B-D382-453C-8957-82B07C4FA7CB}" type="pres">
      <dgm:prSet presAssocID="{35A32512-8DEF-4092-8BCA-A24BE5029B1F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745859-5E30-40D5-967B-699C2A94978D}" type="pres">
      <dgm:prSet presAssocID="{35A32512-8DEF-4092-8BCA-A24BE5029B1F}" presName="hierChild3" presStyleCnt="0"/>
      <dgm:spPr/>
    </dgm:pt>
    <dgm:pt modelId="{1A799811-C633-49D7-ABBD-DE0C9B9CD7C0}" type="pres">
      <dgm:prSet presAssocID="{4984825C-6808-48E7-A16D-9BC1999E41AB}" presName="Name17" presStyleLbl="parChTrans1D3" presStyleIdx="0" presStyleCnt="5"/>
      <dgm:spPr/>
      <dgm:t>
        <a:bodyPr/>
        <a:lstStyle/>
        <a:p>
          <a:endParaRPr lang="en-US"/>
        </a:p>
      </dgm:t>
    </dgm:pt>
    <dgm:pt modelId="{BE309045-17CC-42B2-8D3A-49ADB5EA9F38}" type="pres">
      <dgm:prSet presAssocID="{8D2F888F-704C-475A-B7AA-550269F4E9D6}" presName="hierRoot3" presStyleCnt="0"/>
      <dgm:spPr/>
    </dgm:pt>
    <dgm:pt modelId="{F758E955-00EF-4337-9CDE-27A3D16FEE36}" type="pres">
      <dgm:prSet presAssocID="{8D2F888F-704C-475A-B7AA-550269F4E9D6}" presName="composite3" presStyleCnt="0"/>
      <dgm:spPr/>
    </dgm:pt>
    <dgm:pt modelId="{5C178008-C0C5-4FC2-959D-E3730A7101D9}" type="pres">
      <dgm:prSet presAssocID="{8D2F888F-704C-475A-B7AA-550269F4E9D6}" presName="background3" presStyleLbl="node3" presStyleIdx="0" presStyleCnt="5"/>
      <dgm:spPr/>
    </dgm:pt>
    <dgm:pt modelId="{67AC6156-ECCC-46A3-A1D6-3D50DEAF8F35}" type="pres">
      <dgm:prSet presAssocID="{8D2F888F-704C-475A-B7AA-550269F4E9D6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7C1B17-7D5D-4DA1-AACF-F0F311216231}" type="pres">
      <dgm:prSet presAssocID="{8D2F888F-704C-475A-B7AA-550269F4E9D6}" presName="hierChild4" presStyleCnt="0"/>
      <dgm:spPr/>
    </dgm:pt>
    <dgm:pt modelId="{6124D515-E39B-465D-A7DD-D76388CB107C}" type="pres">
      <dgm:prSet presAssocID="{42043AAD-AEF9-4DDE-836E-EFBF3DEA5A0E}" presName="Name23" presStyleLbl="parChTrans1D4" presStyleIdx="0" presStyleCnt="4"/>
      <dgm:spPr/>
      <dgm:t>
        <a:bodyPr/>
        <a:lstStyle/>
        <a:p>
          <a:endParaRPr lang="en-US"/>
        </a:p>
      </dgm:t>
    </dgm:pt>
    <dgm:pt modelId="{19EF34BD-F5F8-459B-970B-E3C96D3109AA}" type="pres">
      <dgm:prSet presAssocID="{2E10FCE1-588B-4999-A691-013AAED2DFF1}" presName="hierRoot4" presStyleCnt="0"/>
      <dgm:spPr/>
    </dgm:pt>
    <dgm:pt modelId="{1490FD72-545A-4A44-985E-6A8A6E9667FF}" type="pres">
      <dgm:prSet presAssocID="{2E10FCE1-588B-4999-A691-013AAED2DFF1}" presName="composite4" presStyleCnt="0"/>
      <dgm:spPr/>
    </dgm:pt>
    <dgm:pt modelId="{9375BCEF-2EFE-4D2B-92E5-2956968883EE}" type="pres">
      <dgm:prSet presAssocID="{2E10FCE1-588B-4999-A691-013AAED2DFF1}" presName="background4" presStyleLbl="node4" presStyleIdx="0" presStyleCnt="4"/>
      <dgm:spPr/>
    </dgm:pt>
    <dgm:pt modelId="{39604CCA-BB70-439C-9085-528B66EBF86C}" type="pres">
      <dgm:prSet presAssocID="{2E10FCE1-588B-4999-A691-013AAED2DFF1}" presName="text4" presStyleLbl="fgAcc4" presStyleIdx="0" presStyleCnt="4" custScaleX="150141" custScaleY="2260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E9DD2A-9981-47CA-BA67-138C4B5E1C9A}" type="pres">
      <dgm:prSet presAssocID="{2E10FCE1-588B-4999-A691-013AAED2DFF1}" presName="hierChild5" presStyleCnt="0"/>
      <dgm:spPr/>
    </dgm:pt>
    <dgm:pt modelId="{3F7E1C54-B4D5-4D79-AEBF-B57E3B46FCE1}" type="pres">
      <dgm:prSet presAssocID="{A263D3F8-05BC-4DD8-9C66-1B533CE3C4E0}" presName="Name17" presStyleLbl="parChTrans1D3" presStyleIdx="1" presStyleCnt="5"/>
      <dgm:spPr/>
      <dgm:t>
        <a:bodyPr/>
        <a:lstStyle/>
        <a:p>
          <a:endParaRPr lang="en-US"/>
        </a:p>
      </dgm:t>
    </dgm:pt>
    <dgm:pt modelId="{E53AE45B-7989-4147-A08F-E4B9AC55477B}" type="pres">
      <dgm:prSet presAssocID="{CF7F47AD-F5AB-4CFA-B722-6523473B8A06}" presName="hierRoot3" presStyleCnt="0"/>
      <dgm:spPr/>
    </dgm:pt>
    <dgm:pt modelId="{20B3040E-F846-43E5-B52E-719C73CDE290}" type="pres">
      <dgm:prSet presAssocID="{CF7F47AD-F5AB-4CFA-B722-6523473B8A06}" presName="composite3" presStyleCnt="0"/>
      <dgm:spPr/>
    </dgm:pt>
    <dgm:pt modelId="{E5B88146-47F0-42EF-9B09-29F4631267B4}" type="pres">
      <dgm:prSet presAssocID="{CF7F47AD-F5AB-4CFA-B722-6523473B8A06}" presName="background3" presStyleLbl="node3" presStyleIdx="1" presStyleCnt="5"/>
      <dgm:spPr/>
    </dgm:pt>
    <dgm:pt modelId="{55151155-F048-4364-AB45-B4A346A79E10}" type="pres">
      <dgm:prSet presAssocID="{CF7F47AD-F5AB-4CFA-B722-6523473B8A06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AF20C5-1706-46E5-95B2-F7BEBE64387D}" type="pres">
      <dgm:prSet presAssocID="{CF7F47AD-F5AB-4CFA-B722-6523473B8A06}" presName="hierChild4" presStyleCnt="0"/>
      <dgm:spPr/>
    </dgm:pt>
    <dgm:pt modelId="{2AA59C41-4AB2-4C63-BC77-6DA9AFAA5384}" type="pres">
      <dgm:prSet presAssocID="{2826E1F9-1CFF-4C4C-A9BD-E41B0A31EB01}" presName="Name23" presStyleLbl="parChTrans1D4" presStyleIdx="1" presStyleCnt="4"/>
      <dgm:spPr/>
      <dgm:t>
        <a:bodyPr/>
        <a:lstStyle/>
        <a:p>
          <a:endParaRPr lang="en-US"/>
        </a:p>
      </dgm:t>
    </dgm:pt>
    <dgm:pt modelId="{6D857F05-D1EC-472C-A225-2EB770A61AB7}" type="pres">
      <dgm:prSet presAssocID="{6085A86F-14B7-49AC-AF6A-4F8DD9CFE371}" presName="hierRoot4" presStyleCnt="0"/>
      <dgm:spPr/>
    </dgm:pt>
    <dgm:pt modelId="{8DF21832-08C6-4A1F-A9BD-DBC8E7D652B3}" type="pres">
      <dgm:prSet presAssocID="{6085A86F-14B7-49AC-AF6A-4F8DD9CFE371}" presName="composite4" presStyleCnt="0"/>
      <dgm:spPr/>
    </dgm:pt>
    <dgm:pt modelId="{98B47D16-32A3-4021-93EF-3B0F24607856}" type="pres">
      <dgm:prSet presAssocID="{6085A86F-14B7-49AC-AF6A-4F8DD9CFE371}" presName="background4" presStyleLbl="node4" presStyleIdx="1" presStyleCnt="4"/>
      <dgm:spPr/>
    </dgm:pt>
    <dgm:pt modelId="{39BE7C30-3976-49D4-ACBB-03D0C6041E29}" type="pres">
      <dgm:prSet presAssocID="{6085A86F-14B7-49AC-AF6A-4F8DD9CFE371}" presName="text4" presStyleLbl="fgAcc4" presStyleIdx="1" presStyleCnt="4" custScaleX="150141" custScaleY="2260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DDF466-2504-4424-A907-BA21FAF5E9B6}" type="pres">
      <dgm:prSet presAssocID="{6085A86F-14B7-49AC-AF6A-4F8DD9CFE371}" presName="hierChild5" presStyleCnt="0"/>
      <dgm:spPr/>
    </dgm:pt>
    <dgm:pt modelId="{AD840D7D-C4C7-4D7A-A7B1-67E4B07679F1}" type="pres">
      <dgm:prSet presAssocID="{44875190-3424-4587-81EE-C36602F67973}" presName="Name17" presStyleLbl="parChTrans1D3" presStyleIdx="2" presStyleCnt="5"/>
      <dgm:spPr/>
      <dgm:t>
        <a:bodyPr/>
        <a:lstStyle/>
        <a:p>
          <a:endParaRPr lang="en-US"/>
        </a:p>
      </dgm:t>
    </dgm:pt>
    <dgm:pt modelId="{883B56B0-FA3F-436F-92ED-A861B531BC45}" type="pres">
      <dgm:prSet presAssocID="{B4E4D9CD-CC04-426D-BAD2-D436B39E93F7}" presName="hierRoot3" presStyleCnt="0"/>
      <dgm:spPr/>
    </dgm:pt>
    <dgm:pt modelId="{B3571925-7357-4A42-8D91-EE0199DFEAE4}" type="pres">
      <dgm:prSet presAssocID="{B4E4D9CD-CC04-426D-BAD2-D436B39E93F7}" presName="composite3" presStyleCnt="0"/>
      <dgm:spPr/>
    </dgm:pt>
    <dgm:pt modelId="{0C0F0C50-A0B7-43DD-A716-F4A3ABBCBA27}" type="pres">
      <dgm:prSet presAssocID="{B4E4D9CD-CC04-426D-BAD2-D436B39E93F7}" presName="background3" presStyleLbl="node3" presStyleIdx="2" presStyleCnt="5"/>
      <dgm:spPr/>
    </dgm:pt>
    <dgm:pt modelId="{B8D9E9A5-45E8-4A9D-A062-90BBBB99FE32}" type="pres">
      <dgm:prSet presAssocID="{B4E4D9CD-CC04-426D-BAD2-D436B39E93F7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106DC8-4FEC-4705-A6C0-A978BE76100A}" type="pres">
      <dgm:prSet presAssocID="{B4E4D9CD-CC04-426D-BAD2-D436B39E93F7}" presName="hierChild4" presStyleCnt="0"/>
      <dgm:spPr/>
    </dgm:pt>
    <dgm:pt modelId="{9C405EE7-3671-4D1E-A044-54A9B58FA526}" type="pres">
      <dgm:prSet presAssocID="{B5F4E755-4FD0-4DC8-B714-905D3DA81D93}" presName="Name23" presStyleLbl="parChTrans1D4" presStyleIdx="2" presStyleCnt="4"/>
      <dgm:spPr/>
      <dgm:t>
        <a:bodyPr/>
        <a:lstStyle/>
        <a:p>
          <a:endParaRPr lang="en-US"/>
        </a:p>
      </dgm:t>
    </dgm:pt>
    <dgm:pt modelId="{0FB7025E-C676-42B6-8E24-546CE652742B}" type="pres">
      <dgm:prSet presAssocID="{1EBDAAF3-4B3D-4641-8162-3AC6E826091E}" presName="hierRoot4" presStyleCnt="0"/>
      <dgm:spPr/>
    </dgm:pt>
    <dgm:pt modelId="{7E71F42E-EF2C-4373-AB44-FE2822141C21}" type="pres">
      <dgm:prSet presAssocID="{1EBDAAF3-4B3D-4641-8162-3AC6E826091E}" presName="composite4" presStyleCnt="0"/>
      <dgm:spPr/>
    </dgm:pt>
    <dgm:pt modelId="{DBAD4C45-E7C5-44DF-8D0F-EB8E9F161467}" type="pres">
      <dgm:prSet presAssocID="{1EBDAAF3-4B3D-4641-8162-3AC6E826091E}" presName="background4" presStyleLbl="node4" presStyleIdx="2" presStyleCnt="4"/>
      <dgm:spPr/>
    </dgm:pt>
    <dgm:pt modelId="{BFB912BD-D2B2-43F7-9013-6CA32FB33C6C}" type="pres">
      <dgm:prSet presAssocID="{1EBDAAF3-4B3D-4641-8162-3AC6E826091E}" presName="text4" presStyleLbl="fgAcc4" presStyleIdx="2" presStyleCnt="4" custScaleX="150141" custScaleY="2260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E5101-AA1C-4A63-8FA3-9A08F51E0366}" type="pres">
      <dgm:prSet presAssocID="{1EBDAAF3-4B3D-4641-8162-3AC6E826091E}" presName="hierChild5" presStyleCnt="0"/>
      <dgm:spPr/>
    </dgm:pt>
    <dgm:pt modelId="{52D0483C-B3F6-4A80-8307-B05C78B7E6B8}" type="pres">
      <dgm:prSet presAssocID="{8251C973-6403-4149-96C8-74CBF53A485D}" presName="Name17" presStyleLbl="parChTrans1D3" presStyleIdx="3" presStyleCnt="5"/>
      <dgm:spPr/>
      <dgm:t>
        <a:bodyPr/>
        <a:lstStyle/>
        <a:p>
          <a:endParaRPr lang="en-US"/>
        </a:p>
      </dgm:t>
    </dgm:pt>
    <dgm:pt modelId="{73517A50-BA42-4776-A94C-B1BB9AC10575}" type="pres">
      <dgm:prSet presAssocID="{57208318-4ADA-47D7-AD42-4E61969F6DF6}" presName="hierRoot3" presStyleCnt="0"/>
      <dgm:spPr/>
    </dgm:pt>
    <dgm:pt modelId="{5CDF7133-D6F4-460F-9400-4973FCFAA06A}" type="pres">
      <dgm:prSet presAssocID="{57208318-4ADA-47D7-AD42-4E61969F6DF6}" presName="composite3" presStyleCnt="0"/>
      <dgm:spPr/>
    </dgm:pt>
    <dgm:pt modelId="{93A6BB20-40E6-4E2B-922A-522B7C4DA050}" type="pres">
      <dgm:prSet presAssocID="{57208318-4ADA-47D7-AD42-4E61969F6DF6}" presName="background3" presStyleLbl="node3" presStyleIdx="3" presStyleCnt="5"/>
      <dgm:spPr/>
    </dgm:pt>
    <dgm:pt modelId="{6941E2E1-D749-4AB0-98F2-A2F6E8B8E50D}" type="pres">
      <dgm:prSet presAssocID="{57208318-4ADA-47D7-AD42-4E61969F6DF6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4B6E5A-D5C2-4D38-B243-85ED21AD00BE}" type="pres">
      <dgm:prSet presAssocID="{57208318-4ADA-47D7-AD42-4E61969F6DF6}" presName="hierChild4" presStyleCnt="0"/>
      <dgm:spPr/>
    </dgm:pt>
    <dgm:pt modelId="{233925AB-E61D-4987-88BE-C45D1C8EE243}" type="pres">
      <dgm:prSet presAssocID="{C4A52AA6-5B5B-4463-9C91-CB02407A3C16}" presName="Name23" presStyleLbl="parChTrans1D4" presStyleIdx="3" presStyleCnt="4"/>
      <dgm:spPr/>
      <dgm:t>
        <a:bodyPr/>
        <a:lstStyle/>
        <a:p>
          <a:endParaRPr lang="en-US"/>
        </a:p>
      </dgm:t>
    </dgm:pt>
    <dgm:pt modelId="{4FB9578D-9416-467B-9746-F72188BA82BD}" type="pres">
      <dgm:prSet presAssocID="{04CCD1F9-5EC9-47C0-A0C2-C2586C5A77FB}" presName="hierRoot4" presStyleCnt="0"/>
      <dgm:spPr/>
    </dgm:pt>
    <dgm:pt modelId="{04423560-9730-476C-A464-B5B52CDCA134}" type="pres">
      <dgm:prSet presAssocID="{04CCD1F9-5EC9-47C0-A0C2-C2586C5A77FB}" presName="composite4" presStyleCnt="0"/>
      <dgm:spPr/>
    </dgm:pt>
    <dgm:pt modelId="{7E659337-149B-4A7A-A51E-05D11688B640}" type="pres">
      <dgm:prSet presAssocID="{04CCD1F9-5EC9-47C0-A0C2-C2586C5A77FB}" presName="background4" presStyleLbl="node4" presStyleIdx="3" presStyleCnt="4"/>
      <dgm:spPr/>
    </dgm:pt>
    <dgm:pt modelId="{F084436C-FED6-4508-85FB-2887B7DBE474}" type="pres">
      <dgm:prSet presAssocID="{04CCD1F9-5EC9-47C0-A0C2-C2586C5A77FB}" presName="text4" presStyleLbl="fgAcc4" presStyleIdx="3" presStyleCnt="4" custScaleX="150141" custScaleY="2260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5200EF-D628-49B5-B1FC-49674BC5265E}" type="pres">
      <dgm:prSet presAssocID="{04CCD1F9-5EC9-47C0-A0C2-C2586C5A77FB}" presName="hierChild5" presStyleCnt="0"/>
      <dgm:spPr/>
    </dgm:pt>
    <dgm:pt modelId="{7C2D0914-CE4D-4219-B655-C27AC30EEEB9}" type="pres">
      <dgm:prSet presAssocID="{52CC193A-B4ED-439F-A95B-1EBF9A241636}" presName="Name10" presStyleLbl="parChTrans1D2" presStyleIdx="3" presStyleCnt="4"/>
      <dgm:spPr/>
      <dgm:t>
        <a:bodyPr/>
        <a:lstStyle/>
        <a:p>
          <a:endParaRPr lang="en-US"/>
        </a:p>
      </dgm:t>
    </dgm:pt>
    <dgm:pt modelId="{843585E9-B654-4DBD-AD6B-B14A5EE142A3}" type="pres">
      <dgm:prSet presAssocID="{06239ADE-E953-4FF5-AC63-3B01DCEC8BF1}" presName="hierRoot2" presStyleCnt="0"/>
      <dgm:spPr/>
    </dgm:pt>
    <dgm:pt modelId="{1EAED1CA-E042-4492-A73A-14220F0A7D57}" type="pres">
      <dgm:prSet presAssocID="{06239ADE-E953-4FF5-AC63-3B01DCEC8BF1}" presName="composite2" presStyleCnt="0"/>
      <dgm:spPr/>
    </dgm:pt>
    <dgm:pt modelId="{C0B030E6-95E1-483A-9722-8BCE28D41CDA}" type="pres">
      <dgm:prSet presAssocID="{06239ADE-E953-4FF5-AC63-3B01DCEC8BF1}" presName="background2" presStyleLbl="node2" presStyleIdx="3" presStyleCnt="4"/>
      <dgm:spPr/>
    </dgm:pt>
    <dgm:pt modelId="{9D15731B-A08B-4992-9ECA-16248774F82B}" type="pres">
      <dgm:prSet presAssocID="{06239ADE-E953-4FF5-AC63-3B01DCEC8BF1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7A0A63-7E20-443E-8B3B-87FF1B0A0FF4}" type="pres">
      <dgm:prSet presAssocID="{06239ADE-E953-4FF5-AC63-3B01DCEC8BF1}" presName="hierChild3" presStyleCnt="0"/>
      <dgm:spPr/>
    </dgm:pt>
    <dgm:pt modelId="{926EFE6D-AB65-4D09-83BC-FEB97FBE2F8B}" type="pres">
      <dgm:prSet presAssocID="{0567B08E-530D-4B42-9EA3-13FAC2130D58}" presName="Name17" presStyleLbl="parChTrans1D3" presStyleIdx="4" presStyleCnt="5"/>
      <dgm:spPr/>
      <dgm:t>
        <a:bodyPr/>
        <a:lstStyle/>
        <a:p>
          <a:endParaRPr lang="en-US"/>
        </a:p>
      </dgm:t>
    </dgm:pt>
    <dgm:pt modelId="{9B4DB3C7-6397-4ABE-8BFF-ECB4CC46E16C}" type="pres">
      <dgm:prSet presAssocID="{AC13157B-B568-4912-AD46-13B27CBE6B92}" presName="hierRoot3" presStyleCnt="0"/>
      <dgm:spPr/>
    </dgm:pt>
    <dgm:pt modelId="{107E859F-8DBB-487E-8FF2-3BAD40AD07E5}" type="pres">
      <dgm:prSet presAssocID="{AC13157B-B568-4912-AD46-13B27CBE6B92}" presName="composite3" presStyleCnt="0"/>
      <dgm:spPr/>
    </dgm:pt>
    <dgm:pt modelId="{CDE3A55F-D9BB-4472-8EA1-03DB2849C141}" type="pres">
      <dgm:prSet presAssocID="{AC13157B-B568-4912-AD46-13B27CBE6B92}" presName="background3" presStyleLbl="node3" presStyleIdx="4" presStyleCnt="5"/>
      <dgm:spPr/>
    </dgm:pt>
    <dgm:pt modelId="{0BADA270-9DE9-4667-8243-2383C89D7175}" type="pres">
      <dgm:prSet presAssocID="{AC13157B-B568-4912-AD46-13B27CBE6B92}" presName="text3" presStyleLbl="fgAcc3" presStyleIdx="4" presStyleCnt="5" custScaleX="1184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117098-0873-473E-9A02-D3BC504984E0}" type="pres">
      <dgm:prSet presAssocID="{AC13157B-B568-4912-AD46-13B27CBE6B92}" presName="hierChild4" presStyleCnt="0"/>
      <dgm:spPr/>
    </dgm:pt>
  </dgm:ptLst>
  <dgm:cxnLst>
    <dgm:cxn modelId="{59026D3D-5A7A-4FA9-9194-2A6CF2E0005A}" type="presOf" srcId="{44875190-3424-4587-81EE-C36602F67973}" destId="{AD840D7D-C4C7-4D7A-A7B1-67E4B07679F1}" srcOrd="0" destOrd="0" presId="urn:microsoft.com/office/officeart/2005/8/layout/hierarchy1"/>
    <dgm:cxn modelId="{DEF4C3DA-45D9-4011-8F35-B4859E762C5E}" type="presOf" srcId="{1EBDAAF3-4B3D-4641-8162-3AC6E826091E}" destId="{BFB912BD-D2B2-43F7-9013-6CA32FB33C6C}" srcOrd="0" destOrd="0" presId="urn:microsoft.com/office/officeart/2005/8/layout/hierarchy1"/>
    <dgm:cxn modelId="{CDE5EDA4-6953-4828-8AC2-8BA57B7C2996}" type="presOf" srcId="{1C81BFA3-833A-4194-A9CC-91119BC221CD}" destId="{6528E03D-9447-4464-81DE-28395F97B79F}" srcOrd="0" destOrd="0" presId="urn:microsoft.com/office/officeart/2005/8/layout/hierarchy1"/>
    <dgm:cxn modelId="{81144B23-6F2F-4C5C-A212-F692194EDC04}" srcId="{57208318-4ADA-47D7-AD42-4E61969F6DF6}" destId="{04CCD1F9-5EC9-47C0-A0C2-C2586C5A77FB}" srcOrd="0" destOrd="0" parTransId="{C4A52AA6-5B5B-4463-9C91-CB02407A3C16}" sibTransId="{ED63E4DD-DB29-4299-A356-1729B5897D47}"/>
    <dgm:cxn modelId="{D5C80DAD-45C1-49D8-ABD4-259AB13B75CE}" type="presOf" srcId="{B5F4E755-4FD0-4DC8-B714-905D3DA81D93}" destId="{9C405EE7-3671-4D1E-A044-54A9B58FA526}" srcOrd="0" destOrd="0" presId="urn:microsoft.com/office/officeart/2005/8/layout/hierarchy1"/>
    <dgm:cxn modelId="{D7B909CB-AF98-407D-98CB-460C4A31341C}" srcId="{9A232D4F-7D9B-421A-929D-CE6455EF7626}" destId="{35A32512-8DEF-4092-8BCA-A24BE5029B1F}" srcOrd="2" destOrd="0" parTransId="{3D49400F-9542-4DF2-8A5C-FF0019510AD2}" sibTransId="{9A832A64-B70B-4401-A40D-F13026C91313}"/>
    <dgm:cxn modelId="{F3AA39BD-6D77-4E5F-9488-A200E28FCE30}" type="presOf" srcId="{C4A52AA6-5B5B-4463-9C91-CB02407A3C16}" destId="{233925AB-E61D-4987-88BE-C45D1C8EE243}" srcOrd="0" destOrd="0" presId="urn:microsoft.com/office/officeart/2005/8/layout/hierarchy1"/>
    <dgm:cxn modelId="{EC8F6C8E-4660-48C1-B200-0130901FB1FF}" type="presOf" srcId="{B4E4D9CD-CC04-426D-BAD2-D436B39E93F7}" destId="{B8D9E9A5-45E8-4A9D-A062-90BBBB99FE32}" srcOrd="0" destOrd="0" presId="urn:microsoft.com/office/officeart/2005/8/layout/hierarchy1"/>
    <dgm:cxn modelId="{4E542746-2EC6-4EE7-AFB1-79E9B5AC5CC5}" srcId="{8D2F888F-704C-475A-B7AA-550269F4E9D6}" destId="{2E10FCE1-588B-4999-A691-013AAED2DFF1}" srcOrd="0" destOrd="0" parTransId="{42043AAD-AEF9-4DDE-836E-EFBF3DEA5A0E}" sibTransId="{99A8EB6D-4DAD-44F1-841E-6126D75328BE}"/>
    <dgm:cxn modelId="{04D4E976-1A4E-44AE-851A-E0ACD411B0C4}" srcId="{9A232D4F-7D9B-421A-929D-CE6455EF7626}" destId="{96115ED6-291B-4673-B8DC-6CFEFE01A048}" srcOrd="1" destOrd="0" parTransId="{1C81BFA3-833A-4194-A9CC-91119BC221CD}" sibTransId="{BDBEA8AE-2B8A-48FD-B2D8-19B5D7013AC4}"/>
    <dgm:cxn modelId="{448E5F68-8B05-49A2-8E96-10BFE795A60E}" srcId="{35A32512-8DEF-4092-8BCA-A24BE5029B1F}" destId="{B4E4D9CD-CC04-426D-BAD2-D436B39E93F7}" srcOrd="2" destOrd="0" parTransId="{44875190-3424-4587-81EE-C36602F67973}" sibTransId="{87CE07F0-92F7-46DC-BEE6-B1D5969BB61C}"/>
    <dgm:cxn modelId="{E66063BC-0C62-4F95-89E1-3EE084904E51}" type="presOf" srcId="{CF7F47AD-F5AB-4CFA-B722-6523473B8A06}" destId="{55151155-F048-4364-AB45-B4A346A79E10}" srcOrd="0" destOrd="0" presId="urn:microsoft.com/office/officeart/2005/8/layout/hierarchy1"/>
    <dgm:cxn modelId="{6CEE6012-7C7D-4DAB-BA10-AC07210C743C}" srcId="{9A232D4F-7D9B-421A-929D-CE6455EF7626}" destId="{6BDA11F0-BAB5-44AC-935F-F9DBC4CF9BE4}" srcOrd="0" destOrd="0" parTransId="{6C9F3D62-43CF-4C2F-B8C0-1114A169A77F}" sibTransId="{8D64E922-4BFF-476B-BFEA-FE01A865772F}"/>
    <dgm:cxn modelId="{719EBE84-7142-4B0B-9AE5-8381E33681A3}" type="presOf" srcId="{4984825C-6808-48E7-A16D-9BC1999E41AB}" destId="{1A799811-C633-49D7-ABBD-DE0C9B9CD7C0}" srcOrd="0" destOrd="0" presId="urn:microsoft.com/office/officeart/2005/8/layout/hierarchy1"/>
    <dgm:cxn modelId="{18EBF120-03AD-49F1-BD5C-17F5418FCD32}" srcId="{06239ADE-E953-4FF5-AC63-3B01DCEC8BF1}" destId="{AC13157B-B568-4912-AD46-13B27CBE6B92}" srcOrd="0" destOrd="0" parTransId="{0567B08E-530D-4B42-9EA3-13FAC2130D58}" sibTransId="{201EADE3-8CB9-4365-B218-6F0B378C99F7}"/>
    <dgm:cxn modelId="{DE9DD120-E6B9-488E-8437-7BD1A787DC9E}" type="presOf" srcId="{AC13157B-B568-4912-AD46-13B27CBE6B92}" destId="{0BADA270-9DE9-4667-8243-2383C89D7175}" srcOrd="0" destOrd="0" presId="urn:microsoft.com/office/officeart/2005/8/layout/hierarchy1"/>
    <dgm:cxn modelId="{9118C2E6-B161-4471-B25A-BAC25636719A}" type="presOf" srcId="{CB005829-2CEB-4764-9BAB-18EB8C37FDEE}" destId="{13D59C86-3FF1-48FA-8CDD-53635DBB2284}" srcOrd="0" destOrd="0" presId="urn:microsoft.com/office/officeart/2005/8/layout/hierarchy1"/>
    <dgm:cxn modelId="{7F21AE37-A1A5-499F-A376-62437579D569}" type="presOf" srcId="{2E10FCE1-588B-4999-A691-013AAED2DFF1}" destId="{39604CCA-BB70-439C-9085-528B66EBF86C}" srcOrd="0" destOrd="0" presId="urn:microsoft.com/office/officeart/2005/8/layout/hierarchy1"/>
    <dgm:cxn modelId="{2F5FC746-FA8F-4132-BF32-E5276477BA83}" type="presOf" srcId="{52CC193A-B4ED-439F-A95B-1EBF9A241636}" destId="{7C2D0914-CE4D-4219-B655-C27AC30EEEB9}" srcOrd="0" destOrd="0" presId="urn:microsoft.com/office/officeart/2005/8/layout/hierarchy1"/>
    <dgm:cxn modelId="{64315C75-22C6-4C05-A280-D3139EAFA5B1}" type="presOf" srcId="{06239ADE-E953-4FF5-AC63-3B01DCEC8BF1}" destId="{9D15731B-A08B-4992-9ECA-16248774F82B}" srcOrd="0" destOrd="0" presId="urn:microsoft.com/office/officeart/2005/8/layout/hierarchy1"/>
    <dgm:cxn modelId="{0DA0CE9B-B493-429C-80BD-B19E4C999AC9}" type="presOf" srcId="{0567B08E-530D-4B42-9EA3-13FAC2130D58}" destId="{926EFE6D-AB65-4D09-83BC-FEB97FBE2F8B}" srcOrd="0" destOrd="0" presId="urn:microsoft.com/office/officeart/2005/8/layout/hierarchy1"/>
    <dgm:cxn modelId="{3A7FF610-7B17-44C2-AB94-2EE3BB416F1C}" srcId="{9A232D4F-7D9B-421A-929D-CE6455EF7626}" destId="{06239ADE-E953-4FF5-AC63-3B01DCEC8BF1}" srcOrd="3" destOrd="0" parTransId="{52CC193A-B4ED-439F-A95B-1EBF9A241636}" sibTransId="{97E58833-9F10-4041-8D7D-1B0D762DDA6B}"/>
    <dgm:cxn modelId="{D3B6B7D5-91FA-451B-B827-8D6BD37B5381}" type="presOf" srcId="{8D2F888F-704C-475A-B7AA-550269F4E9D6}" destId="{67AC6156-ECCC-46A3-A1D6-3D50DEAF8F35}" srcOrd="0" destOrd="0" presId="urn:microsoft.com/office/officeart/2005/8/layout/hierarchy1"/>
    <dgm:cxn modelId="{42C42EAD-F04C-4E56-A5E3-7CA5A934F931}" type="presOf" srcId="{2826E1F9-1CFF-4C4C-A9BD-E41B0A31EB01}" destId="{2AA59C41-4AB2-4C63-BC77-6DA9AFAA5384}" srcOrd="0" destOrd="0" presId="urn:microsoft.com/office/officeart/2005/8/layout/hierarchy1"/>
    <dgm:cxn modelId="{48DB050B-B5F5-43FA-A342-206341785C5C}" type="presOf" srcId="{96115ED6-291B-4673-B8DC-6CFEFE01A048}" destId="{A331DF4B-2C8A-491A-9381-A3FEE160FBFE}" srcOrd="0" destOrd="0" presId="urn:microsoft.com/office/officeart/2005/8/layout/hierarchy1"/>
    <dgm:cxn modelId="{58865402-9B48-4DB1-800B-4F0EED1F4506}" type="presOf" srcId="{35A32512-8DEF-4092-8BCA-A24BE5029B1F}" destId="{6F9D973B-D382-453C-8957-82B07C4FA7CB}" srcOrd="0" destOrd="0" presId="urn:microsoft.com/office/officeart/2005/8/layout/hierarchy1"/>
    <dgm:cxn modelId="{9076711F-94C1-4B32-AA8A-C6B43932EAE6}" type="presOf" srcId="{A263D3F8-05BC-4DD8-9C66-1B533CE3C4E0}" destId="{3F7E1C54-B4D5-4D79-AEBF-B57E3B46FCE1}" srcOrd="0" destOrd="0" presId="urn:microsoft.com/office/officeart/2005/8/layout/hierarchy1"/>
    <dgm:cxn modelId="{039BF2AA-488D-4F00-A93C-9D91BEFB125D}" srcId="{35A32512-8DEF-4092-8BCA-A24BE5029B1F}" destId="{CF7F47AD-F5AB-4CFA-B722-6523473B8A06}" srcOrd="1" destOrd="0" parTransId="{A263D3F8-05BC-4DD8-9C66-1B533CE3C4E0}" sibTransId="{230432A4-1619-4DE7-94E2-A0117012E977}"/>
    <dgm:cxn modelId="{176D6171-2E61-4BD8-9672-BE8EF80BAD1C}" srcId="{CB005829-2CEB-4764-9BAB-18EB8C37FDEE}" destId="{9A232D4F-7D9B-421A-929D-CE6455EF7626}" srcOrd="0" destOrd="0" parTransId="{4BF6A441-29ED-408F-B09B-F1FC84767BEE}" sibTransId="{05036B26-D601-4DFF-B856-F9AD4706BFA4}"/>
    <dgm:cxn modelId="{C39CF33E-B479-4D80-B775-47E43AC6790A}" type="presOf" srcId="{8251C973-6403-4149-96C8-74CBF53A485D}" destId="{52D0483C-B3F6-4A80-8307-B05C78B7E6B8}" srcOrd="0" destOrd="0" presId="urn:microsoft.com/office/officeart/2005/8/layout/hierarchy1"/>
    <dgm:cxn modelId="{9332BBEA-33F1-41B7-AC45-480FADF8BDEC}" type="presOf" srcId="{6085A86F-14B7-49AC-AF6A-4F8DD9CFE371}" destId="{39BE7C30-3976-49D4-ACBB-03D0C6041E29}" srcOrd="0" destOrd="0" presId="urn:microsoft.com/office/officeart/2005/8/layout/hierarchy1"/>
    <dgm:cxn modelId="{5F336693-7882-45B2-9A28-6240A740EACB}" type="presOf" srcId="{6BDA11F0-BAB5-44AC-935F-F9DBC4CF9BE4}" destId="{3699309D-2178-49CB-B48A-C1F08494A994}" srcOrd="0" destOrd="0" presId="urn:microsoft.com/office/officeart/2005/8/layout/hierarchy1"/>
    <dgm:cxn modelId="{422A7503-854A-4721-A753-F1EECA0ADEA3}" type="presOf" srcId="{3D49400F-9542-4DF2-8A5C-FF0019510AD2}" destId="{A9E097C2-9C50-4160-8467-BA92934A5E16}" srcOrd="0" destOrd="0" presId="urn:microsoft.com/office/officeart/2005/8/layout/hierarchy1"/>
    <dgm:cxn modelId="{514D64EA-FA56-401E-8366-4424ECD95E4D}" srcId="{CF7F47AD-F5AB-4CFA-B722-6523473B8A06}" destId="{6085A86F-14B7-49AC-AF6A-4F8DD9CFE371}" srcOrd="0" destOrd="0" parTransId="{2826E1F9-1CFF-4C4C-A9BD-E41B0A31EB01}" sibTransId="{21B4E53A-6883-4400-93CB-2A6F7FCF3BDC}"/>
    <dgm:cxn modelId="{CB172B23-D334-4994-815F-531CAE845F68}" type="presOf" srcId="{42043AAD-AEF9-4DDE-836E-EFBF3DEA5A0E}" destId="{6124D515-E39B-465D-A7DD-D76388CB107C}" srcOrd="0" destOrd="0" presId="urn:microsoft.com/office/officeart/2005/8/layout/hierarchy1"/>
    <dgm:cxn modelId="{13B268FD-8687-43A8-B7F3-73FAF6DA1B4C}" srcId="{B4E4D9CD-CC04-426D-BAD2-D436B39E93F7}" destId="{1EBDAAF3-4B3D-4641-8162-3AC6E826091E}" srcOrd="0" destOrd="0" parTransId="{B5F4E755-4FD0-4DC8-B714-905D3DA81D93}" sibTransId="{4EE5019B-AA14-4716-BF0E-C589F3F89C9D}"/>
    <dgm:cxn modelId="{9D799492-3BF8-45FC-A268-296CD322BCC7}" type="presOf" srcId="{9A232D4F-7D9B-421A-929D-CE6455EF7626}" destId="{E205170E-40CC-4193-94DC-DBCC68241FEA}" srcOrd="0" destOrd="0" presId="urn:microsoft.com/office/officeart/2005/8/layout/hierarchy1"/>
    <dgm:cxn modelId="{CCD36E81-6A0B-43B5-962B-27821449C775}" srcId="{35A32512-8DEF-4092-8BCA-A24BE5029B1F}" destId="{8D2F888F-704C-475A-B7AA-550269F4E9D6}" srcOrd="0" destOrd="0" parTransId="{4984825C-6808-48E7-A16D-9BC1999E41AB}" sibTransId="{9123F925-4255-4C70-A403-344FEF2E3033}"/>
    <dgm:cxn modelId="{86EAC8CC-29EB-4C4E-B2AD-FE45B34201B6}" type="presOf" srcId="{04CCD1F9-5EC9-47C0-A0C2-C2586C5A77FB}" destId="{F084436C-FED6-4508-85FB-2887B7DBE474}" srcOrd="0" destOrd="0" presId="urn:microsoft.com/office/officeart/2005/8/layout/hierarchy1"/>
    <dgm:cxn modelId="{3AD0A14E-1991-4334-9767-5735266935D0}" srcId="{35A32512-8DEF-4092-8BCA-A24BE5029B1F}" destId="{57208318-4ADA-47D7-AD42-4E61969F6DF6}" srcOrd="3" destOrd="0" parTransId="{8251C973-6403-4149-96C8-74CBF53A485D}" sibTransId="{DCD01F86-90DA-44E2-8D03-2ACFAE7C50D4}"/>
    <dgm:cxn modelId="{B0E3D922-2D88-4903-AD21-D9D7CF56F3C9}" type="presOf" srcId="{57208318-4ADA-47D7-AD42-4E61969F6DF6}" destId="{6941E2E1-D749-4AB0-98F2-A2F6E8B8E50D}" srcOrd="0" destOrd="0" presId="urn:microsoft.com/office/officeart/2005/8/layout/hierarchy1"/>
    <dgm:cxn modelId="{9C9400A3-1033-487C-83BD-35DF1FC1266E}" type="presOf" srcId="{6C9F3D62-43CF-4C2F-B8C0-1114A169A77F}" destId="{D870AC1F-E3A6-4C34-A5FB-D77C9388C920}" srcOrd="0" destOrd="0" presId="urn:microsoft.com/office/officeart/2005/8/layout/hierarchy1"/>
    <dgm:cxn modelId="{971CB6F4-E4D4-4BC0-BC78-83AD06366A06}" type="presParOf" srcId="{13D59C86-3FF1-48FA-8CDD-53635DBB2284}" destId="{5315116C-3CD1-4556-B0CB-F0862EB6E36D}" srcOrd="0" destOrd="0" presId="urn:microsoft.com/office/officeart/2005/8/layout/hierarchy1"/>
    <dgm:cxn modelId="{A17E369A-757B-4593-852F-AC9C99C48271}" type="presParOf" srcId="{5315116C-3CD1-4556-B0CB-F0862EB6E36D}" destId="{EED02843-11C1-4C13-86A6-950D98E3FA4C}" srcOrd="0" destOrd="0" presId="urn:microsoft.com/office/officeart/2005/8/layout/hierarchy1"/>
    <dgm:cxn modelId="{A44FEFB2-A1E5-4CA1-A503-D9ACB3CE2740}" type="presParOf" srcId="{EED02843-11C1-4C13-86A6-950D98E3FA4C}" destId="{E73AB206-0EC2-498E-B2E2-2662776DBE05}" srcOrd="0" destOrd="0" presId="urn:microsoft.com/office/officeart/2005/8/layout/hierarchy1"/>
    <dgm:cxn modelId="{FC6CEF29-92E1-440A-979B-E12C60DF335C}" type="presParOf" srcId="{EED02843-11C1-4C13-86A6-950D98E3FA4C}" destId="{E205170E-40CC-4193-94DC-DBCC68241FEA}" srcOrd="1" destOrd="0" presId="urn:microsoft.com/office/officeart/2005/8/layout/hierarchy1"/>
    <dgm:cxn modelId="{3303BA01-850C-4697-8B3D-EA527CE5E351}" type="presParOf" srcId="{5315116C-3CD1-4556-B0CB-F0862EB6E36D}" destId="{518EA627-A5DC-4E33-AF8E-6B33C2FB9B73}" srcOrd="1" destOrd="0" presId="urn:microsoft.com/office/officeart/2005/8/layout/hierarchy1"/>
    <dgm:cxn modelId="{74348756-CB0F-40BD-A927-C77ED7B3A643}" type="presParOf" srcId="{518EA627-A5DC-4E33-AF8E-6B33C2FB9B73}" destId="{D870AC1F-E3A6-4C34-A5FB-D77C9388C920}" srcOrd="0" destOrd="0" presId="urn:microsoft.com/office/officeart/2005/8/layout/hierarchy1"/>
    <dgm:cxn modelId="{92EC73BE-B586-49B3-A913-E03F2E0EDDE6}" type="presParOf" srcId="{518EA627-A5DC-4E33-AF8E-6B33C2FB9B73}" destId="{DC5F7F35-C739-45D2-A09A-3D0470BA96E1}" srcOrd="1" destOrd="0" presId="urn:microsoft.com/office/officeart/2005/8/layout/hierarchy1"/>
    <dgm:cxn modelId="{01F64D1B-70AC-4FEB-B11F-8400EB6C0ED8}" type="presParOf" srcId="{DC5F7F35-C739-45D2-A09A-3D0470BA96E1}" destId="{2E6CACC8-E75A-4DC4-9AA3-EEF549E80CBB}" srcOrd="0" destOrd="0" presId="urn:microsoft.com/office/officeart/2005/8/layout/hierarchy1"/>
    <dgm:cxn modelId="{34A87EB7-F416-4A81-B48A-6E666C0B9AEB}" type="presParOf" srcId="{2E6CACC8-E75A-4DC4-9AA3-EEF549E80CBB}" destId="{898B274A-9EB8-4EC6-ADAC-B7389063070A}" srcOrd="0" destOrd="0" presId="urn:microsoft.com/office/officeart/2005/8/layout/hierarchy1"/>
    <dgm:cxn modelId="{0DABC9F2-286B-489D-95DF-DEA59BE9B93F}" type="presParOf" srcId="{2E6CACC8-E75A-4DC4-9AA3-EEF549E80CBB}" destId="{3699309D-2178-49CB-B48A-C1F08494A994}" srcOrd="1" destOrd="0" presId="urn:microsoft.com/office/officeart/2005/8/layout/hierarchy1"/>
    <dgm:cxn modelId="{3FB68BE1-46A7-470D-A454-C1BE5750E170}" type="presParOf" srcId="{DC5F7F35-C739-45D2-A09A-3D0470BA96E1}" destId="{3EB0ED5E-36DE-4189-9551-9D4B56F5CE8D}" srcOrd="1" destOrd="0" presId="urn:microsoft.com/office/officeart/2005/8/layout/hierarchy1"/>
    <dgm:cxn modelId="{B9ADF0B5-C4A8-46C7-B441-736667BE3BDF}" type="presParOf" srcId="{518EA627-A5DC-4E33-AF8E-6B33C2FB9B73}" destId="{6528E03D-9447-4464-81DE-28395F97B79F}" srcOrd="2" destOrd="0" presId="urn:microsoft.com/office/officeart/2005/8/layout/hierarchy1"/>
    <dgm:cxn modelId="{57BEA30E-F4F6-4540-8959-F0D2093808AF}" type="presParOf" srcId="{518EA627-A5DC-4E33-AF8E-6B33C2FB9B73}" destId="{3F55358A-7D18-4B42-8EC3-B59E502D7411}" srcOrd="3" destOrd="0" presId="urn:microsoft.com/office/officeart/2005/8/layout/hierarchy1"/>
    <dgm:cxn modelId="{AE831D0C-69AC-45D0-9DB6-7C32BCF2408B}" type="presParOf" srcId="{3F55358A-7D18-4B42-8EC3-B59E502D7411}" destId="{797727E1-7164-45CB-A541-AE763575D561}" srcOrd="0" destOrd="0" presId="urn:microsoft.com/office/officeart/2005/8/layout/hierarchy1"/>
    <dgm:cxn modelId="{2AF670F7-02A1-40FA-8A1C-EFDA4BFF6A37}" type="presParOf" srcId="{797727E1-7164-45CB-A541-AE763575D561}" destId="{F3B17DA8-7A70-4728-97E2-6730057D1F6F}" srcOrd="0" destOrd="0" presId="urn:microsoft.com/office/officeart/2005/8/layout/hierarchy1"/>
    <dgm:cxn modelId="{9189D6E7-D9EE-438E-A0AD-1DBCA0DE9F68}" type="presParOf" srcId="{797727E1-7164-45CB-A541-AE763575D561}" destId="{A331DF4B-2C8A-491A-9381-A3FEE160FBFE}" srcOrd="1" destOrd="0" presId="urn:microsoft.com/office/officeart/2005/8/layout/hierarchy1"/>
    <dgm:cxn modelId="{3BB89983-578A-4633-AB80-D299C3304CAF}" type="presParOf" srcId="{3F55358A-7D18-4B42-8EC3-B59E502D7411}" destId="{D7F1810E-215A-4257-8E13-62F5BD04B5C4}" srcOrd="1" destOrd="0" presId="urn:microsoft.com/office/officeart/2005/8/layout/hierarchy1"/>
    <dgm:cxn modelId="{48EF91C4-E69E-4305-B6A6-7C7DEEF26DEB}" type="presParOf" srcId="{518EA627-A5DC-4E33-AF8E-6B33C2FB9B73}" destId="{A9E097C2-9C50-4160-8467-BA92934A5E16}" srcOrd="4" destOrd="0" presId="urn:microsoft.com/office/officeart/2005/8/layout/hierarchy1"/>
    <dgm:cxn modelId="{3CA11093-0E6C-49D7-A54E-2F5EB02D43F5}" type="presParOf" srcId="{518EA627-A5DC-4E33-AF8E-6B33C2FB9B73}" destId="{323EBC63-4955-4578-A499-BE43EDAC033D}" srcOrd="5" destOrd="0" presId="urn:microsoft.com/office/officeart/2005/8/layout/hierarchy1"/>
    <dgm:cxn modelId="{35AF3074-BD72-4AB3-95D9-DB19125656C6}" type="presParOf" srcId="{323EBC63-4955-4578-A499-BE43EDAC033D}" destId="{43B11123-6AD0-4497-904D-5728B02C9384}" srcOrd="0" destOrd="0" presId="urn:microsoft.com/office/officeart/2005/8/layout/hierarchy1"/>
    <dgm:cxn modelId="{910D9D2E-6277-45DD-8598-F4D66949FC91}" type="presParOf" srcId="{43B11123-6AD0-4497-904D-5728B02C9384}" destId="{426212B9-3E80-41BC-BF9E-A9207312918D}" srcOrd="0" destOrd="0" presId="urn:microsoft.com/office/officeart/2005/8/layout/hierarchy1"/>
    <dgm:cxn modelId="{B4229CD8-5F0A-412E-B9A3-456A32D5ED83}" type="presParOf" srcId="{43B11123-6AD0-4497-904D-5728B02C9384}" destId="{6F9D973B-D382-453C-8957-82B07C4FA7CB}" srcOrd="1" destOrd="0" presId="urn:microsoft.com/office/officeart/2005/8/layout/hierarchy1"/>
    <dgm:cxn modelId="{896EA055-2C62-47C0-8B32-5572099F0F9F}" type="presParOf" srcId="{323EBC63-4955-4578-A499-BE43EDAC033D}" destId="{24745859-5E30-40D5-967B-699C2A94978D}" srcOrd="1" destOrd="0" presId="urn:microsoft.com/office/officeart/2005/8/layout/hierarchy1"/>
    <dgm:cxn modelId="{A3C5EA9A-BC0D-4D60-86EA-EA2C2F66DE5B}" type="presParOf" srcId="{24745859-5E30-40D5-967B-699C2A94978D}" destId="{1A799811-C633-49D7-ABBD-DE0C9B9CD7C0}" srcOrd="0" destOrd="0" presId="urn:microsoft.com/office/officeart/2005/8/layout/hierarchy1"/>
    <dgm:cxn modelId="{3CF1979B-50E6-49EC-84F9-E4C40E87ECFB}" type="presParOf" srcId="{24745859-5E30-40D5-967B-699C2A94978D}" destId="{BE309045-17CC-42B2-8D3A-49ADB5EA9F38}" srcOrd="1" destOrd="0" presId="urn:microsoft.com/office/officeart/2005/8/layout/hierarchy1"/>
    <dgm:cxn modelId="{108336F6-02B7-43A2-82FD-63BB4ABDA4AC}" type="presParOf" srcId="{BE309045-17CC-42B2-8D3A-49ADB5EA9F38}" destId="{F758E955-00EF-4337-9CDE-27A3D16FEE36}" srcOrd="0" destOrd="0" presId="urn:microsoft.com/office/officeart/2005/8/layout/hierarchy1"/>
    <dgm:cxn modelId="{191D987B-B225-43ED-9289-5738FBF2F716}" type="presParOf" srcId="{F758E955-00EF-4337-9CDE-27A3D16FEE36}" destId="{5C178008-C0C5-4FC2-959D-E3730A7101D9}" srcOrd="0" destOrd="0" presId="urn:microsoft.com/office/officeart/2005/8/layout/hierarchy1"/>
    <dgm:cxn modelId="{DEF0D786-9A8C-4090-95E4-6D7454A1FC8A}" type="presParOf" srcId="{F758E955-00EF-4337-9CDE-27A3D16FEE36}" destId="{67AC6156-ECCC-46A3-A1D6-3D50DEAF8F35}" srcOrd="1" destOrd="0" presId="urn:microsoft.com/office/officeart/2005/8/layout/hierarchy1"/>
    <dgm:cxn modelId="{7ADB213C-C6AE-4624-9C5D-32ECD57F1E61}" type="presParOf" srcId="{BE309045-17CC-42B2-8D3A-49ADB5EA9F38}" destId="{DC7C1B17-7D5D-4DA1-AACF-F0F311216231}" srcOrd="1" destOrd="0" presId="urn:microsoft.com/office/officeart/2005/8/layout/hierarchy1"/>
    <dgm:cxn modelId="{53C66A50-321C-44C0-BB78-B3EA6A81E890}" type="presParOf" srcId="{DC7C1B17-7D5D-4DA1-AACF-F0F311216231}" destId="{6124D515-E39B-465D-A7DD-D76388CB107C}" srcOrd="0" destOrd="0" presId="urn:microsoft.com/office/officeart/2005/8/layout/hierarchy1"/>
    <dgm:cxn modelId="{77766CC1-9549-40D2-9048-22C7A8045C2E}" type="presParOf" srcId="{DC7C1B17-7D5D-4DA1-AACF-F0F311216231}" destId="{19EF34BD-F5F8-459B-970B-E3C96D3109AA}" srcOrd="1" destOrd="0" presId="urn:microsoft.com/office/officeart/2005/8/layout/hierarchy1"/>
    <dgm:cxn modelId="{76599618-F658-42C4-9459-901ABDB53067}" type="presParOf" srcId="{19EF34BD-F5F8-459B-970B-E3C96D3109AA}" destId="{1490FD72-545A-4A44-985E-6A8A6E9667FF}" srcOrd="0" destOrd="0" presId="urn:microsoft.com/office/officeart/2005/8/layout/hierarchy1"/>
    <dgm:cxn modelId="{06F673FD-4412-4AE7-A45B-1F492FA2BDCD}" type="presParOf" srcId="{1490FD72-545A-4A44-985E-6A8A6E9667FF}" destId="{9375BCEF-2EFE-4D2B-92E5-2956968883EE}" srcOrd="0" destOrd="0" presId="urn:microsoft.com/office/officeart/2005/8/layout/hierarchy1"/>
    <dgm:cxn modelId="{EF7B8CFF-CC26-4F7D-B34D-BDAED60C2A37}" type="presParOf" srcId="{1490FD72-545A-4A44-985E-6A8A6E9667FF}" destId="{39604CCA-BB70-439C-9085-528B66EBF86C}" srcOrd="1" destOrd="0" presId="urn:microsoft.com/office/officeart/2005/8/layout/hierarchy1"/>
    <dgm:cxn modelId="{31419D41-D50E-4689-9BF4-BC225A97F220}" type="presParOf" srcId="{19EF34BD-F5F8-459B-970B-E3C96D3109AA}" destId="{30E9DD2A-9981-47CA-BA67-138C4B5E1C9A}" srcOrd="1" destOrd="0" presId="urn:microsoft.com/office/officeart/2005/8/layout/hierarchy1"/>
    <dgm:cxn modelId="{DE881162-49FA-4B1D-8A7F-0BADF354AFC9}" type="presParOf" srcId="{24745859-5E30-40D5-967B-699C2A94978D}" destId="{3F7E1C54-B4D5-4D79-AEBF-B57E3B46FCE1}" srcOrd="2" destOrd="0" presId="urn:microsoft.com/office/officeart/2005/8/layout/hierarchy1"/>
    <dgm:cxn modelId="{8578E0F8-A9A1-4E13-A06E-8AF94DA959B1}" type="presParOf" srcId="{24745859-5E30-40D5-967B-699C2A94978D}" destId="{E53AE45B-7989-4147-A08F-E4B9AC55477B}" srcOrd="3" destOrd="0" presId="urn:microsoft.com/office/officeart/2005/8/layout/hierarchy1"/>
    <dgm:cxn modelId="{20F9DE43-9401-4D67-A22A-F01E522D9807}" type="presParOf" srcId="{E53AE45B-7989-4147-A08F-E4B9AC55477B}" destId="{20B3040E-F846-43E5-B52E-719C73CDE290}" srcOrd="0" destOrd="0" presId="urn:microsoft.com/office/officeart/2005/8/layout/hierarchy1"/>
    <dgm:cxn modelId="{5839E7A0-DBB3-4430-9305-70448A7E34FB}" type="presParOf" srcId="{20B3040E-F846-43E5-B52E-719C73CDE290}" destId="{E5B88146-47F0-42EF-9B09-29F4631267B4}" srcOrd="0" destOrd="0" presId="urn:microsoft.com/office/officeart/2005/8/layout/hierarchy1"/>
    <dgm:cxn modelId="{21D3AE22-E718-4221-887D-EB697FD0C784}" type="presParOf" srcId="{20B3040E-F846-43E5-B52E-719C73CDE290}" destId="{55151155-F048-4364-AB45-B4A346A79E10}" srcOrd="1" destOrd="0" presId="urn:microsoft.com/office/officeart/2005/8/layout/hierarchy1"/>
    <dgm:cxn modelId="{19045A6C-9799-413B-809E-E9858B3E2E18}" type="presParOf" srcId="{E53AE45B-7989-4147-A08F-E4B9AC55477B}" destId="{31AF20C5-1706-46E5-95B2-F7BEBE64387D}" srcOrd="1" destOrd="0" presId="urn:microsoft.com/office/officeart/2005/8/layout/hierarchy1"/>
    <dgm:cxn modelId="{05A59294-14F1-4E2B-BB27-DDCE2B70BC60}" type="presParOf" srcId="{31AF20C5-1706-46E5-95B2-F7BEBE64387D}" destId="{2AA59C41-4AB2-4C63-BC77-6DA9AFAA5384}" srcOrd="0" destOrd="0" presId="urn:microsoft.com/office/officeart/2005/8/layout/hierarchy1"/>
    <dgm:cxn modelId="{B26020AC-62D3-4AD6-97A0-464B15E6B23F}" type="presParOf" srcId="{31AF20C5-1706-46E5-95B2-F7BEBE64387D}" destId="{6D857F05-D1EC-472C-A225-2EB770A61AB7}" srcOrd="1" destOrd="0" presId="urn:microsoft.com/office/officeart/2005/8/layout/hierarchy1"/>
    <dgm:cxn modelId="{DB61C4E9-97F3-49FE-8C29-58CE8A400CDA}" type="presParOf" srcId="{6D857F05-D1EC-472C-A225-2EB770A61AB7}" destId="{8DF21832-08C6-4A1F-A9BD-DBC8E7D652B3}" srcOrd="0" destOrd="0" presId="urn:microsoft.com/office/officeart/2005/8/layout/hierarchy1"/>
    <dgm:cxn modelId="{C6C7B59C-AC51-49AC-9E2C-FDDDC32D1C23}" type="presParOf" srcId="{8DF21832-08C6-4A1F-A9BD-DBC8E7D652B3}" destId="{98B47D16-32A3-4021-93EF-3B0F24607856}" srcOrd="0" destOrd="0" presId="urn:microsoft.com/office/officeart/2005/8/layout/hierarchy1"/>
    <dgm:cxn modelId="{1CB81408-7768-462C-BCFE-A5E873D48CFF}" type="presParOf" srcId="{8DF21832-08C6-4A1F-A9BD-DBC8E7D652B3}" destId="{39BE7C30-3976-49D4-ACBB-03D0C6041E29}" srcOrd="1" destOrd="0" presId="urn:microsoft.com/office/officeart/2005/8/layout/hierarchy1"/>
    <dgm:cxn modelId="{E03545A8-2220-4C89-99A4-7C09E8138E13}" type="presParOf" srcId="{6D857F05-D1EC-472C-A225-2EB770A61AB7}" destId="{CADDF466-2504-4424-A907-BA21FAF5E9B6}" srcOrd="1" destOrd="0" presId="urn:microsoft.com/office/officeart/2005/8/layout/hierarchy1"/>
    <dgm:cxn modelId="{4EC5709B-C650-4094-88AE-43F24EF3DC6D}" type="presParOf" srcId="{24745859-5E30-40D5-967B-699C2A94978D}" destId="{AD840D7D-C4C7-4D7A-A7B1-67E4B07679F1}" srcOrd="4" destOrd="0" presId="urn:microsoft.com/office/officeart/2005/8/layout/hierarchy1"/>
    <dgm:cxn modelId="{3D82E396-F9BC-4B5C-B016-A8D41EA46F48}" type="presParOf" srcId="{24745859-5E30-40D5-967B-699C2A94978D}" destId="{883B56B0-FA3F-436F-92ED-A861B531BC45}" srcOrd="5" destOrd="0" presId="urn:microsoft.com/office/officeart/2005/8/layout/hierarchy1"/>
    <dgm:cxn modelId="{4F1FA3B5-7F19-461B-AFED-6F849D7112FE}" type="presParOf" srcId="{883B56B0-FA3F-436F-92ED-A861B531BC45}" destId="{B3571925-7357-4A42-8D91-EE0199DFEAE4}" srcOrd="0" destOrd="0" presId="urn:microsoft.com/office/officeart/2005/8/layout/hierarchy1"/>
    <dgm:cxn modelId="{E46BE6F4-8539-4392-A300-D1E3BF13060D}" type="presParOf" srcId="{B3571925-7357-4A42-8D91-EE0199DFEAE4}" destId="{0C0F0C50-A0B7-43DD-A716-F4A3ABBCBA27}" srcOrd="0" destOrd="0" presId="urn:microsoft.com/office/officeart/2005/8/layout/hierarchy1"/>
    <dgm:cxn modelId="{6A6015DB-CD00-4C75-B454-B139D48ADB6A}" type="presParOf" srcId="{B3571925-7357-4A42-8D91-EE0199DFEAE4}" destId="{B8D9E9A5-45E8-4A9D-A062-90BBBB99FE32}" srcOrd="1" destOrd="0" presId="urn:microsoft.com/office/officeart/2005/8/layout/hierarchy1"/>
    <dgm:cxn modelId="{47870C3F-81F2-42FF-A9AA-94310C5D392B}" type="presParOf" srcId="{883B56B0-FA3F-436F-92ED-A861B531BC45}" destId="{8B106DC8-4FEC-4705-A6C0-A978BE76100A}" srcOrd="1" destOrd="0" presId="urn:microsoft.com/office/officeart/2005/8/layout/hierarchy1"/>
    <dgm:cxn modelId="{7D4FE786-ECDB-4440-9643-67630928892B}" type="presParOf" srcId="{8B106DC8-4FEC-4705-A6C0-A978BE76100A}" destId="{9C405EE7-3671-4D1E-A044-54A9B58FA526}" srcOrd="0" destOrd="0" presId="urn:microsoft.com/office/officeart/2005/8/layout/hierarchy1"/>
    <dgm:cxn modelId="{64C13394-9C28-40D9-98C3-178A99A7556C}" type="presParOf" srcId="{8B106DC8-4FEC-4705-A6C0-A978BE76100A}" destId="{0FB7025E-C676-42B6-8E24-546CE652742B}" srcOrd="1" destOrd="0" presId="urn:microsoft.com/office/officeart/2005/8/layout/hierarchy1"/>
    <dgm:cxn modelId="{DA577683-1BC2-4B45-A850-D1B132D9671B}" type="presParOf" srcId="{0FB7025E-C676-42B6-8E24-546CE652742B}" destId="{7E71F42E-EF2C-4373-AB44-FE2822141C21}" srcOrd="0" destOrd="0" presId="urn:microsoft.com/office/officeart/2005/8/layout/hierarchy1"/>
    <dgm:cxn modelId="{B0FE65D6-3D1A-4A99-8DF1-CDE88847A713}" type="presParOf" srcId="{7E71F42E-EF2C-4373-AB44-FE2822141C21}" destId="{DBAD4C45-E7C5-44DF-8D0F-EB8E9F161467}" srcOrd="0" destOrd="0" presId="urn:microsoft.com/office/officeart/2005/8/layout/hierarchy1"/>
    <dgm:cxn modelId="{8494C229-8E2D-48DE-9A9B-4EC725B989C6}" type="presParOf" srcId="{7E71F42E-EF2C-4373-AB44-FE2822141C21}" destId="{BFB912BD-D2B2-43F7-9013-6CA32FB33C6C}" srcOrd="1" destOrd="0" presId="urn:microsoft.com/office/officeart/2005/8/layout/hierarchy1"/>
    <dgm:cxn modelId="{0137DD48-379E-4209-9595-B61A82330FC3}" type="presParOf" srcId="{0FB7025E-C676-42B6-8E24-546CE652742B}" destId="{FB8E5101-AA1C-4A63-8FA3-9A08F51E0366}" srcOrd="1" destOrd="0" presId="urn:microsoft.com/office/officeart/2005/8/layout/hierarchy1"/>
    <dgm:cxn modelId="{A9F99264-5797-4B07-9916-4F8BC2708317}" type="presParOf" srcId="{24745859-5E30-40D5-967B-699C2A94978D}" destId="{52D0483C-B3F6-4A80-8307-B05C78B7E6B8}" srcOrd="6" destOrd="0" presId="urn:microsoft.com/office/officeart/2005/8/layout/hierarchy1"/>
    <dgm:cxn modelId="{1916548A-A9D8-4945-BF96-62845586023F}" type="presParOf" srcId="{24745859-5E30-40D5-967B-699C2A94978D}" destId="{73517A50-BA42-4776-A94C-B1BB9AC10575}" srcOrd="7" destOrd="0" presId="urn:microsoft.com/office/officeart/2005/8/layout/hierarchy1"/>
    <dgm:cxn modelId="{9B0B2467-623A-4F3E-8EEF-BE043DC769AE}" type="presParOf" srcId="{73517A50-BA42-4776-A94C-B1BB9AC10575}" destId="{5CDF7133-D6F4-460F-9400-4973FCFAA06A}" srcOrd="0" destOrd="0" presId="urn:microsoft.com/office/officeart/2005/8/layout/hierarchy1"/>
    <dgm:cxn modelId="{E4064698-0396-4736-A79F-A34364AE9D43}" type="presParOf" srcId="{5CDF7133-D6F4-460F-9400-4973FCFAA06A}" destId="{93A6BB20-40E6-4E2B-922A-522B7C4DA050}" srcOrd="0" destOrd="0" presId="urn:microsoft.com/office/officeart/2005/8/layout/hierarchy1"/>
    <dgm:cxn modelId="{C0FC20EA-D549-4003-A7BC-9B02B4AFA515}" type="presParOf" srcId="{5CDF7133-D6F4-460F-9400-4973FCFAA06A}" destId="{6941E2E1-D749-4AB0-98F2-A2F6E8B8E50D}" srcOrd="1" destOrd="0" presId="urn:microsoft.com/office/officeart/2005/8/layout/hierarchy1"/>
    <dgm:cxn modelId="{D88BA145-5B9C-4A5C-AD3A-0C86BA585325}" type="presParOf" srcId="{73517A50-BA42-4776-A94C-B1BB9AC10575}" destId="{934B6E5A-D5C2-4D38-B243-85ED21AD00BE}" srcOrd="1" destOrd="0" presId="urn:microsoft.com/office/officeart/2005/8/layout/hierarchy1"/>
    <dgm:cxn modelId="{3738FDBB-4818-405E-8F78-5E686BDC1629}" type="presParOf" srcId="{934B6E5A-D5C2-4D38-B243-85ED21AD00BE}" destId="{233925AB-E61D-4987-88BE-C45D1C8EE243}" srcOrd="0" destOrd="0" presId="urn:microsoft.com/office/officeart/2005/8/layout/hierarchy1"/>
    <dgm:cxn modelId="{02C850FB-8F4F-478A-AC2A-5A28F1A2B11D}" type="presParOf" srcId="{934B6E5A-D5C2-4D38-B243-85ED21AD00BE}" destId="{4FB9578D-9416-467B-9746-F72188BA82BD}" srcOrd="1" destOrd="0" presId="urn:microsoft.com/office/officeart/2005/8/layout/hierarchy1"/>
    <dgm:cxn modelId="{55851126-3927-4504-B83F-9E7EB08A6B3F}" type="presParOf" srcId="{4FB9578D-9416-467B-9746-F72188BA82BD}" destId="{04423560-9730-476C-A464-B5B52CDCA134}" srcOrd="0" destOrd="0" presId="urn:microsoft.com/office/officeart/2005/8/layout/hierarchy1"/>
    <dgm:cxn modelId="{8D17B4F7-4545-4EB5-A26B-126EEA3F8C7C}" type="presParOf" srcId="{04423560-9730-476C-A464-B5B52CDCA134}" destId="{7E659337-149B-4A7A-A51E-05D11688B640}" srcOrd="0" destOrd="0" presId="urn:microsoft.com/office/officeart/2005/8/layout/hierarchy1"/>
    <dgm:cxn modelId="{C525B95C-89B2-48E5-93EF-CF9999F627FD}" type="presParOf" srcId="{04423560-9730-476C-A464-B5B52CDCA134}" destId="{F084436C-FED6-4508-85FB-2887B7DBE474}" srcOrd="1" destOrd="0" presId="urn:microsoft.com/office/officeart/2005/8/layout/hierarchy1"/>
    <dgm:cxn modelId="{C151222A-B1FB-49BA-AB24-44FB6B7A5767}" type="presParOf" srcId="{4FB9578D-9416-467B-9746-F72188BA82BD}" destId="{B85200EF-D628-49B5-B1FC-49674BC5265E}" srcOrd="1" destOrd="0" presId="urn:microsoft.com/office/officeart/2005/8/layout/hierarchy1"/>
    <dgm:cxn modelId="{3CABD71C-96D6-4D93-BCA6-E554B2E9FF9E}" type="presParOf" srcId="{518EA627-A5DC-4E33-AF8E-6B33C2FB9B73}" destId="{7C2D0914-CE4D-4219-B655-C27AC30EEEB9}" srcOrd="6" destOrd="0" presId="urn:microsoft.com/office/officeart/2005/8/layout/hierarchy1"/>
    <dgm:cxn modelId="{02EB27E2-D829-4A5C-926E-B5CC2AA7CB02}" type="presParOf" srcId="{518EA627-A5DC-4E33-AF8E-6B33C2FB9B73}" destId="{843585E9-B654-4DBD-AD6B-B14A5EE142A3}" srcOrd="7" destOrd="0" presId="urn:microsoft.com/office/officeart/2005/8/layout/hierarchy1"/>
    <dgm:cxn modelId="{7645DEAC-7113-4A87-82A4-51D6544B6E8B}" type="presParOf" srcId="{843585E9-B654-4DBD-AD6B-B14A5EE142A3}" destId="{1EAED1CA-E042-4492-A73A-14220F0A7D57}" srcOrd="0" destOrd="0" presId="urn:microsoft.com/office/officeart/2005/8/layout/hierarchy1"/>
    <dgm:cxn modelId="{57DD4373-3E27-4277-AF8D-BE4DEA836A05}" type="presParOf" srcId="{1EAED1CA-E042-4492-A73A-14220F0A7D57}" destId="{C0B030E6-95E1-483A-9722-8BCE28D41CDA}" srcOrd="0" destOrd="0" presId="urn:microsoft.com/office/officeart/2005/8/layout/hierarchy1"/>
    <dgm:cxn modelId="{44929AA4-2FD3-4E91-94A6-584C178DED89}" type="presParOf" srcId="{1EAED1CA-E042-4492-A73A-14220F0A7D57}" destId="{9D15731B-A08B-4992-9ECA-16248774F82B}" srcOrd="1" destOrd="0" presId="urn:microsoft.com/office/officeart/2005/8/layout/hierarchy1"/>
    <dgm:cxn modelId="{C091A151-19B9-4BA4-87CB-153616C3067B}" type="presParOf" srcId="{843585E9-B654-4DBD-AD6B-B14A5EE142A3}" destId="{A67A0A63-7E20-443E-8B3B-87FF1B0A0FF4}" srcOrd="1" destOrd="0" presId="urn:microsoft.com/office/officeart/2005/8/layout/hierarchy1"/>
    <dgm:cxn modelId="{89E473C8-2EC9-473C-B6A7-8994F6320C64}" type="presParOf" srcId="{A67A0A63-7E20-443E-8B3B-87FF1B0A0FF4}" destId="{926EFE6D-AB65-4D09-83BC-FEB97FBE2F8B}" srcOrd="0" destOrd="0" presId="urn:microsoft.com/office/officeart/2005/8/layout/hierarchy1"/>
    <dgm:cxn modelId="{09F45244-4DD1-4C16-B7D5-21D8C6884D09}" type="presParOf" srcId="{A67A0A63-7E20-443E-8B3B-87FF1B0A0FF4}" destId="{9B4DB3C7-6397-4ABE-8BFF-ECB4CC46E16C}" srcOrd="1" destOrd="0" presId="urn:microsoft.com/office/officeart/2005/8/layout/hierarchy1"/>
    <dgm:cxn modelId="{A1B5111B-C6DD-4EF3-A1D7-DD45276CBDCD}" type="presParOf" srcId="{9B4DB3C7-6397-4ABE-8BFF-ECB4CC46E16C}" destId="{107E859F-8DBB-487E-8FF2-3BAD40AD07E5}" srcOrd="0" destOrd="0" presId="urn:microsoft.com/office/officeart/2005/8/layout/hierarchy1"/>
    <dgm:cxn modelId="{66DA2F1D-A2E0-4F4F-90F8-A0D3129A38DF}" type="presParOf" srcId="{107E859F-8DBB-487E-8FF2-3BAD40AD07E5}" destId="{CDE3A55F-D9BB-4472-8EA1-03DB2849C141}" srcOrd="0" destOrd="0" presId="urn:microsoft.com/office/officeart/2005/8/layout/hierarchy1"/>
    <dgm:cxn modelId="{A32B7766-5604-4EA3-9E86-E73EB3359608}" type="presParOf" srcId="{107E859F-8DBB-487E-8FF2-3BAD40AD07E5}" destId="{0BADA270-9DE9-4667-8243-2383C89D7175}" srcOrd="1" destOrd="0" presId="urn:microsoft.com/office/officeart/2005/8/layout/hierarchy1"/>
    <dgm:cxn modelId="{036FDB90-7273-4570-9130-279707964F0E}" type="presParOf" srcId="{9B4DB3C7-6397-4ABE-8BFF-ECB4CC46E16C}" destId="{1D117098-0873-473E-9A02-D3BC504984E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EB4137-050F-4C80-A6B8-8284F30591D8}" type="doc">
      <dgm:prSet loTypeId="urn:microsoft.com/office/officeart/2005/8/layout/chevron2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0E4DB6-9FC1-46B6-8CBD-B040450D99B3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সমান্তরাল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009E17DF-E488-4130-99AB-2A6EBEC163E5}" type="parTrans" cxnId="{0134115E-10C8-4E7B-9505-1B4894507D66}">
      <dgm:prSet/>
      <dgm:spPr/>
      <dgm:t>
        <a:bodyPr/>
        <a:lstStyle/>
        <a:p>
          <a:endParaRPr lang="en-US"/>
        </a:p>
      </dgm:t>
    </dgm:pt>
    <dgm:pt modelId="{A1DBD854-AC0F-49A4-B870-2B733CF8B5C1}" type="sibTrans" cxnId="{0134115E-10C8-4E7B-9505-1B4894507D66}">
      <dgm:prSet/>
      <dgm:spPr/>
      <dgm:t>
        <a:bodyPr/>
        <a:lstStyle/>
        <a:p>
          <a:endParaRPr lang="en-US"/>
        </a:p>
      </dgm:t>
    </dgm:pt>
    <dgm:pt modelId="{7180CA84-506D-4675-BA87-FB7641F7FAEC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বিভিন্ন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হিসাবকালের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দফাসমূহের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তুলনা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962501C8-0BCE-495D-8A3B-C0FB5A3BBA09}" type="parTrans" cxnId="{EF6E7F77-DBBD-4E99-8131-E9637EB8904F}">
      <dgm:prSet/>
      <dgm:spPr/>
      <dgm:t>
        <a:bodyPr/>
        <a:lstStyle/>
        <a:p>
          <a:endParaRPr lang="en-US"/>
        </a:p>
      </dgm:t>
    </dgm:pt>
    <dgm:pt modelId="{DA2E8635-2548-4038-AC1C-B6CF54B5C895}" type="sibTrans" cxnId="{EF6E7F77-DBBD-4E99-8131-E9637EB8904F}">
      <dgm:prSet/>
      <dgm:spPr/>
      <dgm:t>
        <a:bodyPr/>
        <a:lstStyle/>
        <a:p>
          <a:endParaRPr lang="en-US"/>
        </a:p>
      </dgm:t>
    </dgm:pt>
    <dgm:pt modelId="{D8899487-8243-4A65-9B84-27EA9EE7BF51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পরিমান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শতকরায়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060D7BA1-CB1E-46A3-AE50-659CF2EBB5BA}" type="parTrans" cxnId="{8814BEB5-2EBC-455A-A801-426888A9E9B1}">
      <dgm:prSet/>
      <dgm:spPr/>
      <dgm:t>
        <a:bodyPr/>
        <a:lstStyle/>
        <a:p>
          <a:endParaRPr lang="en-US"/>
        </a:p>
      </dgm:t>
    </dgm:pt>
    <dgm:pt modelId="{EB7CD526-56DB-4E19-A912-18620DDCE0FD}" type="sibTrans" cxnId="{8814BEB5-2EBC-455A-A801-426888A9E9B1}">
      <dgm:prSet/>
      <dgm:spPr/>
      <dgm:t>
        <a:bodyPr/>
        <a:lstStyle/>
        <a:p>
          <a:endParaRPr lang="en-US"/>
        </a:p>
      </dgm:t>
    </dgm:pt>
    <dgm:pt modelId="{98E784F9-4986-4C19-A777-9931ABBB01EE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উলম্ব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A16EDE30-D05A-4D82-A36A-836DF2B9E304}" type="parTrans" cxnId="{14E0E80B-66F5-4596-B02D-D145B4FD9451}">
      <dgm:prSet/>
      <dgm:spPr/>
      <dgm:t>
        <a:bodyPr/>
        <a:lstStyle/>
        <a:p>
          <a:endParaRPr lang="en-US"/>
        </a:p>
      </dgm:t>
    </dgm:pt>
    <dgm:pt modelId="{392B3662-6A17-4B89-9C07-2558C2B8D31D}" type="sibTrans" cxnId="{14E0E80B-66F5-4596-B02D-D145B4FD9451}">
      <dgm:prSet/>
      <dgm:spPr/>
      <dgm:t>
        <a:bodyPr/>
        <a:lstStyle/>
        <a:p>
          <a:endParaRPr lang="en-US"/>
        </a:p>
      </dgm:t>
    </dgm:pt>
    <dgm:pt modelId="{33CFA5F8-6FEF-47C0-9E93-D1BEAC039553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নিদ্দিষ্ট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হিসাবকালের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দফাসমূহের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ভিত্তি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সাপেক্ষে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তুলনা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 </a:t>
          </a:r>
        </a:p>
      </dgm:t>
    </dgm:pt>
    <dgm:pt modelId="{9247EDD1-932B-4DBC-8E2A-4E4988B26083}" type="parTrans" cxnId="{00889A6E-51D2-4864-90B0-A0E361694D54}">
      <dgm:prSet/>
      <dgm:spPr/>
      <dgm:t>
        <a:bodyPr/>
        <a:lstStyle/>
        <a:p>
          <a:endParaRPr lang="en-US"/>
        </a:p>
      </dgm:t>
    </dgm:pt>
    <dgm:pt modelId="{FCDACAEE-51AB-49EE-AFEE-09B591F4A598}" type="sibTrans" cxnId="{00889A6E-51D2-4864-90B0-A0E361694D54}">
      <dgm:prSet/>
      <dgm:spPr/>
      <dgm:t>
        <a:bodyPr/>
        <a:lstStyle/>
        <a:p>
          <a:endParaRPr lang="en-US"/>
        </a:p>
      </dgm:t>
    </dgm:pt>
    <dgm:pt modelId="{3D4E8644-CD33-4B74-87E3-5B32EF4CF70C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পরিমান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শতকরায়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EF19131D-F59B-4A3B-A818-97617EDCB2FC}" type="parTrans" cxnId="{27B86658-2E4E-4EAA-9853-48ABB2558EDC}">
      <dgm:prSet/>
      <dgm:spPr/>
      <dgm:t>
        <a:bodyPr/>
        <a:lstStyle/>
        <a:p>
          <a:endParaRPr lang="en-US"/>
        </a:p>
      </dgm:t>
    </dgm:pt>
    <dgm:pt modelId="{FCD6F7B8-5DFB-441C-A01C-A6AE3E824D6E}" type="sibTrans" cxnId="{27B86658-2E4E-4EAA-9853-48ABB2558EDC}">
      <dgm:prSet/>
      <dgm:spPr/>
      <dgm:t>
        <a:bodyPr/>
        <a:lstStyle/>
        <a:p>
          <a:endParaRPr lang="en-US"/>
        </a:p>
      </dgm:t>
    </dgm:pt>
    <dgm:pt modelId="{4B14EBF4-A5B2-4C8D-9689-223D2059B886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F3E22100-0EB1-4470-A614-8D226FFB6FC8}" type="parTrans" cxnId="{0129D82A-B581-400A-8576-CD7B21C58EB1}">
      <dgm:prSet/>
      <dgm:spPr/>
      <dgm:t>
        <a:bodyPr/>
        <a:lstStyle/>
        <a:p>
          <a:endParaRPr lang="en-US"/>
        </a:p>
      </dgm:t>
    </dgm:pt>
    <dgm:pt modelId="{3289F775-951D-48D4-A1C9-9A6BA45E2A95}" type="sibTrans" cxnId="{0129D82A-B581-400A-8576-CD7B21C58EB1}">
      <dgm:prSet/>
      <dgm:spPr/>
      <dgm:t>
        <a:bodyPr/>
        <a:lstStyle/>
        <a:p>
          <a:endParaRPr lang="en-US"/>
        </a:p>
      </dgm:t>
    </dgm:pt>
    <dgm:pt modelId="{2F0AC731-ABB1-4F83-AA2A-4D723EEF2C12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দুটি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দফার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একটির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তোলনায়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অন্যটি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পরিবর্তনের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হার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5EAC7B40-81AE-40CC-95C0-BA2260B493FF}" type="parTrans" cxnId="{8D0637AE-3669-4088-9841-DBC9AB04243C}">
      <dgm:prSet/>
      <dgm:spPr/>
      <dgm:t>
        <a:bodyPr/>
        <a:lstStyle/>
        <a:p>
          <a:endParaRPr lang="en-US"/>
        </a:p>
      </dgm:t>
    </dgm:pt>
    <dgm:pt modelId="{A53038B1-BCF5-4AEA-BFD7-B9D4C951CABC}" type="sibTrans" cxnId="{8D0637AE-3669-4088-9841-DBC9AB04243C}">
      <dgm:prSet/>
      <dgm:spPr/>
      <dgm:t>
        <a:bodyPr/>
        <a:lstStyle/>
        <a:p>
          <a:endParaRPr lang="en-US"/>
        </a:p>
      </dgm:t>
    </dgm:pt>
    <dgm:pt modelId="{CC91B2AE-1D89-4C8B-A1D0-297049A175BC}">
      <dgm:prSet phldrT="[Text]" custT="1"/>
      <dgm:spPr/>
      <dgm:t>
        <a:bodyPr/>
        <a:lstStyle/>
        <a:p>
          <a:r>
            <a:rPr lang="bn-IN" sz="2800" b="1" dirty="0">
              <a:latin typeface="NikoshBAN" pitchFamily="2" charset="0"/>
              <a:cs typeface="NikoshBAN" pitchFamily="2" charset="0"/>
            </a:rPr>
            <a:t>ভগ্নাংশে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28985853-0646-4794-A5A7-0056BAF6470C}" type="parTrans" cxnId="{9B6B7656-AE87-4E37-9BC5-CAB732AE3E80}">
      <dgm:prSet/>
      <dgm:spPr/>
      <dgm:t>
        <a:bodyPr/>
        <a:lstStyle/>
        <a:p>
          <a:endParaRPr lang="en-US"/>
        </a:p>
      </dgm:t>
    </dgm:pt>
    <dgm:pt modelId="{BA767172-732E-425F-9D0D-3E2F5D336C90}" type="sibTrans" cxnId="{9B6B7656-AE87-4E37-9BC5-CAB732AE3E80}">
      <dgm:prSet/>
      <dgm:spPr/>
      <dgm:t>
        <a:bodyPr/>
        <a:lstStyle/>
        <a:p>
          <a:endParaRPr lang="en-US"/>
        </a:p>
      </dgm:t>
    </dgm:pt>
    <dgm:pt modelId="{01CDFF62-6FAC-4B76-A0F1-66A14588C0C2}" type="pres">
      <dgm:prSet presAssocID="{42EB4137-050F-4C80-A6B8-8284F30591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D5471E-09A8-4D60-8C95-D1CFBCBC2FCB}" type="pres">
      <dgm:prSet presAssocID="{520E4DB6-9FC1-46B6-8CBD-B040450D99B3}" presName="composite" presStyleCnt="0"/>
      <dgm:spPr/>
    </dgm:pt>
    <dgm:pt modelId="{FABEE4B2-A606-4681-8B0A-1235134D8B92}" type="pres">
      <dgm:prSet presAssocID="{520E4DB6-9FC1-46B6-8CBD-B040450D99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6E514-0BFE-4B21-A168-898EDBE78307}" type="pres">
      <dgm:prSet presAssocID="{520E4DB6-9FC1-46B6-8CBD-B040450D99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C35FF2-0C92-46C1-A736-B8C82859CC8A}" type="pres">
      <dgm:prSet presAssocID="{A1DBD854-AC0F-49A4-B870-2B733CF8B5C1}" presName="sp" presStyleCnt="0"/>
      <dgm:spPr/>
    </dgm:pt>
    <dgm:pt modelId="{270820C5-A37B-46E6-9D8D-5681568C4FE4}" type="pres">
      <dgm:prSet presAssocID="{98E784F9-4986-4C19-A777-9931ABBB01EE}" presName="composite" presStyleCnt="0"/>
      <dgm:spPr/>
    </dgm:pt>
    <dgm:pt modelId="{EAA24541-620F-4109-BA1B-544FA90BDB86}" type="pres">
      <dgm:prSet presAssocID="{98E784F9-4986-4C19-A777-9931ABBB01E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8276E2-D008-4174-9FC3-3C10027956E6}" type="pres">
      <dgm:prSet presAssocID="{98E784F9-4986-4C19-A777-9931ABBB01E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4B892-4099-429F-87FE-E9A4D6D544ED}" type="pres">
      <dgm:prSet presAssocID="{392B3662-6A17-4B89-9C07-2558C2B8D31D}" presName="sp" presStyleCnt="0"/>
      <dgm:spPr/>
    </dgm:pt>
    <dgm:pt modelId="{E20BCAED-0765-4A3A-9854-2F4700AD92D1}" type="pres">
      <dgm:prSet presAssocID="{4B14EBF4-A5B2-4C8D-9689-223D2059B886}" presName="composite" presStyleCnt="0"/>
      <dgm:spPr/>
    </dgm:pt>
    <dgm:pt modelId="{A078C1FE-CE92-4F71-9E00-00B4591BAE60}" type="pres">
      <dgm:prSet presAssocID="{4B14EBF4-A5B2-4C8D-9689-223D2059B88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3D06D7-6FFD-4038-8867-8EEB4C1AB92B}" type="pres">
      <dgm:prSet presAssocID="{4B14EBF4-A5B2-4C8D-9689-223D2059B88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889A6E-51D2-4864-90B0-A0E361694D54}" srcId="{98E784F9-4986-4C19-A777-9931ABBB01EE}" destId="{33CFA5F8-6FEF-47C0-9E93-D1BEAC039553}" srcOrd="0" destOrd="0" parTransId="{9247EDD1-932B-4DBC-8E2A-4E4988B26083}" sibTransId="{FCDACAEE-51AB-49EE-AFEE-09B591F4A598}"/>
    <dgm:cxn modelId="{0134115E-10C8-4E7B-9505-1B4894507D66}" srcId="{42EB4137-050F-4C80-A6B8-8284F30591D8}" destId="{520E4DB6-9FC1-46B6-8CBD-B040450D99B3}" srcOrd="0" destOrd="0" parTransId="{009E17DF-E488-4130-99AB-2A6EBEC163E5}" sibTransId="{A1DBD854-AC0F-49A4-B870-2B733CF8B5C1}"/>
    <dgm:cxn modelId="{CC8CB3BC-B466-4877-9A24-384AF6DC8632}" type="presOf" srcId="{42EB4137-050F-4C80-A6B8-8284F30591D8}" destId="{01CDFF62-6FAC-4B76-A0F1-66A14588C0C2}" srcOrd="0" destOrd="0" presId="urn:microsoft.com/office/officeart/2005/8/layout/chevron2"/>
    <dgm:cxn modelId="{27B86658-2E4E-4EAA-9853-48ABB2558EDC}" srcId="{98E784F9-4986-4C19-A777-9931ABBB01EE}" destId="{3D4E8644-CD33-4B74-87E3-5B32EF4CF70C}" srcOrd="1" destOrd="0" parTransId="{EF19131D-F59B-4A3B-A818-97617EDCB2FC}" sibTransId="{FCD6F7B8-5DFB-441C-A01C-A6AE3E824D6E}"/>
    <dgm:cxn modelId="{FB78F992-CA0D-41D1-BA15-CB3B87C01ACA}" type="presOf" srcId="{3D4E8644-CD33-4B74-87E3-5B32EF4CF70C}" destId="{DF8276E2-D008-4174-9FC3-3C10027956E6}" srcOrd="0" destOrd="1" presId="urn:microsoft.com/office/officeart/2005/8/layout/chevron2"/>
    <dgm:cxn modelId="{75A51520-0CFA-4321-ABF8-ABE4BC50CBA0}" type="presOf" srcId="{33CFA5F8-6FEF-47C0-9E93-D1BEAC039553}" destId="{DF8276E2-D008-4174-9FC3-3C10027956E6}" srcOrd="0" destOrd="0" presId="urn:microsoft.com/office/officeart/2005/8/layout/chevron2"/>
    <dgm:cxn modelId="{EF912A39-4C04-4539-B580-41AA73E9652C}" type="presOf" srcId="{520E4DB6-9FC1-46B6-8CBD-B040450D99B3}" destId="{FABEE4B2-A606-4681-8B0A-1235134D8B92}" srcOrd="0" destOrd="0" presId="urn:microsoft.com/office/officeart/2005/8/layout/chevron2"/>
    <dgm:cxn modelId="{874ED83B-7B08-496C-91BA-556B42E566A8}" type="presOf" srcId="{7180CA84-506D-4675-BA87-FB7641F7FAEC}" destId="{3B26E514-0BFE-4B21-A168-898EDBE78307}" srcOrd="0" destOrd="0" presId="urn:microsoft.com/office/officeart/2005/8/layout/chevron2"/>
    <dgm:cxn modelId="{94CC10FA-0A24-4CAF-9C08-A390C7415252}" type="presOf" srcId="{2F0AC731-ABB1-4F83-AA2A-4D723EEF2C12}" destId="{993D06D7-6FFD-4038-8867-8EEB4C1AB92B}" srcOrd="0" destOrd="0" presId="urn:microsoft.com/office/officeart/2005/8/layout/chevron2"/>
    <dgm:cxn modelId="{C1ABE80D-6A72-4B37-8031-F26E96251F44}" type="presOf" srcId="{4B14EBF4-A5B2-4C8D-9689-223D2059B886}" destId="{A078C1FE-CE92-4F71-9E00-00B4591BAE60}" srcOrd="0" destOrd="0" presId="urn:microsoft.com/office/officeart/2005/8/layout/chevron2"/>
    <dgm:cxn modelId="{0129D82A-B581-400A-8576-CD7B21C58EB1}" srcId="{42EB4137-050F-4C80-A6B8-8284F30591D8}" destId="{4B14EBF4-A5B2-4C8D-9689-223D2059B886}" srcOrd="2" destOrd="0" parTransId="{F3E22100-0EB1-4470-A614-8D226FFB6FC8}" sibTransId="{3289F775-951D-48D4-A1C9-9A6BA45E2A95}"/>
    <dgm:cxn modelId="{14E0E80B-66F5-4596-B02D-D145B4FD9451}" srcId="{42EB4137-050F-4C80-A6B8-8284F30591D8}" destId="{98E784F9-4986-4C19-A777-9931ABBB01EE}" srcOrd="1" destOrd="0" parTransId="{A16EDE30-D05A-4D82-A36A-836DF2B9E304}" sibTransId="{392B3662-6A17-4B89-9C07-2558C2B8D31D}"/>
    <dgm:cxn modelId="{9B6B7656-AE87-4E37-9BC5-CAB732AE3E80}" srcId="{4B14EBF4-A5B2-4C8D-9689-223D2059B886}" destId="{CC91B2AE-1D89-4C8B-A1D0-297049A175BC}" srcOrd="1" destOrd="0" parTransId="{28985853-0646-4794-A5A7-0056BAF6470C}" sibTransId="{BA767172-732E-425F-9D0D-3E2F5D336C90}"/>
    <dgm:cxn modelId="{EF6E7F77-DBBD-4E99-8131-E9637EB8904F}" srcId="{520E4DB6-9FC1-46B6-8CBD-B040450D99B3}" destId="{7180CA84-506D-4675-BA87-FB7641F7FAEC}" srcOrd="0" destOrd="0" parTransId="{962501C8-0BCE-495D-8A3B-C0FB5A3BBA09}" sibTransId="{DA2E8635-2548-4038-AC1C-B6CF54B5C895}"/>
    <dgm:cxn modelId="{566FCB28-B491-4BC3-ABDC-1B796F06910D}" type="presOf" srcId="{D8899487-8243-4A65-9B84-27EA9EE7BF51}" destId="{3B26E514-0BFE-4B21-A168-898EDBE78307}" srcOrd="0" destOrd="1" presId="urn:microsoft.com/office/officeart/2005/8/layout/chevron2"/>
    <dgm:cxn modelId="{8D0637AE-3669-4088-9841-DBC9AB04243C}" srcId="{4B14EBF4-A5B2-4C8D-9689-223D2059B886}" destId="{2F0AC731-ABB1-4F83-AA2A-4D723EEF2C12}" srcOrd="0" destOrd="0" parTransId="{5EAC7B40-81AE-40CC-95C0-BA2260B493FF}" sibTransId="{A53038B1-BCF5-4AEA-BFD7-B9D4C951CABC}"/>
    <dgm:cxn modelId="{EB4C2D6E-D17C-41D4-A103-38FF9ACF56E5}" type="presOf" srcId="{CC91B2AE-1D89-4C8B-A1D0-297049A175BC}" destId="{993D06D7-6FFD-4038-8867-8EEB4C1AB92B}" srcOrd="0" destOrd="1" presId="urn:microsoft.com/office/officeart/2005/8/layout/chevron2"/>
    <dgm:cxn modelId="{0549AE03-81B9-4BDA-A92B-036D8BD109B3}" type="presOf" srcId="{98E784F9-4986-4C19-A777-9931ABBB01EE}" destId="{EAA24541-620F-4109-BA1B-544FA90BDB86}" srcOrd="0" destOrd="0" presId="urn:microsoft.com/office/officeart/2005/8/layout/chevron2"/>
    <dgm:cxn modelId="{8814BEB5-2EBC-455A-A801-426888A9E9B1}" srcId="{520E4DB6-9FC1-46B6-8CBD-B040450D99B3}" destId="{D8899487-8243-4A65-9B84-27EA9EE7BF51}" srcOrd="1" destOrd="0" parTransId="{060D7BA1-CB1E-46A3-AE50-659CF2EBB5BA}" sibTransId="{EB7CD526-56DB-4E19-A912-18620DDCE0FD}"/>
    <dgm:cxn modelId="{0768744E-23AF-427C-86EB-40D8E23A3659}" type="presParOf" srcId="{01CDFF62-6FAC-4B76-A0F1-66A14588C0C2}" destId="{CDD5471E-09A8-4D60-8C95-D1CFBCBC2FCB}" srcOrd="0" destOrd="0" presId="urn:microsoft.com/office/officeart/2005/8/layout/chevron2"/>
    <dgm:cxn modelId="{DD495D95-21D1-4DEA-8A1A-BE7197B58A63}" type="presParOf" srcId="{CDD5471E-09A8-4D60-8C95-D1CFBCBC2FCB}" destId="{FABEE4B2-A606-4681-8B0A-1235134D8B92}" srcOrd="0" destOrd="0" presId="urn:microsoft.com/office/officeart/2005/8/layout/chevron2"/>
    <dgm:cxn modelId="{E7C1B6F4-EC8D-4C07-8101-801E0DD30749}" type="presParOf" srcId="{CDD5471E-09A8-4D60-8C95-D1CFBCBC2FCB}" destId="{3B26E514-0BFE-4B21-A168-898EDBE78307}" srcOrd="1" destOrd="0" presId="urn:microsoft.com/office/officeart/2005/8/layout/chevron2"/>
    <dgm:cxn modelId="{72316E18-7A0C-4E71-B16C-CB8477B54978}" type="presParOf" srcId="{01CDFF62-6FAC-4B76-A0F1-66A14588C0C2}" destId="{92C35FF2-0C92-46C1-A736-B8C82859CC8A}" srcOrd="1" destOrd="0" presId="urn:microsoft.com/office/officeart/2005/8/layout/chevron2"/>
    <dgm:cxn modelId="{1C156BE4-7CB0-4CF9-808A-D4DA7D3967B1}" type="presParOf" srcId="{01CDFF62-6FAC-4B76-A0F1-66A14588C0C2}" destId="{270820C5-A37B-46E6-9D8D-5681568C4FE4}" srcOrd="2" destOrd="0" presId="urn:microsoft.com/office/officeart/2005/8/layout/chevron2"/>
    <dgm:cxn modelId="{B7433EF8-03B0-4B55-BA96-EBB9FF719BB6}" type="presParOf" srcId="{270820C5-A37B-46E6-9D8D-5681568C4FE4}" destId="{EAA24541-620F-4109-BA1B-544FA90BDB86}" srcOrd="0" destOrd="0" presId="urn:microsoft.com/office/officeart/2005/8/layout/chevron2"/>
    <dgm:cxn modelId="{EE729B30-49D1-40D9-B09B-C9F48B988AB4}" type="presParOf" srcId="{270820C5-A37B-46E6-9D8D-5681568C4FE4}" destId="{DF8276E2-D008-4174-9FC3-3C10027956E6}" srcOrd="1" destOrd="0" presId="urn:microsoft.com/office/officeart/2005/8/layout/chevron2"/>
    <dgm:cxn modelId="{2E820460-C8F5-4F79-9827-4A2EF2888427}" type="presParOf" srcId="{01CDFF62-6FAC-4B76-A0F1-66A14588C0C2}" destId="{8974B892-4099-429F-87FE-E9A4D6D544ED}" srcOrd="3" destOrd="0" presId="urn:microsoft.com/office/officeart/2005/8/layout/chevron2"/>
    <dgm:cxn modelId="{EAF75D00-5F56-46C3-AAB6-308D8856BF42}" type="presParOf" srcId="{01CDFF62-6FAC-4B76-A0F1-66A14588C0C2}" destId="{E20BCAED-0765-4A3A-9854-2F4700AD92D1}" srcOrd="4" destOrd="0" presId="urn:microsoft.com/office/officeart/2005/8/layout/chevron2"/>
    <dgm:cxn modelId="{1FBB838F-E228-4AC3-9F5B-AE4023DE1D19}" type="presParOf" srcId="{E20BCAED-0765-4A3A-9854-2F4700AD92D1}" destId="{A078C1FE-CE92-4F71-9E00-00B4591BAE60}" srcOrd="0" destOrd="0" presId="urn:microsoft.com/office/officeart/2005/8/layout/chevron2"/>
    <dgm:cxn modelId="{5C103E29-FE69-4E25-A80A-1CDCFB5E413F}" type="presParOf" srcId="{E20BCAED-0765-4A3A-9854-2F4700AD92D1}" destId="{993D06D7-6FFD-4038-8867-8EEB4C1AB9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DBD2F6-8396-4753-BE77-35E9A23D6CF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EF77D51-5AB9-49DE-B566-94F266A111D7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তারল্য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পরিশোধ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)</a:t>
          </a:r>
        </a:p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বেশি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ভাল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….</a:t>
          </a:r>
        </a:p>
      </dgm:t>
    </dgm:pt>
    <dgm:pt modelId="{0B2EE50C-D09C-4E0E-93CC-63611EFD9DA2}" type="parTrans" cxnId="{86F734BD-D344-480D-BB27-6A31D9ABAA57}">
      <dgm:prSet/>
      <dgm:spPr/>
      <dgm:t>
        <a:bodyPr/>
        <a:lstStyle/>
        <a:p>
          <a:endParaRPr lang="en-US"/>
        </a:p>
      </dgm:t>
    </dgm:pt>
    <dgm:pt modelId="{4A3E9805-A25D-4408-A136-75FE3009A425}" type="sibTrans" cxnId="{86F734BD-D344-480D-BB27-6A31D9ABAA57}">
      <dgm:prSet/>
      <dgm:spPr/>
      <dgm:t>
        <a:bodyPr/>
        <a:lstStyle/>
        <a:p>
          <a:endParaRPr lang="en-US"/>
        </a:p>
      </dgm:t>
    </dgm:pt>
    <dgm:pt modelId="{1CB0E615-D701-4E58-8F03-95440450718C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১.চলতি</a:t>
          </a:r>
        </a:p>
      </dgm:t>
    </dgm:pt>
    <dgm:pt modelId="{0A0220AA-8A0A-4E10-BA42-B8AA90D82A8A}" type="parTrans" cxnId="{A4C4835E-04F6-4B6B-9545-2499F9A183C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F617BA9-4A73-4A95-A162-37261E5A90FF}" type="sibTrans" cxnId="{A4C4835E-04F6-4B6B-9545-2499F9A183C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CFBD9457-629D-494E-8832-F4E28391E720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চলতি=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চলতি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সম্পদ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চলতি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দায়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CFBD9457-629D-494E-8832-F4E28391E720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চলতি=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চলতি সম্পদ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চলতি দায়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C486E9B2-DC15-4848-8E8F-F010BFBE344C}" type="parTrans" cxnId="{600308DE-CAE9-4A05-80DA-27A70DD43FF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305F7B7A-8248-4256-87B0-B55D5B7A6EB6}" type="sibTrans" cxnId="{600308DE-CAE9-4A05-80DA-27A70DD43FF9}">
      <dgm:prSet/>
      <dgm:spPr/>
      <dgm:t>
        <a:bodyPr/>
        <a:lstStyle/>
        <a:p>
          <a:endParaRPr lang="en-US"/>
        </a:p>
      </dgm:t>
    </dgm:pt>
    <dgm:pt modelId="{55FC928A-6D02-490C-915F-2DE2087DA97A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২.ত্বরিত</a:t>
          </a:r>
        </a:p>
      </dgm:t>
    </dgm:pt>
    <dgm:pt modelId="{483688D8-5913-4C30-8039-B7A3A9880C5B}" type="parTrans" cxnId="{C42D611A-4F92-4245-B808-74EF54E6DDB0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03C12C0F-043C-419F-87D5-F48F8033E7F7}" type="sibTrans" cxnId="{C42D611A-4F92-4245-B808-74EF54E6DDB0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53F36C9C-C4A8-4D27-8B23-0BF7ADFAF0D3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ত্বরিত=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তরল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সম্পদ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তরল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দায়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53F36C9C-C4A8-4D27-8B23-0BF7ADFAF0D3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ত্বরিত=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তরল সম্পদ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তরল দায়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3B1AE2E7-AE4A-4C89-ACCD-386E353E27C4}" type="parTrans" cxnId="{EFD9D7A4-02DC-4176-BC10-F50FE99FBE3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D2EB058B-B1CF-4CCB-B980-3103C3A639F8}" type="sibTrans" cxnId="{EFD9D7A4-02DC-4176-BC10-F50FE99FBE37}">
      <dgm:prSet/>
      <dgm:spPr/>
      <dgm:t>
        <a:bodyPr/>
        <a:lstStyle/>
        <a:p>
          <a:endParaRPr lang="en-US"/>
        </a:p>
      </dgm:t>
    </dgm:pt>
    <dgm:pt modelId="{8CAF98A2-A8CB-40D7-AC2F-5DE09D60DB24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৩.কার্যকরি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3E65D867-5892-4A25-8A06-DFE87EC461DE}" type="parTrans" cxnId="{B77DC079-46C3-4905-8AD9-829E6982014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0A8A607-3678-4AB2-99EC-4DE82AE44C85}" type="sibTrans" cxnId="{B77DC079-46C3-4905-8AD9-829E69820148}">
      <dgm:prSet/>
      <dgm:spPr/>
      <dgm:t>
        <a:bodyPr/>
        <a:lstStyle/>
        <a:p>
          <a:endParaRPr lang="en-US"/>
        </a:p>
      </dgm:t>
    </dgm:pt>
    <dgm:pt modelId="{21EE8192-86A2-4A2D-A110-7ECC09BDAC96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দায়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8E2E95F-4BAE-4C59-A23D-A578EB513317}" type="parTrans" cxnId="{4C35B4C6-4CC4-4632-AC05-5151E66ED27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5E7709E0-0D39-440E-A77D-86686249ED0A}" type="sibTrans" cxnId="{4C35B4C6-4CC4-4632-AC05-5151E66ED274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53C4545-1DEC-4AFD-8EBA-BDE4697D78AC}">
          <dgm:prSet custT="1"/>
          <dgm:spPr/>
          <dgm:t>
            <a:bodyPr/>
            <a:lstStyle/>
            <a:p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কার্যকরী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মূলধন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কার্যকরি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মূলধন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চলতি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দায়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753C4545-1DEC-4AFD-8EBA-BDE4697D78AC}">
          <dgm:prSet custT="1"/>
          <dgm:spPr/>
          <dgm:t>
            <a:bodyPr/>
            <a:lstStyle/>
            <a:p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কার্যকরী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মূলধন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 smtClean="0">
                  <a:latin typeface="Cambria Math"/>
                  <a:cs typeface="NikoshBAN" pitchFamily="2" charset="0"/>
                </a:rPr>
                <a:t>(কার্যকরি মূলধন)/(চলতি দায়)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04FA022D-DD08-4EF6-9584-5EB295F7434F}" type="parTrans" cxnId="{3B3E91A1-AD15-4A7C-A1C7-CEC31BC34CA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C693E925-D9A9-481B-81D6-1269A5812A6D}" type="sibTrans" cxnId="{3B3E91A1-AD15-4A7C-A1C7-CEC31BC34CA5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34C4A444-AFB2-4478-AEDC-C73E2ACBDA82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নগদ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চলতি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দায়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নগদ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চলতি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দায়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34C4A444-AFB2-4478-AEDC-C73E2ACBDA82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নগদ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চলতি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দায়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নগদ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চলতি দায়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40CB68AD-5414-42AA-AB65-126C53D7F8E9}" type="parTrans" cxnId="{4B95B28A-1349-499E-9524-0CC383A561A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BB37AB6-C52F-405E-8952-88CF54A7A956}" type="sibTrans" cxnId="{4B95B28A-1349-499E-9524-0CC383A561A7}">
      <dgm:prSet/>
      <dgm:spPr/>
      <dgm:t>
        <a:bodyPr/>
        <a:lstStyle/>
        <a:p>
          <a:endParaRPr lang="en-US"/>
        </a:p>
      </dgm:t>
    </dgm:pt>
    <dgm:pt modelId="{B062DDC9-FF08-484D-A30D-134640B79430}" type="pres">
      <dgm:prSet presAssocID="{80DBD2F6-8396-4753-BE77-35E9A23D6CF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F061121-5E1F-4F4A-A4E2-355078A2C8DC}" type="pres">
      <dgm:prSet presAssocID="{2EF77D51-5AB9-49DE-B566-94F266A111D7}" presName="hierRoot1" presStyleCnt="0"/>
      <dgm:spPr/>
    </dgm:pt>
    <dgm:pt modelId="{CD573D49-A3F0-41BD-B32A-F8B4CC21CAEC}" type="pres">
      <dgm:prSet presAssocID="{2EF77D51-5AB9-49DE-B566-94F266A111D7}" presName="composite" presStyleCnt="0"/>
      <dgm:spPr/>
    </dgm:pt>
    <dgm:pt modelId="{460C7DE6-1A88-4D41-8F04-7E43414736F2}" type="pres">
      <dgm:prSet presAssocID="{2EF77D51-5AB9-49DE-B566-94F266A111D7}" presName="background" presStyleLbl="node0" presStyleIdx="0" presStyleCnt="1"/>
      <dgm:spPr/>
    </dgm:pt>
    <dgm:pt modelId="{4CBF98B7-EE67-473F-B557-A8108046F81A}" type="pres">
      <dgm:prSet presAssocID="{2EF77D51-5AB9-49DE-B566-94F266A111D7}" presName="text" presStyleLbl="fgAcc0" presStyleIdx="0" presStyleCnt="1" custScaleX="204694" custScaleY="781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901941-28C2-4B8B-8DAF-3A51C151C64E}" type="pres">
      <dgm:prSet presAssocID="{2EF77D51-5AB9-49DE-B566-94F266A111D7}" presName="hierChild2" presStyleCnt="0"/>
      <dgm:spPr/>
    </dgm:pt>
    <dgm:pt modelId="{C0E495DC-9EAC-42A3-A892-068B1B8DEBD2}" type="pres">
      <dgm:prSet presAssocID="{0A0220AA-8A0A-4E10-BA42-B8AA90D82A8A}" presName="Name10" presStyleLbl="parChTrans1D2" presStyleIdx="0" presStyleCnt="4"/>
      <dgm:spPr/>
      <dgm:t>
        <a:bodyPr/>
        <a:lstStyle/>
        <a:p>
          <a:endParaRPr lang="en-US"/>
        </a:p>
      </dgm:t>
    </dgm:pt>
    <dgm:pt modelId="{1C189E5D-89A4-4CAD-BD8E-F99A6DE6F27F}" type="pres">
      <dgm:prSet presAssocID="{1CB0E615-D701-4E58-8F03-95440450718C}" presName="hierRoot2" presStyleCnt="0"/>
      <dgm:spPr/>
    </dgm:pt>
    <dgm:pt modelId="{9D013998-92DE-486B-ACE2-E43F7695FC72}" type="pres">
      <dgm:prSet presAssocID="{1CB0E615-D701-4E58-8F03-95440450718C}" presName="composite2" presStyleCnt="0"/>
      <dgm:spPr/>
    </dgm:pt>
    <dgm:pt modelId="{B599C956-D606-40E7-9631-2DE7D4302327}" type="pres">
      <dgm:prSet presAssocID="{1CB0E615-D701-4E58-8F03-95440450718C}" presName="background2" presStyleLbl="node2" presStyleIdx="0" presStyleCnt="4"/>
      <dgm:spPr/>
    </dgm:pt>
    <dgm:pt modelId="{4E76550D-4270-4CBE-8BEC-D9D67EF2FB1A}" type="pres">
      <dgm:prSet presAssocID="{1CB0E615-D701-4E58-8F03-95440450718C}" presName="text2" presStyleLbl="fgAcc2" presStyleIdx="0" presStyleCnt="4" custScaleX="84529" custScaleY="57838" custLinFactNeighborX="-1154" custLinFactNeighborY="-63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399002-82F9-4048-BC76-14B84E10F94F}" type="pres">
      <dgm:prSet presAssocID="{1CB0E615-D701-4E58-8F03-95440450718C}" presName="hierChild3" presStyleCnt="0"/>
      <dgm:spPr/>
    </dgm:pt>
    <dgm:pt modelId="{6C997ADD-FBB8-427B-90B1-14A5B3902766}" type="pres">
      <dgm:prSet presAssocID="{C486E9B2-DC15-4848-8E8F-F010BFBE344C}" presName="Name17" presStyleLbl="parChTrans1D3" presStyleIdx="0" presStyleCnt="4"/>
      <dgm:spPr/>
      <dgm:t>
        <a:bodyPr/>
        <a:lstStyle/>
        <a:p>
          <a:endParaRPr lang="en-US"/>
        </a:p>
      </dgm:t>
    </dgm:pt>
    <dgm:pt modelId="{EA91E4AD-E464-41A8-9CF1-ED62E41F1202}" type="pres">
      <dgm:prSet presAssocID="{CFBD9457-629D-494E-8832-F4E28391E720}" presName="hierRoot3" presStyleCnt="0"/>
      <dgm:spPr/>
    </dgm:pt>
    <dgm:pt modelId="{930C1A67-B199-40F2-A759-A21420459455}" type="pres">
      <dgm:prSet presAssocID="{CFBD9457-629D-494E-8832-F4E28391E720}" presName="composite3" presStyleCnt="0"/>
      <dgm:spPr/>
    </dgm:pt>
    <dgm:pt modelId="{AA4AF46A-4870-4883-8743-D21D5E7A7DF3}" type="pres">
      <dgm:prSet presAssocID="{CFBD9457-629D-494E-8832-F4E28391E720}" presName="background3" presStyleLbl="node3" presStyleIdx="0" presStyleCnt="4"/>
      <dgm:spPr/>
    </dgm:pt>
    <dgm:pt modelId="{400FAB91-CD20-421D-A76D-EDEEE03AA0FB}" type="pres">
      <dgm:prSet presAssocID="{CFBD9457-629D-494E-8832-F4E28391E720}" presName="text3" presStyleLbl="fgAcc3" presStyleIdx="0" presStyleCnt="4" custLinFactNeighborX="1154" custLinFactNeighborY="-318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553EF4-5424-4237-BC30-92A560A34492}" type="pres">
      <dgm:prSet presAssocID="{CFBD9457-629D-494E-8832-F4E28391E720}" presName="hierChild4" presStyleCnt="0"/>
      <dgm:spPr/>
    </dgm:pt>
    <dgm:pt modelId="{59DD2F8F-169C-4C15-B45A-4F876B6BAAEF}" type="pres">
      <dgm:prSet presAssocID="{483688D8-5913-4C30-8039-B7A3A9880C5B}" presName="Name10" presStyleLbl="parChTrans1D2" presStyleIdx="1" presStyleCnt="4"/>
      <dgm:spPr/>
      <dgm:t>
        <a:bodyPr/>
        <a:lstStyle/>
        <a:p>
          <a:endParaRPr lang="en-US"/>
        </a:p>
      </dgm:t>
    </dgm:pt>
    <dgm:pt modelId="{EA004DBA-A71D-4F15-AB44-E9CFC918FAA6}" type="pres">
      <dgm:prSet presAssocID="{55FC928A-6D02-490C-915F-2DE2087DA97A}" presName="hierRoot2" presStyleCnt="0"/>
      <dgm:spPr/>
    </dgm:pt>
    <dgm:pt modelId="{E871D4E7-D84D-425C-B4F6-08187F859A04}" type="pres">
      <dgm:prSet presAssocID="{55FC928A-6D02-490C-915F-2DE2087DA97A}" presName="composite2" presStyleCnt="0"/>
      <dgm:spPr/>
    </dgm:pt>
    <dgm:pt modelId="{5A3C34C7-725E-4945-9ED7-E0D607F6E89A}" type="pres">
      <dgm:prSet presAssocID="{55FC928A-6D02-490C-915F-2DE2087DA97A}" presName="background2" presStyleLbl="node2" presStyleIdx="1" presStyleCnt="4"/>
      <dgm:spPr/>
    </dgm:pt>
    <dgm:pt modelId="{EEEE0BF2-3C18-4672-9753-5075CA90B908}" type="pres">
      <dgm:prSet presAssocID="{55FC928A-6D02-490C-915F-2DE2087DA97A}" presName="text2" presStyleLbl="fgAcc2" presStyleIdx="1" presStyleCnt="4" custScaleX="84529" custScaleY="57838" custLinFactNeighborX="-1154" custLinFactNeighborY="-63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15BE13-46E0-41EF-AE5D-55528492FCEA}" type="pres">
      <dgm:prSet presAssocID="{55FC928A-6D02-490C-915F-2DE2087DA97A}" presName="hierChild3" presStyleCnt="0"/>
      <dgm:spPr/>
    </dgm:pt>
    <dgm:pt modelId="{F4115AF2-0D63-4AA8-916B-194FAD74A76A}" type="pres">
      <dgm:prSet presAssocID="{3B1AE2E7-AE4A-4C89-ACCD-386E353E27C4}" presName="Name17" presStyleLbl="parChTrans1D3" presStyleIdx="1" presStyleCnt="4"/>
      <dgm:spPr/>
      <dgm:t>
        <a:bodyPr/>
        <a:lstStyle/>
        <a:p>
          <a:endParaRPr lang="en-US"/>
        </a:p>
      </dgm:t>
    </dgm:pt>
    <dgm:pt modelId="{290B0282-A391-4E46-91C6-17A7DE4E17B8}" type="pres">
      <dgm:prSet presAssocID="{53F36C9C-C4A8-4D27-8B23-0BF7ADFAF0D3}" presName="hierRoot3" presStyleCnt="0"/>
      <dgm:spPr/>
    </dgm:pt>
    <dgm:pt modelId="{F286859D-2B0F-4DA4-974A-C02377A8CAC5}" type="pres">
      <dgm:prSet presAssocID="{53F36C9C-C4A8-4D27-8B23-0BF7ADFAF0D3}" presName="composite3" presStyleCnt="0"/>
      <dgm:spPr/>
    </dgm:pt>
    <dgm:pt modelId="{F0611B0B-3711-4F93-9B7D-025E4B5688F2}" type="pres">
      <dgm:prSet presAssocID="{53F36C9C-C4A8-4D27-8B23-0BF7ADFAF0D3}" presName="background3" presStyleLbl="node3" presStyleIdx="1" presStyleCnt="4"/>
      <dgm:spPr/>
    </dgm:pt>
    <dgm:pt modelId="{9F641531-C4CE-4275-9776-68C7A09EFF09}" type="pres">
      <dgm:prSet presAssocID="{53F36C9C-C4A8-4D27-8B23-0BF7ADFAF0D3}" presName="text3" presStyleLbl="fgAcc3" presStyleIdx="1" presStyleCnt="4" custLinFactNeighborX="1154" custLinFactNeighborY="-318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3BD3A4-134F-40D0-8D23-6885C528A1C9}" type="pres">
      <dgm:prSet presAssocID="{53F36C9C-C4A8-4D27-8B23-0BF7ADFAF0D3}" presName="hierChild4" presStyleCnt="0"/>
      <dgm:spPr/>
    </dgm:pt>
    <dgm:pt modelId="{F347CDAE-0494-4491-8B28-A279266F1CD2}" type="pres">
      <dgm:prSet presAssocID="{3E65D867-5892-4A25-8A06-DFE87EC461DE}" presName="Name10" presStyleLbl="parChTrans1D2" presStyleIdx="2" presStyleCnt="4"/>
      <dgm:spPr/>
      <dgm:t>
        <a:bodyPr/>
        <a:lstStyle/>
        <a:p>
          <a:endParaRPr lang="en-US"/>
        </a:p>
      </dgm:t>
    </dgm:pt>
    <dgm:pt modelId="{325765F4-098C-4559-8E3E-744A470B6988}" type="pres">
      <dgm:prSet presAssocID="{8CAF98A2-A8CB-40D7-AC2F-5DE09D60DB24}" presName="hierRoot2" presStyleCnt="0"/>
      <dgm:spPr/>
    </dgm:pt>
    <dgm:pt modelId="{357F5D42-664D-4DB6-8C93-9BDA949542FA}" type="pres">
      <dgm:prSet presAssocID="{8CAF98A2-A8CB-40D7-AC2F-5DE09D60DB24}" presName="composite2" presStyleCnt="0"/>
      <dgm:spPr/>
    </dgm:pt>
    <dgm:pt modelId="{99FCAAEC-11C7-4EB4-B7EE-F504D2EE37F5}" type="pres">
      <dgm:prSet presAssocID="{8CAF98A2-A8CB-40D7-AC2F-5DE09D60DB24}" presName="background2" presStyleLbl="node2" presStyleIdx="2" presStyleCnt="4"/>
      <dgm:spPr/>
    </dgm:pt>
    <dgm:pt modelId="{14C5A45C-E907-4845-B220-F9586C35CC8F}" type="pres">
      <dgm:prSet presAssocID="{8CAF98A2-A8CB-40D7-AC2F-5DE09D60DB24}" presName="text2" presStyleLbl="fgAcc2" presStyleIdx="2" presStyleCnt="4" custScaleX="84529" custScaleY="57838" custLinFactNeighborX="-1154" custLinFactNeighborY="-63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36C57F-19A2-4505-81F5-E07051849EA3}" type="pres">
      <dgm:prSet presAssocID="{8CAF98A2-A8CB-40D7-AC2F-5DE09D60DB24}" presName="hierChild3" presStyleCnt="0"/>
      <dgm:spPr/>
    </dgm:pt>
    <dgm:pt modelId="{B5495EE1-1AC8-4722-9B86-D2F8BB78060E}" type="pres">
      <dgm:prSet presAssocID="{04FA022D-DD08-4EF6-9584-5EB295F7434F}" presName="Name17" presStyleLbl="parChTrans1D3" presStyleIdx="2" presStyleCnt="4"/>
      <dgm:spPr/>
      <dgm:t>
        <a:bodyPr/>
        <a:lstStyle/>
        <a:p>
          <a:endParaRPr lang="en-US"/>
        </a:p>
      </dgm:t>
    </dgm:pt>
    <dgm:pt modelId="{6160811B-1588-48CA-8232-72BC3CB7E7E7}" type="pres">
      <dgm:prSet presAssocID="{753C4545-1DEC-4AFD-8EBA-BDE4697D78AC}" presName="hierRoot3" presStyleCnt="0"/>
      <dgm:spPr/>
    </dgm:pt>
    <dgm:pt modelId="{C1A8692D-1442-4C5E-A569-483FF6DC3109}" type="pres">
      <dgm:prSet presAssocID="{753C4545-1DEC-4AFD-8EBA-BDE4697D78AC}" presName="composite3" presStyleCnt="0"/>
      <dgm:spPr/>
    </dgm:pt>
    <dgm:pt modelId="{9F4453EC-44AF-4540-88AE-7682746AD30D}" type="pres">
      <dgm:prSet presAssocID="{753C4545-1DEC-4AFD-8EBA-BDE4697D78AC}" presName="background3" presStyleLbl="node3" presStyleIdx="2" presStyleCnt="4"/>
      <dgm:spPr/>
    </dgm:pt>
    <dgm:pt modelId="{5D1650C2-EEC8-494D-8199-DD9A4763C7EB}" type="pres">
      <dgm:prSet presAssocID="{753C4545-1DEC-4AFD-8EBA-BDE4697D78AC}" presName="text3" presStyleLbl="fgAcc3" presStyleIdx="2" presStyleCnt="4" custScaleX="111407" custLinFactNeighborX="1154" custLinFactNeighborY="-318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59A13D-4FDB-417C-874B-414A76BDFC6A}" type="pres">
      <dgm:prSet presAssocID="{753C4545-1DEC-4AFD-8EBA-BDE4697D78AC}" presName="hierChild4" presStyleCnt="0"/>
      <dgm:spPr/>
    </dgm:pt>
    <dgm:pt modelId="{C4BE436B-720F-4C30-A3E0-55BF55A11050}" type="pres">
      <dgm:prSet presAssocID="{08E2E95F-4BAE-4C59-A23D-A578EB513317}" presName="Name10" presStyleLbl="parChTrans1D2" presStyleIdx="3" presStyleCnt="4"/>
      <dgm:spPr/>
      <dgm:t>
        <a:bodyPr/>
        <a:lstStyle/>
        <a:p>
          <a:endParaRPr lang="en-US"/>
        </a:p>
      </dgm:t>
    </dgm:pt>
    <dgm:pt modelId="{B6E9287E-D3F0-42D7-AF3D-5260504BDCEC}" type="pres">
      <dgm:prSet presAssocID="{21EE8192-86A2-4A2D-A110-7ECC09BDAC96}" presName="hierRoot2" presStyleCnt="0"/>
      <dgm:spPr/>
    </dgm:pt>
    <dgm:pt modelId="{95529878-1511-4166-AE02-D8D3D28AB744}" type="pres">
      <dgm:prSet presAssocID="{21EE8192-86A2-4A2D-A110-7ECC09BDAC96}" presName="composite2" presStyleCnt="0"/>
      <dgm:spPr/>
    </dgm:pt>
    <dgm:pt modelId="{57F0341F-A8FD-40E6-8E01-69879FBB85F9}" type="pres">
      <dgm:prSet presAssocID="{21EE8192-86A2-4A2D-A110-7ECC09BDAC96}" presName="background2" presStyleLbl="node2" presStyleIdx="3" presStyleCnt="4"/>
      <dgm:spPr/>
    </dgm:pt>
    <dgm:pt modelId="{E12D1EE8-7FD0-4744-8C6B-250E1ACCE9F5}" type="pres">
      <dgm:prSet presAssocID="{21EE8192-86A2-4A2D-A110-7ECC09BDAC96}" presName="text2" presStyleLbl="fgAcc2" presStyleIdx="3" presStyleCnt="4" custScaleX="84529" custScaleY="57838" custLinFactNeighborX="-1154" custLinFactNeighborY="-63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E024F1-8069-43B7-9BE8-1370ACB7F027}" type="pres">
      <dgm:prSet presAssocID="{21EE8192-86A2-4A2D-A110-7ECC09BDAC96}" presName="hierChild3" presStyleCnt="0"/>
      <dgm:spPr/>
    </dgm:pt>
    <dgm:pt modelId="{82DAB81B-85DB-420A-9E2C-680E7A897FEE}" type="pres">
      <dgm:prSet presAssocID="{40CB68AD-5414-42AA-AB65-126C53D7F8E9}" presName="Name17" presStyleLbl="parChTrans1D3" presStyleIdx="3" presStyleCnt="4"/>
      <dgm:spPr/>
      <dgm:t>
        <a:bodyPr/>
        <a:lstStyle/>
        <a:p>
          <a:endParaRPr lang="en-US"/>
        </a:p>
      </dgm:t>
    </dgm:pt>
    <dgm:pt modelId="{808B90AB-8390-4581-997F-96DA6EAAE202}" type="pres">
      <dgm:prSet presAssocID="{34C4A444-AFB2-4478-AEDC-C73E2ACBDA82}" presName="hierRoot3" presStyleCnt="0"/>
      <dgm:spPr/>
    </dgm:pt>
    <dgm:pt modelId="{A6B255B7-1161-4225-8961-EBD5BCB793F5}" type="pres">
      <dgm:prSet presAssocID="{34C4A444-AFB2-4478-AEDC-C73E2ACBDA82}" presName="composite3" presStyleCnt="0"/>
      <dgm:spPr/>
    </dgm:pt>
    <dgm:pt modelId="{7BDAECA2-F6B1-40F1-850E-52B6B3D411D5}" type="pres">
      <dgm:prSet presAssocID="{34C4A444-AFB2-4478-AEDC-C73E2ACBDA82}" presName="background3" presStyleLbl="node3" presStyleIdx="3" presStyleCnt="4"/>
      <dgm:spPr/>
    </dgm:pt>
    <dgm:pt modelId="{D9C64F9D-E125-4A8C-8AA1-C447C7BFE461}" type="pres">
      <dgm:prSet presAssocID="{34C4A444-AFB2-4478-AEDC-C73E2ACBDA82}" presName="text3" presStyleLbl="fgAcc3" presStyleIdx="3" presStyleCnt="4" custLinFactNeighborX="1154" custLinFactNeighborY="-318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2DD386-2BA0-49A1-B4FD-4F0A6DE16974}" type="pres">
      <dgm:prSet presAssocID="{34C4A444-AFB2-4478-AEDC-C73E2ACBDA82}" presName="hierChild4" presStyleCnt="0"/>
      <dgm:spPr/>
    </dgm:pt>
  </dgm:ptLst>
  <dgm:cxnLst>
    <dgm:cxn modelId="{B8A3E8E0-6C33-4232-A874-AFF9A816EDEE}" type="presOf" srcId="{753C4545-1DEC-4AFD-8EBA-BDE4697D78AC}" destId="{5D1650C2-EEC8-494D-8199-DD9A4763C7EB}" srcOrd="0" destOrd="0" presId="urn:microsoft.com/office/officeart/2005/8/layout/hierarchy1"/>
    <dgm:cxn modelId="{16025D3F-E7C6-464A-9F7C-5BD6A6428D58}" type="presOf" srcId="{1CB0E615-D701-4E58-8F03-95440450718C}" destId="{4E76550D-4270-4CBE-8BEC-D9D67EF2FB1A}" srcOrd="0" destOrd="0" presId="urn:microsoft.com/office/officeart/2005/8/layout/hierarchy1"/>
    <dgm:cxn modelId="{600308DE-CAE9-4A05-80DA-27A70DD43FF9}" srcId="{1CB0E615-D701-4E58-8F03-95440450718C}" destId="{CFBD9457-629D-494E-8832-F4E28391E720}" srcOrd="0" destOrd="0" parTransId="{C486E9B2-DC15-4848-8E8F-F010BFBE344C}" sibTransId="{305F7B7A-8248-4256-87B0-B55D5B7A6EB6}"/>
    <dgm:cxn modelId="{6849CC5A-BD63-41B5-837A-328EE8D7378C}" type="presOf" srcId="{04FA022D-DD08-4EF6-9584-5EB295F7434F}" destId="{B5495EE1-1AC8-4722-9B86-D2F8BB78060E}" srcOrd="0" destOrd="0" presId="urn:microsoft.com/office/officeart/2005/8/layout/hierarchy1"/>
    <dgm:cxn modelId="{84BBF847-7AFB-49B0-B9A4-C7FFECF750CC}" type="presOf" srcId="{55FC928A-6D02-490C-915F-2DE2087DA97A}" destId="{EEEE0BF2-3C18-4672-9753-5075CA90B908}" srcOrd="0" destOrd="0" presId="urn:microsoft.com/office/officeart/2005/8/layout/hierarchy1"/>
    <dgm:cxn modelId="{71AD0B8F-1164-4088-9828-69BC1423A9C2}" type="presOf" srcId="{0A0220AA-8A0A-4E10-BA42-B8AA90D82A8A}" destId="{C0E495DC-9EAC-42A3-A892-068B1B8DEBD2}" srcOrd="0" destOrd="0" presId="urn:microsoft.com/office/officeart/2005/8/layout/hierarchy1"/>
    <dgm:cxn modelId="{1DC150E3-4DE6-4306-89BD-EC7CFD3D4422}" type="presOf" srcId="{CFBD9457-629D-494E-8832-F4E28391E720}" destId="{400FAB91-CD20-421D-A76D-EDEEE03AA0FB}" srcOrd="0" destOrd="0" presId="urn:microsoft.com/office/officeart/2005/8/layout/hierarchy1"/>
    <dgm:cxn modelId="{646A627D-9486-441E-B28C-AE24721FFF6A}" type="presOf" srcId="{483688D8-5913-4C30-8039-B7A3A9880C5B}" destId="{59DD2F8F-169C-4C15-B45A-4F876B6BAAEF}" srcOrd="0" destOrd="0" presId="urn:microsoft.com/office/officeart/2005/8/layout/hierarchy1"/>
    <dgm:cxn modelId="{D66429AB-BCD2-4684-A250-2CD695D36AED}" type="presOf" srcId="{80DBD2F6-8396-4753-BE77-35E9A23D6CF0}" destId="{B062DDC9-FF08-484D-A30D-134640B79430}" srcOrd="0" destOrd="0" presId="urn:microsoft.com/office/officeart/2005/8/layout/hierarchy1"/>
    <dgm:cxn modelId="{4377DD12-2203-4612-B05F-80D3C313514B}" type="presOf" srcId="{3B1AE2E7-AE4A-4C89-ACCD-386E353E27C4}" destId="{F4115AF2-0D63-4AA8-916B-194FAD74A76A}" srcOrd="0" destOrd="0" presId="urn:microsoft.com/office/officeart/2005/8/layout/hierarchy1"/>
    <dgm:cxn modelId="{86F734BD-D344-480D-BB27-6A31D9ABAA57}" srcId="{80DBD2F6-8396-4753-BE77-35E9A23D6CF0}" destId="{2EF77D51-5AB9-49DE-B566-94F266A111D7}" srcOrd="0" destOrd="0" parTransId="{0B2EE50C-D09C-4E0E-93CC-63611EFD9DA2}" sibTransId="{4A3E9805-A25D-4408-A136-75FE3009A425}"/>
    <dgm:cxn modelId="{0CC3613B-3202-4EB5-A371-11EBC09DF11A}" type="presOf" srcId="{53F36C9C-C4A8-4D27-8B23-0BF7ADFAF0D3}" destId="{9F641531-C4CE-4275-9776-68C7A09EFF09}" srcOrd="0" destOrd="0" presId="urn:microsoft.com/office/officeart/2005/8/layout/hierarchy1"/>
    <dgm:cxn modelId="{4B95B28A-1349-499E-9524-0CC383A561A7}" srcId="{21EE8192-86A2-4A2D-A110-7ECC09BDAC96}" destId="{34C4A444-AFB2-4478-AEDC-C73E2ACBDA82}" srcOrd="0" destOrd="0" parTransId="{40CB68AD-5414-42AA-AB65-126C53D7F8E9}" sibTransId="{1BB37AB6-C52F-405E-8952-88CF54A7A956}"/>
    <dgm:cxn modelId="{9A0D8905-BE88-4DB9-B8CB-ACE2DA9AF851}" type="presOf" srcId="{3E65D867-5892-4A25-8A06-DFE87EC461DE}" destId="{F347CDAE-0494-4491-8B28-A279266F1CD2}" srcOrd="0" destOrd="0" presId="urn:microsoft.com/office/officeart/2005/8/layout/hierarchy1"/>
    <dgm:cxn modelId="{B77DC079-46C3-4905-8AD9-829E69820148}" srcId="{2EF77D51-5AB9-49DE-B566-94F266A111D7}" destId="{8CAF98A2-A8CB-40D7-AC2F-5DE09D60DB24}" srcOrd="2" destOrd="0" parTransId="{3E65D867-5892-4A25-8A06-DFE87EC461DE}" sibTransId="{A0A8A607-3678-4AB2-99EC-4DE82AE44C85}"/>
    <dgm:cxn modelId="{4C35B4C6-4CC4-4632-AC05-5151E66ED274}" srcId="{2EF77D51-5AB9-49DE-B566-94F266A111D7}" destId="{21EE8192-86A2-4A2D-A110-7ECC09BDAC96}" srcOrd="3" destOrd="0" parTransId="{08E2E95F-4BAE-4C59-A23D-A578EB513317}" sibTransId="{5E7709E0-0D39-440E-A77D-86686249ED0A}"/>
    <dgm:cxn modelId="{B9127C6D-71E2-469B-8490-588DAF2EA587}" type="presOf" srcId="{8CAF98A2-A8CB-40D7-AC2F-5DE09D60DB24}" destId="{14C5A45C-E907-4845-B220-F9586C35CC8F}" srcOrd="0" destOrd="0" presId="urn:microsoft.com/office/officeart/2005/8/layout/hierarchy1"/>
    <dgm:cxn modelId="{EFD9D7A4-02DC-4176-BC10-F50FE99FBE37}" srcId="{55FC928A-6D02-490C-915F-2DE2087DA97A}" destId="{53F36C9C-C4A8-4D27-8B23-0BF7ADFAF0D3}" srcOrd="0" destOrd="0" parTransId="{3B1AE2E7-AE4A-4C89-ACCD-386E353E27C4}" sibTransId="{D2EB058B-B1CF-4CCB-B980-3103C3A639F8}"/>
    <dgm:cxn modelId="{6FE37055-768F-49EC-AA5A-E3EEFD17038A}" type="presOf" srcId="{2EF77D51-5AB9-49DE-B566-94F266A111D7}" destId="{4CBF98B7-EE67-473F-B557-A8108046F81A}" srcOrd="0" destOrd="0" presId="urn:microsoft.com/office/officeart/2005/8/layout/hierarchy1"/>
    <dgm:cxn modelId="{10FAEB9A-46B5-43CB-9DF5-EDCB6D66556D}" type="presOf" srcId="{08E2E95F-4BAE-4C59-A23D-A578EB513317}" destId="{C4BE436B-720F-4C30-A3E0-55BF55A11050}" srcOrd="0" destOrd="0" presId="urn:microsoft.com/office/officeart/2005/8/layout/hierarchy1"/>
    <dgm:cxn modelId="{C42D611A-4F92-4245-B808-74EF54E6DDB0}" srcId="{2EF77D51-5AB9-49DE-B566-94F266A111D7}" destId="{55FC928A-6D02-490C-915F-2DE2087DA97A}" srcOrd="1" destOrd="0" parTransId="{483688D8-5913-4C30-8039-B7A3A9880C5B}" sibTransId="{03C12C0F-043C-419F-87D5-F48F8033E7F7}"/>
    <dgm:cxn modelId="{3B3E91A1-AD15-4A7C-A1C7-CEC31BC34CA5}" srcId="{8CAF98A2-A8CB-40D7-AC2F-5DE09D60DB24}" destId="{753C4545-1DEC-4AFD-8EBA-BDE4697D78AC}" srcOrd="0" destOrd="0" parTransId="{04FA022D-DD08-4EF6-9584-5EB295F7434F}" sibTransId="{C693E925-D9A9-481B-81D6-1269A5812A6D}"/>
    <dgm:cxn modelId="{156DE2A1-EE59-49FF-8134-28B96856C5C4}" type="presOf" srcId="{40CB68AD-5414-42AA-AB65-126C53D7F8E9}" destId="{82DAB81B-85DB-420A-9E2C-680E7A897FEE}" srcOrd="0" destOrd="0" presId="urn:microsoft.com/office/officeart/2005/8/layout/hierarchy1"/>
    <dgm:cxn modelId="{00DAAF15-D99F-45E4-8CC3-C5B24463A3A1}" type="presOf" srcId="{21EE8192-86A2-4A2D-A110-7ECC09BDAC96}" destId="{E12D1EE8-7FD0-4744-8C6B-250E1ACCE9F5}" srcOrd="0" destOrd="0" presId="urn:microsoft.com/office/officeart/2005/8/layout/hierarchy1"/>
    <dgm:cxn modelId="{E61CB1F4-196F-48FF-B22D-2C134F824D25}" type="presOf" srcId="{34C4A444-AFB2-4478-AEDC-C73E2ACBDA82}" destId="{D9C64F9D-E125-4A8C-8AA1-C447C7BFE461}" srcOrd="0" destOrd="0" presId="urn:microsoft.com/office/officeart/2005/8/layout/hierarchy1"/>
    <dgm:cxn modelId="{0A8800BF-112B-4699-B495-5C848812FC80}" type="presOf" srcId="{C486E9B2-DC15-4848-8E8F-F010BFBE344C}" destId="{6C997ADD-FBB8-427B-90B1-14A5B3902766}" srcOrd="0" destOrd="0" presId="urn:microsoft.com/office/officeart/2005/8/layout/hierarchy1"/>
    <dgm:cxn modelId="{A4C4835E-04F6-4B6B-9545-2499F9A183CE}" srcId="{2EF77D51-5AB9-49DE-B566-94F266A111D7}" destId="{1CB0E615-D701-4E58-8F03-95440450718C}" srcOrd="0" destOrd="0" parTransId="{0A0220AA-8A0A-4E10-BA42-B8AA90D82A8A}" sibTransId="{EF617BA9-4A73-4A95-A162-37261E5A90FF}"/>
    <dgm:cxn modelId="{EA24A633-32DF-4904-812C-68346AE8354E}" type="presParOf" srcId="{B062DDC9-FF08-484D-A30D-134640B79430}" destId="{CF061121-5E1F-4F4A-A4E2-355078A2C8DC}" srcOrd="0" destOrd="0" presId="urn:microsoft.com/office/officeart/2005/8/layout/hierarchy1"/>
    <dgm:cxn modelId="{FC50EFB8-7569-44F6-A848-7776CFBF8316}" type="presParOf" srcId="{CF061121-5E1F-4F4A-A4E2-355078A2C8DC}" destId="{CD573D49-A3F0-41BD-B32A-F8B4CC21CAEC}" srcOrd="0" destOrd="0" presId="urn:microsoft.com/office/officeart/2005/8/layout/hierarchy1"/>
    <dgm:cxn modelId="{0DAE6C42-BADD-4ADB-B6A4-FC18083D5D45}" type="presParOf" srcId="{CD573D49-A3F0-41BD-B32A-F8B4CC21CAEC}" destId="{460C7DE6-1A88-4D41-8F04-7E43414736F2}" srcOrd="0" destOrd="0" presId="urn:microsoft.com/office/officeart/2005/8/layout/hierarchy1"/>
    <dgm:cxn modelId="{00212DDC-D0D9-4DAA-8006-F8DAED888E6C}" type="presParOf" srcId="{CD573D49-A3F0-41BD-B32A-F8B4CC21CAEC}" destId="{4CBF98B7-EE67-473F-B557-A8108046F81A}" srcOrd="1" destOrd="0" presId="urn:microsoft.com/office/officeart/2005/8/layout/hierarchy1"/>
    <dgm:cxn modelId="{DB7FEA00-0A55-4B12-A4DC-39C65ADE28D0}" type="presParOf" srcId="{CF061121-5E1F-4F4A-A4E2-355078A2C8DC}" destId="{FC901941-28C2-4B8B-8DAF-3A51C151C64E}" srcOrd="1" destOrd="0" presId="urn:microsoft.com/office/officeart/2005/8/layout/hierarchy1"/>
    <dgm:cxn modelId="{2CF611C7-BC8E-44A9-9284-D6751E764E7F}" type="presParOf" srcId="{FC901941-28C2-4B8B-8DAF-3A51C151C64E}" destId="{C0E495DC-9EAC-42A3-A892-068B1B8DEBD2}" srcOrd="0" destOrd="0" presId="urn:microsoft.com/office/officeart/2005/8/layout/hierarchy1"/>
    <dgm:cxn modelId="{1A8FA710-4494-477F-B80F-80761FA64E75}" type="presParOf" srcId="{FC901941-28C2-4B8B-8DAF-3A51C151C64E}" destId="{1C189E5D-89A4-4CAD-BD8E-F99A6DE6F27F}" srcOrd="1" destOrd="0" presId="urn:microsoft.com/office/officeart/2005/8/layout/hierarchy1"/>
    <dgm:cxn modelId="{2EDAD25C-E024-4274-928B-3E22A759F323}" type="presParOf" srcId="{1C189E5D-89A4-4CAD-BD8E-F99A6DE6F27F}" destId="{9D013998-92DE-486B-ACE2-E43F7695FC72}" srcOrd="0" destOrd="0" presId="urn:microsoft.com/office/officeart/2005/8/layout/hierarchy1"/>
    <dgm:cxn modelId="{26F411D8-9DD9-4531-9B12-8B3EB76B1A6D}" type="presParOf" srcId="{9D013998-92DE-486B-ACE2-E43F7695FC72}" destId="{B599C956-D606-40E7-9631-2DE7D4302327}" srcOrd="0" destOrd="0" presId="urn:microsoft.com/office/officeart/2005/8/layout/hierarchy1"/>
    <dgm:cxn modelId="{0FFEDF27-1860-4D88-A790-F15DCAE46BC6}" type="presParOf" srcId="{9D013998-92DE-486B-ACE2-E43F7695FC72}" destId="{4E76550D-4270-4CBE-8BEC-D9D67EF2FB1A}" srcOrd="1" destOrd="0" presId="urn:microsoft.com/office/officeart/2005/8/layout/hierarchy1"/>
    <dgm:cxn modelId="{D3490540-7E2A-4F6A-B6DD-D326C4AD86FD}" type="presParOf" srcId="{1C189E5D-89A4-4CAD-BD8E-F99A6DE6F27F}" destId="{7E399002-82F9-4048-BC76-14B84E10F94F}" srcOrd="1" destOrd="0" presId="urn:microsoft.com/office/officeart/2005/8/layout/hierarchy1"/>
    <dgm:cxn modelId="{9EDD2097-BB03-4499-A879-8197A21D4FC6}" type="presParOf" srcId="{7E399002-82F9-4048-BC76-14B84E10F94F}" destId="{6C997ADD-FBB8-427B-90B1-14A5B3902766}" srcOrd="0" destOrd="0" presId="urn:microsoft.com/office/officeart/2005/8/layout/hierarchy1"/>
    <dgm:cxn modelId="{185266E3-13EB-4258-823E-D3EA82D9A35F}" type="presParOf" srcId="{7E399002-82F9-4048-BC76-14B84E10F94F}" destId="{EA91E4AD-E464-41A8-9CF1-ED62E41F1202}" srcOrd="1" destOrd="0" presId="urn:microsoft.com/office/officeart/2005/8/layout/hierarchy1"/>
    <dgm:cxn modelId="{B4D1F988-0C4E-4B89-BE24-0A4CCC41CD68}" type="presParOf" srcId="{EA91E4AD-E464-41A8-9CF1-ED62E41F1202}" destId="{930C1A67-B199-40F2-A759-A21420459455}" srcOrd="0" destOrd="0" presId="urn:microsoft.com/office/officeart/2005/8/layout/hierarchy1"/>
    <dgm:cxn modelId="{0CAC006C-E04A-4DE9-BD17-149EEA020305}" type="presParOf" srcId="{930C1A67-B199-40F2-A759-A21420459455}" destId="{AA4AF46A-4870-4883-8743-D21D5E7A7DF3}" srcOrd="0" destOrd="0" presId="urn:microsoft.com/office/officeart/2005/8/layout/hierarchy1"/>
    <dgm:cxn modelId="{71876558-F4A6-4765-AD4B-73CD5CB45562}" type="presParOf" srcId="{930C1A67-B199-40F2-A759-A21420459455}" destId="{400FAB91-CD20-421D-A76D-EDEEE03AA0FB}" srcOrd="1" destOrd="0" presId="urn:microsoft.com/office/officeart/2005/8/layout/hierarchy1"/>
    <dgm:cxn modelId="{0F81D7FF-9B16-4C07-BE32-91F0B22A8B15}" type="presParOf" srcId="{EA91E4AD-E464-41A8-9CF1-ED62E41F1202}" destId="{50553EF4-5424-4237-BC30-92A560A34492}" srcOrd="1" destOrd="0" presId="urn:microsoft.com/office/officeart/2005/8/layout/hierarchy1"/>
    <dgm:cxn modelId="{46A09CB2-2747-46E1-B39A-492D8C65D01B}" type="presParOf" srcId="{FC901941-28C2-4B8B-8DAF-3A51C151C64E}" destId="{59DD2F8F-169C-4C15-B45A-4F876B6BAAEF}" srcOrd="2" destOrd="0" presId="urn:microsoft.com/office/officeart/2005/8/layout/hierarchy1"/>
    <dgm:cxn modelId="{0A6E75AD-57E0-4E09-BE6D-14954315C065}" type="presParOf" srcId="{FC901941-28C2-4B8B-8DAF-3A51C151C64E}" destId="{EA004DBA-A71D-4F15-AB44-E9CFC918FAA6}" srcOrd="3" destOrd="0" presId="urn:microsoft.com/office/officeart/2005/8/layout/hierarchy1"/>
    <dgm:cxn modelId="{6FD24E6D-3076-4C8E-9BE2-CC7ED50EF41C}" type="presParOf" srcId="{EA004DBA-A71D-4F15-AB44-E9CFC918FAA6}" destId="{E871D4E7-D84D-425C-B4F6-08187F859A04}" srcOrd="0" destOrd="0" presId="urn:microsoft.com/office/officeart/2005/8/layout/hierarchy1"/>
    <dgm:cxn modelId="{A73885C7-2B12-482D-ADD3-A472AF8723D9}" type="presParOf" srcId="{E871D4E7-D84D-425C-B4F6-08187F859A04}" destId="{5A3C34C7-725E-4945-9ED7-E0D607F6E89A}" srcOrd="0" destOrd="0" presId="urn:microsoft.com/office/officeart/2005/8/layout/hierarchy1"/>
    <dgm:cxn modelId="{10AA0B2E-6FAA-4258-822E-B0B10B88E842}" type="presParOf" srcId="{E871D4E7-D84D-425C-B4F6-08187F859A04}" destId="{EEEE0BF2-3C18-4672-9753-5075CA90B908}" srcOrd="1" destOrd="0" presId="urn:microsoft.com/office/officeart/2005/8/layout/hierarchy1"/>
    <dgm:cxn modelId="{F307E711-F50D-4F9C-A53B-82C171EF61AE}" type="presParOf" srcId="{EA004DBA-A71D-4F15-AB44-E9CFC918FAA6}" destId="{ED15BE13-46E0-41EF-AE5D-55528492FCEA}" srcOrd="1" destOrd="0" presId="urn:microsoft.com/office/officeart/2005/8/layout/hierarchy1"/>
    <dgm:cxn modelId="{90B52087-2AB0-496A-937D-237E1EA75ABD}" type="presParOf" srcId="{ED15BE13-46E0-41EF-AE5D-55528492FCEA}" destId="{F4115AF2-0D63-4AA8-916B-194FAD74A76A}" srcOrd="0" destOrd="0" presId="urn:microsoft.com/office/officeart/2005/8/layout/hierarchy1"/>
    <dgm:cxn modelId="{2735FFCD-FDA8-45E4-A6F4-C910A5258562}" type="presParOf" srcId="{ED15BE13-46E0-41EF-AE5D-55528492FCEA}" destId="{290B0282-A391-4E46-91C6-17A7DE4E17B8}" srcOrd="1" destOrd="0" presId="urn:microsoft.com/office/officeart/2005/8/layout/hierarchy1"/>
    <dgm:cxn modelId="{EFE671AB-9BBA-4C76-B1B2-15EBA7872DC3}" type="presParOf" srcId="{290B0282-A391-4E46-91C6-17A7DE4E17B8}" destId="{F286859D-2B0F-4DA4-974A-C02377A8CAC5}" srcOrd="0" destOrd="0" presId="urn:microsoft.com/office/officeart/2005/8/layout/hierarchy1"/>
    <dgm:cxn modelId="{0D79E5C8-E8AB-41AF-B45F-4D1BAE7D8873}" type="presParOf" srcId="{F286859D-2B0F-4DA4-974A-C02377A8CAC5}" destId="{F0611B0B-3711-4F93-9B7D-025E4B5688F2}" srcOrd="0" destOrd="0" presId="urn:microsoft.com/office/officeart/2005/8/layout/hierarchy1"/>
    <dgm:cxn modelId="{4FB17F22-2D46-47D6-BC41-79A23B9168E1}" type="presParOf" srcId="{F286859D-2B0F-4DA4-974A-C02377A8CAC5}" destId="{9F641531-C4CE-4275-9776-68C7A09EFF09}" srcOrd="1" destOrd="0" presId="urn:microsoft.com/office/officeart/2005/8/layout/hierarchy1"/>
    <dgm:cxn modelId="{D1D2541B-DC01-4446-A438-03A0499B4D2F}" type="presParOf" srcId="{290B0282-A391-4E46-91C6-17A7DE4E17B8}" destId="{3F3BD3A4-134F-40D0-8D23-6885C528A1C9}" srcOrd="1" destOrd="0" presId="urn:microsoft.com/office/officeart/2005/8/layout/hierarchy1"/>
    <dgm:cxn modelId="{22BC7F50-5E07-40A0-8E49-3FE7106489B5}" type="presParOf" srcId="{FC901941-28C2-4B8B-8DAF-3A51C151C64E}" destId="{F347CDAE-0494-4491-8B28-A279266F1CD2}" srcOrd="4" destOrd="0" presId="urn:microsoft.com/office/officeart/2005/8/layout/hierarchy1"/>
    <dgm:cxn modelId="{6C15C884-8E1C-42BE-A3E4-FFF33A53C65B}" type="presParOf" srcId="{FC901941-28C2-4B8B-8DAF-3A51C151C64E}" destId="{325765F4-098C-4559-8E3E-744A470B6988}" srcOrd="5" destOrd="0" presId="urn:microsoft.com/office/officeart/2005/8/layout/hierarchy1"/>
    <dgm:cxn modelId="{4F7E59B2-710B-476E-9B0B-2848A678C0ED}" type="presParOf" srcId="{325765F4-098C-4559-8E3E-744A470B6988}" destId="{357F5D42-664D-4DB6-8C93-9BDA949542FA}" srcOrd="0" destOrd="0" presId="urn:microsoft.com/office/officeart/2005/8/layout/hierarchy1"/>
    <dgm:cxn modelId="{2E3B9556-A33C-48C0-8D30-742942B34A0A}" type="presParOf" srcId="{357F5D42-664D-4DB6-8C93-9BDA949542FA}" destId="{99FCAAEC-11C7-4EB4-B7EE-F504D2EE37F5}" srcOrd="0" destOrd="0" presId="urn:microsoft.com/office/officeart/2005/8/layout/hierarchy1"/>
    <dgm:cxn modelId="{F1D16EF0-89B3-44D0-AFA1-406A0CDBDCC5}" type="presParOf" srcId="{357F5D42-664D-4DB6-8C93-9BDA949542FA}" destId="{14C5A45C-E907-4845-B220-F9586C35CC8F}" srcOrd="1" destOrd="0" presId="urn:microsoft.com/office/officeart/2005/8/layout/hierarchy1"/>
    <dgm:cxn modelId="{3FD9741C-746C-445D-86C5-A858C220ACA4}" type="presParOf" srcId="{325765F4-098C-4559-8E3E-744A470B6988}" destId="{D836C57F-19A2-4505-81F5-E07051849EA3}" srcOrd="1" destOrd="0" presId="urn:microsoft.com/office/officeart/2005/8/layout/hierarchy1"/>
    <dgm:cxn modelId="{74F6AA36-541D-4E28-9E36-1303A8B90FD6}" type="presParOf" srcId="{D836C57F-19A2-4505-81F5-E07051849EA3}" destId="{B5495EE1-1AC8-4722-9B86-D2F8BB78060E}" srcOrd="0" destOrd="0" presId="urn:microsoft.com/office/officeart/2005/8/layout/hierarchy1"/>
    <dgm:cxn modelId="{13F1A41D-7FF4-423B-922A-7EE27C61E220}" type="presParOf" srcId="{D836C57F-19A2-4505-81F5-E07051849EA3}" destId="{6160811B-1588-48CA-8232-72BC3CB7E7E7}" srcOrd="1" destOrd="0" presId="urn:microsoft.com/office/officeart/2005/8/layout/hierarchy1"/>
    <dgm:cxn modelId="{66B4E87C-8632-43E0-BC51-04B7E5DC3F8C}" type="presParOf" srcId="{6160811B-1588-48CA-8232-72BC3CB7E7E7}" destId="{C1A8692D-1442-4C5E-A569-483FF6DC3109}" srcOrd="0" destOrd="0" presId="urn:microsoft.com/office/officeart/2005/8/layout/hierarchy1"/>
    <dgm:cxn modelId="{835DFF06-FB6E-474C-85D9-B59434CAEB7E}" type="presParOf" srcId="{C1A8692D-1442-4C5E-A569-483FF6DC3109}" destId="{9F4453EC-44AF-4540-88AE-7682746AD30D}" srcOrd="0" destOrd="0" presId="urn:microsoft.com/office/officeart/2005/8/layout/hierarchy1"/>
    <dgm:cxn modelId="{6303CE2B-2C2D-4DC9-8082-23DC00F23F03}" type="presParOf" srcId="{C1A8692D-1442-4C5E-A569-483FF6DC3109}" destId="{5D1650C2-EEC8-494D-8199-DD9A4763C7EB}" srcOrd="1" destOrd="0" presId="urn:microsoft.com/office/officeart/2005/8/layout/hierarchy1"/>
    <dgm:cxn modelId="{4B7EDB8D-77EA-4515-8791-2F2762E689E1}" type="presParOf" srcId="{6160811B-1588-48CA-8232-72BC3CB7E7E7}" destId="{C659A13D-4FDB-417C-874B-414A76BDFC6A}" srcOrd="1" destOrd="0" presId="urn:microsoft.com/office/officeart/2005/8/layout/hierarchy1"/>
    <dgm:cxn modelId="{DD19041A-1195-407B-9980-41ACC7A67522}" type="presParOf" srcId="{FC901941-28C2-4B8B-8DAF-3A51C151C64E}" destId="{C4BE436B-720F-4C30-A3E0-55BF55A11050}" srcOrd="6" destOrd="0" presId="urn:microsoft.com/office/officeart/2005/8/layout/hierarchy1"/>
    <dgm:cxn modelId="{A6DF157B-8706-4D4A-A903-EF13229E29F9}" type="presParOf" srcId="{FC901941-28C2-4B8B-8DAF-3A51C151C64E}" destId="{B6E9287E-D3F0-42D7-AF3D-5260504BDCEC}" srcOrd="7" destOrd="0" presId="urn:microsoft.com/office/officeart/2005/8/layout/hierarchy1"/>
    <dgm:cxn modelId="{2E213A66-3495-4542-BC81-515918B70A1F}" type="presParOf" srcId="{B6E9287E-D3F0-42D7-AF3D-5260504BDCEC}" destId="{95529878-1511-4166-AE02-D8D3D28AB744}" srcOrd="0" destOrd="0" presId="urn:microsoft.com/office/officeart/2005/8/layout/hierarchy1"/>
    <dgm:cxn modelId="{D0303171-D7E0-4BD5-8DC6-A7695DFA0E3C}" type="presParOf" srcId="{95529878-1511-4166-AE02-D8D3D28AB744}" destId="{57F0341F-A8FD-40E6-8E01-69879FBB85F9}" srcOrd="0" destOrd="0" presId="urn:microsoft.com/office/officeart/2005/8/layout/hierarchy1"/>
    <dgm:cxn modelId="{10D249AD-53F6-45A0-B04E-5F4564CC2CD5}" type="presParOf" srcId="{95529878-1511-4166-AE02-D8D3D28AB744}" destId="{E12D1EE8-7FD0-4744-8C6B-250E1ACCE9F5}" srcOrd="1" destOrd="0" presId="urn:microsoft.com/office/officeart/2005/8/layout/hierarchy1"/>
    <dgm:cxn modelId="{EACB78C5-B1B6-42BD-B55B-5BEF0A755E0C}" type="presParOf" srcId="{B6E9287E-D3F0-42D7-AF3D-5260504BDCEC}" destId="{C5E024F1-8069-43B7-9BE8-1370ACB7F027}" srcOrd="1" destOrd="0" presId="urn:microsoft.com/office/officeart/2005/8/layout/hierarchy1"/>
    <dgm:cxn modelId="{61C350EB-32BC-4793-965A-BEA6F9168312}" type="presParOf" srcId="{C5E024F1-8069-43B7-9BE8-1370ACB7F027}" destId="{82DAB81B-85DB-420A-9E2C-680E7A897FEE}" srcOrd="0" destOrd="0" presId="urn:microsoft.com/office/officeart/2005/8/layout/hierarchy1"/>
    <dgm:cxn modelId="{53BA8D90-C169-48A1-B5AA-051F806B5C05}" type="presParOf" srcId="{C5E024F1-8069-43B7-9BE8-1370ACB7F027}" destId="{808B90AB-8390-4581-997F-96DA6EAAE202}" srcOrd="1" destOrd="0" presId="urn:microsoft.com/office/officeart/2005/8/layout/hierarchy1"/>
    <dgm:cxn modelId="{B443AAB3-D37E-4A13-A57D-7A26147DDF6B}" type="presParOf" srcId="{808B90AB-8390-4581-997F-96DA6EAAE202}" destId="{A6B255B7-1161-4225-8961-EBD5BCB793F5}" srcOrd="0" destOrd="0" presId="urn:microsoft.com/office/officeart/2005/8/layout/hierarchy1"/>
    <dgm:cxn modelId="{B3C50F57-8AF4-478F-B296-E24CA7CB3CE8}" type="presParOf" srcId="{A6B255B7-1161-4225-8961-EBD5BCB793F5}" destId="{7BDAECA2-F6B1-40F1-850E-52B6B3D411D5}" srcOrd="0" destOrd="0" presId="urn:microsoft.com/office/officeart/2005/8/layout/hierarchy1"/>
    <dgm:cxn modelId="{270B3595-98B8-4BFD-8D96-1FBC32B6AC93}" type="presParOf" srcId="{A6B255B7-1161-4225-8961-EBD5BCB793F5}" destId="{D9C64F9D-E125-4A8C-8AA1-C447C7BFE461}" srcOrd="1" destOrd="0" presId="urn:microsoft.com/office/officeart/2005/8/layout/hierarchy1"/>
    <dgm:cxn modelId="{6C81EF41-AFF9-4296-96AC-2A0ECB7179D2}" type="presParOf" srcId="{808B90AB-8390-4581-997F-96DA6EAAE202}" destId="{772DD386-2BA0-49A1-B4FD-4F0A6DE1697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DBD2F6-8396-4753-BE77-35E9A23D6CF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EF77D51-5AB9-49DE-B566-94F266A111D7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তারল্য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পরিশোধ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)</a:t>
          </a:r>
        </a:p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বেশি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ভাল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….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B2EE50C-D09C-4E0E-93CC-63611EFD9DA2}" type="parTrans" cxnId="{86F734BD-D344-480D-BB27-6A31D9ABAA57}">
      <dgm:prSet/>
      <dgm:spPr/>
      <dgm:t>
        <a:bodyPr/>
        <a:lstStyle/>
        <a:p>
          <a:endParaRPr lang="en-US"/>
        </a:p>
      </dgm:t>
    </dgm:pt>
    <dgm:pt modelId="{4A3E9805-A25D-4408-A136-75FE3009A425}" type="sibTrans" cxnId="{86F734BD-D344-480D-BB27-6A31D9ABAA57}">
      <dgm:prSet/>
      <dgm:spPr/>
      <dgm:t>
        <a:bodyPr/>
        <a:lstStyle/>
        <a:p>
          <a:endParaRPr lang="en-US"/>
        </a:p>
      </dgm:t>
    </dgm:pt>
    <dgm:pt modelId="{1CB0E615-D701-4E58-8F03-95440450718C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১.চলতি</a:t>
          </a:r>
        </a:p>
      </dgm:t>
    </dgm:pt>
    <dgm:pt modelId="{0A0220AA-8A0A-4E10-BA42-B8AA90D82A8A}" type="parTrans" cxnId="{A4C4835E-04F6-4B6B-9545-2499F9A183C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F617BA9-4A73-4A95-A162-37261E5A90FF}" type="sibTrans" cxnId="{A4C4835E-04F6-4B6B-9545-2499F9A183CE}">
      <dgm:prSet/>
      <dgm:spPr/>
      <dgm:t>
        <a:bodyPr/>
        <a:lstStyle/>
        <a:p>
          <a:endParaRPr lang="en-US"/>
        </a:p>
      </dgm:t>
    </dgm:pt>
    <dgm:pt modelId="{CFBD9457-629D-494E-8832-F4E28391E720}">
      <dgm:prSet phldrT="[Text]" cust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C486E9B2-DC15-4848-8E8F-F010BFBE344C}" type="parTrans" cxnId="{600308DE-CAE9-4A05-80DA-27A70DD43FF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305F7B7A-8248-4256-87B0-B55D5B7A6EB6}" type="sibTrans" cxnId="{600308DE-CAE9-4A05-80DA-27A70DD43FF9}">
      <dgm:prSet/>
      <dgm:spPr/>
      <dgm:t>
        <a:bodyPr/>
        <a:lstStyle/>
        <a:p>
          <a:endParaRPr lang="en-US"/>
        </a:p>
      </dgm:t>
    </dgm:pt>
    <dgm:pt modelId="{55FC928A-6D02-490C-915F-2DE2087DA97A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২.ত্বরিত</a:t>
          </a:r>
        </a:p>
      </dgm:t>
    </dgm:pt>
    <dgm:pt modelId="{483688D8-5913-4C30-8039-B7A3A9880C5B}" type="parTrans" cxnId="{C42D611A-4F92-4245-B808-74EF54E6DDB0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03C12C0F-043C-419F-87D5-F48F8033E7F7}" type="sibTrans" cxnId="{C42D611A-4F92-4245-B808-74EF54E6DDB0}">
      <dgm:prSet/>
      <dgm:spPr/>
      <dgm:t>
        <a:bodyPr/>
        <a:lstStyle/>
        <a:p>
          <a:endParaRPr lang="en-US"/>
        </a:p>
      </dgm:t>
    </dgm:pt>
    <dgm:pt modelId="{53F36C9C-C4A8-4D27-8B23-0BF7ADFAF0D3}">
      <dgm:prSet phldrT="[Text]" custT="1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3B1AE2E7-AE4A-4C89-ACCD-386E353E27C4}" type="parTrans" cxnId="{EFD9D7A4-02DC-4176-BC10-F50FE99FBE3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D2EB058B-B1CF-4CCB-B980-3103C3A639F8}" type="sibTrans" cxnId="{EFD9D7A4-02DC-4176-BC10-F50FE99FBE37}">
      <dgm:prSet/>
      <dgm:spPr/>
      <dgm:t>
        <a:bodyPr/>
        <a:lstStyle/>
        <a:p>
          <a:endParaRPr lang="en-US"/>
        </a:p>
      </dgm:t>
    </dgm:pt>
    <dgm:pt modelId="{8CAF98A2-A8CB-40D7-AC2F-5DE09D60DB24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৩.কার্যকরি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3E65D867-5892-4A25-8A06-DFE87EC461DE}" type="parTrans" cxnId="{B77DC079-46C3-4905-8AD9-829E6982014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0A8A607-3678-4AB2-99EC-4DE82AE44C85}" type="sibTrans" cxnId="{B77DC079-46C3-4905-8AD9-829E69820148}">
      <dgm:prSet/>
      <dgm:spPr/>
      <dgm:t>
        <a:bodyPr/>
        <a:lstStyle/>
        <a:p>
          <a:endParaRPr lang="en-US"/>
        </a:p>
      </dgm:t>
    </dgm:pt>
    <dgm:pt modelId="{21EE8192-86A2-4A2D-A110-7ECC09BDAC96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দায়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8E2E95F-4BAE-4C59-A23D-A578EB513317}" type="parTrans" cxnId="{4C35B4C6-4CC4-4632-AC05-5151E66ED27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5E7709E0-0D39-440E-A77D-86686249ED0A}" type="sibTrans" cxnId="{4C35B4C6-4CC4-4632-AC05-5151E66ED274}">
      <dgm:prSet/>
      <dgm:spPr/>
      <dgm:t>
        <a:bodyPr/>
        <a:lstStyle/>
        <a:p>
          <a:endParaRPr lang="en-US"/>
        </a:p>
      </dgm:t>
    </dgm:pt>
    <dgm:pt modelId="{753C4545-1DEC-4AFD-8EBA-BDE4697D78AC}">
      <dgm:prSet custT="1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04FA022D-DD08-4EF6-9584-5EB295F7434F}" type="parTrans" cxnId="{3B3E91A1-AD15-4A7C-A1C7-CEC31BC34CA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C693E925-D9A9-481B-81D6-1269A5812A6D}" type="sibTrans" cxnId="{3B3E91A1-AD15-4A7C-A1C7-CEC31BC34CA5}">
      <dgm:prSet/>
      <dgm:spPr/>
      <dgm:t>
        <a:bodyPr/>
        <a:lstStyle/>
        <a:p>
          <a:endParaRPr lang="en-US"/>
        </a:p>
      </dgm:t>
    </dgm:pt>
    <dgm:pt modelId="{34C4A444-AFB2-4478-AEDC-C73E2ACBDA82}">
      <dgm:prSet custT="1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40CB68AD-5414-42AA-AB65-126C53D7F8E9}" type="parTrans" cxnId="{4B95B28A-1349-499E-9524-0CC383A561A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BB37AB6-C52F-405E-8952-88CF54A7A956}" type="sibTrans" cxnId="{4B95B28A-1349-499E-9524-0CC383A561A7}">
      <dgm:prSet/>
      <dgm:spPr/>
      <dgm:t>
        <a:bodyPr/>
        <a:lstStyle/>
        <a:p>
          <a:endParaRPr lang="en-US"/>
        </a:p>
      </dgm:t>
    </dgm:pt>
    <dgm:pt modelId="{B062DDC9-FF08-484D-A30D-134640B79430}" type="pres">
      <dgm:prSet presAssocID="{80DBD2F6-8396-4753-BE77-35E9A23D6CF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F061121-5E1F-4F4A-A4E2-355078A2C8DC}" type="pres">
      <dgm:prSet presAssocID="{2EF77D51-5AB9-49DE-B566-94F266A111D7}" presName="hierRoot1" presStyleCnt="0"/>
      <dgm:spPr/>
    </dgm:pt>
    <dgm:pt modelId="{CD573D49-A3F0-41BD-B32A-F8B4CC21CAEC}" type="pres">
      <dgm:prSet presAssocID="{2EF77D51-5AB9-49DE-B566-94F266A111D7}" presName="composite" presStyleCnt="0"/>
      <dgm:spPr/>
    </dgm:pt>
    <dgm:pt modelId="{460C7DE6-1A88-4D41-8F04-7E43414736F2}" type="pres">
      <dgm:prSet presAssocID="{2EF77D51-5AB9-49DE-B566-94F266A111D7}" presName="background" presStyleLbl="node0" presStyleIdx="0" presStyleCnt="1"/>
      <dgm:spPr/>
    </dgm:pt>
    <dgm:pt modelId="{4CBF98B7-EE67-473F-B557-A8108046F81A}" type="pres">
      <dgm:prSet presAssocID="{2EF77D51-5AB9-49DE-B566-94F266A111D7}" presName="text" presStyleLbl="fgAcc0" presStyleIdx="0" presStyleCnt="1" custScaleX="204694" custScaleY="781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901941-28C2-4B8B-8DAF-3A51C151C64E}" type="pres">
      <dgm:prSet presAssocID="{2EF77D51-5AB9-49DE-B566-94F266A111D7}" presName="hierChild2" presStyleCnt="0"/>
      <dgm:spPr/>
    </dgm:pt>
    <dgm:pt modelId="{C0E495DC-9EAC-42A3-A892-068B1B8DEBD2}" type="pres">
      <dgm:prSet presAssocID="{0A0220AA-8A0A-4E10-BA42-B8AA90D82A8A}" presName="Name10" presStyleLbl="parChTrans1D2" presStyleIdx="0" presStyleCnt="4"/>
      <dgm:spPr/>
      <dgm:t>
        <a:bodyPr/>
        <a:lstStyle/>
        <a:p>
          <a:endParaRPr lang="en-US"/>
        </a:p>
      </dgm:t>
    </dgm:pt>
    <dgm:pt modelId="{1C189E5D-89A4-4CAD-BD8E-F99A6DE6F27F}" type="pres">
      <dgm:prSet presAssocID="{1CB0E615-D701-4E58-8F03-95440450718C}" presName="hierRoot2" presStyleCnt="0"/>
      <dgm:spPr/>
    </dgm:pt>
    <dgm:pt modelId="{9D013998-92DE-486B-ACE2-E43F7695FC72}" type="pres">
      <dgm:prSet presAssocID="{1CB0E615-D701-4E58-8F03-95440450718C}" presName="composite2" presStyleCnt="0"/>
      <dgm:spPr/>
    </dgm:pt>
    <dgm:pt modelId="{B599C956-D606-40E7-9631-2DE7D4302327}" type="pres">
      <dgm:prSet presAssocID="{1CB0E615-D701-4E58-8F03-95440450718C}" presName="background2" presStyleLbl="node2" presStyleIdx="0" presStyleCnt="4"/>
      <dgm:spPr/>
    </dgm:pt>
    <dgm:pt modelId="{4E76550D-4270-4CBE-8BEC-D9D67EF2FB1A}" type="pres">
      <dgm:prSet presAssocID="{1CB0E615-D701-4E58-8F03-95440450718C}" presName="text2" presStyleLbl="fgAcc2" presStyleIdx="0" presStyleCnt="4" custScaleX="84529" custScaleY="57838" custLinFactNeighborX="-1154" custLinFactNeighborY="-63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399002-82F9-4048-BC76-14B84E10F94F}" type="pres">
      <dgm:prSet presAssocID="{1CB0E615-D701-4E58-8F03-95440450718C}" presName="hierChild3" presStyleCnt="0"/>
      <dgm:spPr/>
    </dgm:pt>
    <dgm:pt modelId="{6C997ADD-FBB8-427B-90B1-14A5B3902766}" type="pres">
      <dgm:prSet presAssocID="{C486E9B2-DC15-4848-8E8F-F010BFBE344C}" presName="Name17" presStyleLbl="parChTrans1D3" presStyleIdx="0" presStyleCnt="4"/>
      <dgm:spPr/>
      <dgm:t>
        <a:bodyPr/>
        <a:lstStyle/>
        <a:p>
          <a:endParaRPr lang="en-US"/>
        </a:p>
      </dgm:t>
    </dgm:pt>
    <dgm:pt modelId="{EA91E4AD-E464-41A8-9CF1-ED62E41F1202}" type="pres">
      <dgm:prSet presAssocID="{CFBD9457-629D-494E-8832-F4E28391E720}" presName="hierRoot3" presStyleCnt="0"/>
      <dgm:spPr/>
    </dgm:pt>
    <dgm:pt modelId="{930C1A67-B199-40F2-A759-A21420459455}" type="pres">
      <dgm:prSet presAssocID="{CFBD9457-629D-494E-8832-F4E28391E720}" presName="composite3" presStyleCnt="0"/>
      <dgm:spPr/>
    </dgm:pt>
    <dgm:pt modelId="{AA4AF46A-4870-4883-8743-D21D5E7A7DF3}" type="pres">
      <dgm:prSet presAssocID="{CFBD9457-629D-494E-8832-F4E28391E720}" presName="background3" presStyleLbl="node3" presStyleIdx="0" presStyleCnt="4"/>
      <dgm:spPr/>
    </dgm:pt>
    <dgm:pt modelId="{400FAB91-CD20-421D-A76D-EDEEE03AA0FB}" type="pres">
      <dgm:prSet presAssocID="{CFBD9457-629D-494E-8832-F4E28391E720}" presName="text3" presStyleLbl="fgAcc3" presStyleIdx="0" presStyleCnt="4" custLinFactNeighborX="1154" custLinFactNeighborY="-318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553EF4-5424-4237-BC30-92A560A34492}" type="pres">
      <dgm:prSet presAssocID="{CFBD9457-629D-494E-8832-F4E28391E720}" presName="hierChild4" presStyleCnt="0"/>
      <dgm:spPr/>
    </dgm:pt>
    <dgm:pt modelId="{59DD2F8F-169C-4C15-B45A-4F876B6BAAEF}" type="pres">
      <dgm:prSet presAssocID="{483688D8-5913-4C30-8039-B7A3A9880C5B}" presName="Name10" presStyleLbl="parChTrans1D2" presStyleIdx="1" presStyleCnt="4"/>
      <dgm:spPr/>
      <dgm:t>
        <a:bodyPr/>
        <a:lstStyle/>
        <a:p>
          <a:endParaRPr lang="en-US"/>
        </a:p>
      </dgm:t>
    </dgm:pt>
    <dgm:pt modelId="{EA004DBA-A71D-4F15-AB44-E9CFC918FAA6}" type="pres">
      <dgm:prSet presAssocID="{55FC928A-6D02-490C-915F-2DE2087DA97A}" presName="hierRoot2" presStyleCnt="0"/>
      <dgm:spPr/>
    </dgm:pt>
    <dgm:pt modelId="{E871D4E7-D84D-425C-B4F6-08187F859A04}" type="pres">
      <dgm:prSet presAssocID="{55FC928A-6D02-490C-915F-2DE2087DA97A}" presName="composite2" presStyleCnt="0"/>
      <dgm:spPr/>
    </dgm:pt>
    <dgm:pt modelId="{5A3C34C7-725E-4945-9ED7-E0D607F6E89A}" type="pres">
      <dgm:prSet presAssocID="{55FC928A-6D02-490C-915F-2DE2087DA97A}" presName="background2" presStyleLbl="node2" presStyleIdx="1" presStyleCnt="4"/>
      <dgm:spPr/>
    </dgm:pt>
    <dgm:pt modelId="{EEEE0BF2-3C18-4672-9753-5075CA90B908}" type="pres">
      <dgm:prSet presAssocID="{55FC928A-6D02-490C-915F-2DE2087DA97A}" presName="text2" presStyleLbl="fgAcc2" presStyleIdx="1" presStyleCnt="4" custScaleX="84529" custScaleY="57838" custLinFactNeighborX="-1154" custLinFactNeighborY="-63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15BE13-46E0-41EF-AE5D-55528492FCEA}" type="pres">
      <dgm:prSet presAssocID="{55FC928A-6D02-490C-915F-2DE2087DA97A}" presName="hierChild3" presStyleCnt="0"/>
      <dgm:spPr/>
    </dgm:pt>
    <dgm:pt modelId="{F4115AF2-0D63-4AA8-916B-194FAD74A76A}" type="pres">
      <dgm:prSet presAssocID="{3B1AE2E7-AE4A-4C89-ACCD-386E353E27C4}" presName="Name17" presStyleLbl="parChTrans1D3" presStyleIdx="1" presStyleCnt="4"/>
      <dgm:spPr/>
      <dgm:t>
        <a:bodyPr/>
        <a:lstStyle/>
        <a:p>
          <a:endParaRPr lang="en-US"/>
        </a:p>
      </dgm:t>
    </dgm:pt>
    <dgm:pt modelId="{290B0282-A391-4E46-91C6-17A7DE4E17B8}" type="pres">
      <dgm:prSet presAssocID="{53F36C9C-C4A8-4D27-8B23-0BF7ADFAF0D3}" presName="hierRoot3" presStyleCnt="0"/>
      <dgm:spPr/>
    </dgm:pt>
    <dgm:pt modelId="{F286859D-2B0F-4DA4-974A-C02377A8CAC5}" type="pres">
      <dgm:prSet presAssocID="{53F36C9C-C4A8-4D27-8B23-0BF7ADFAF0D3}" presName="composite3" presStyleCnt="0"/>
      <dgm:spPr/>
    </dgm:pt>
    <dgm:pt modelId="{F0611B0B-3711-4F93-9B7D-025E4B5688F2}" type="pres">
      <dgm:prSet presAssocID="{53F36C9C-C4A8-4D27-8B23-0BF7ADFAF0D3}" presName="background3" presStyleLbl="node3" presStyleIdx="1" presStyleCnt="4"/>
      <dgm:spPr/>
    </dgm:pt>
    <dgm:pt modelId="{9F641531-C4CE-4275-9776-68C7A09EFF09}" type="pres">
      <dgm:prSet presAssocID="{53F36C9C-C4A8-4D27-8B23-0BF7ADFAF0D3}" presName="text3" presStyleLbl="fgAcc3" presStyleIdx="1" presStyleCnt="4" custLinFactNeighborX="1154" custLinFactNeighborY="-318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3BD3A4-134F-40D0-8D23-6885C528A1C9}" type="pres">
      <dgm:prSet presAssocID="{53F36C9C-C4A8-4D27-8B23-0BF7ADFAF0D3}" presName="hierChild4" presStyleCnt="0"/>
      <dgm:spPr/>
    </dgm:pt>
    <dgm:pt modelId="{F347CDAE-0494-4491-8B28-A279266F1CD2}" type="pres">
      <dgm:prSet presAssocID="{3E65D867-5892-4A25-8A06-DFE87EC461DE}" presName="Name10" presStyleLbl="parChTrans1D2" presStyleIdx="2" presStyleCnt="4"/>
      <dgm:spPr/>
      <dgm:t>
        <a:bodyPr/>
        <a:lstStyle/>
        <a:p>
          <a:endParaRPr lang="en-US"/>
        </a:p>
      </dgm:t>
    </dgm:pt>
    <dgm:pt modelId="{325765F4-098C-4559-8E3E-744A470B6988}" type="pres">
      <dgm:prSet presAssocID="{8CAF98A2-A8CB-40D7-AC2F-5DE09D60DB24}" presName="hierRoot2" presStyleCnt="0"/>
      <dgm:spPr/>
    </dgm:pt>
    <dgm:pt modelId="{357F5D42-664D-4DB6-8C93-9BDA949542FA}" type="pres">
      <dgm:prSet presAssocID="{8CAF98A2-A8CB-40D7-AC2F-5DE09D60DB24}" presName="composite2" presStyleCnt="0"/>
      <dgm:spPr/>
    </dgm:pt>
    <dgm:pt modelId="{99FCAAEC-11C7-4EB4-B7EE-F504D2EE37F5}" type="pres">
      <dgm:prSet presAssocID="{8CAF98A2-A8CB-40D7-AC2F-5DE09D60DB24}" presName="background2" presStyleLbl="node2" presStyleIdx="2" presStyleCnt="4"/>
      <dgm:spPr/>
    </dgm:pt>
    <dgm:pt modelId="{14C5A45C-E907-4845-B220-F9586C35CC8F}" type="pres">
      <dgm:prSet presAssocID="{8CAF98A2-A8CB-40D7-AC2F-5DE09D60DB24}" presName="text2" presStyleLbl="fgAcc2" presStyleIdx="2" presStyleCnt="4" custScaleX="84529" custScaleY="57838" custLinFactNeighborX="-1154" custLinFactNeighborY="-63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36C57F-19A2-4505-81F5-E07051849EA3}" type="pres">
      <dgm:prSet presAssocID="{8CAF98A2-A8CB-40D7-AC2F-5DE09D60DB24}" presName="hierChild3" presStyleCnt="0"/>
      <dgm:spPr/>
    </dgm:pt>
    <dgm:pt modelId="{B5495EE1-1AC8-4722-9B86-D2F8BB78060E}" type="pres">
      <dgm:prSet presAssocID="{04FA022D-DD08-4EF6-9584-5EB295F7434F}" presName="Name17" presStyleLbl="parChTrans1D3" presStyleIdx="2" presStyleCnt="4"/>
      <dgm:spPr/>
      <dgm:t>
        <a:bodyPr/>
        <a:lstStyle/>
        <a:p>
          <a:endParaRPr lang="en-US"/>
        </a:p>
      </dgm:t>
    </dgm:pt>
    <dgm:pt modelId="{6160811B-1588-48CA-8232-72BC3CB7E7E7}" type="pres">
      <dgm:prSet presAssocID="{753C4545-1DEC-4AFD-8EBA-BDE4697D78AC}" presName="hierRoot3" presStyleCnt="0"/>
      <dgm:spPr/>
    </dgm:pt>
    <dgm:pt modelId="{C1A8692D-1442-4C5E-A569-483FF6DC3109}" type="pres">
      <dgm:prSet presAssocID="{753C4545-1DEC-4AFD-8EBA-BDE4697D78AC}" presName="composite3" presStyleCnt="0"/>
      <dgm:spPr/>
    </dgm:pt>
    <dgm:pt modelId="{9F4453EC-44AF-4540-88AE-7682746AD30D}" type="pres">
      <dgm:prSet presAssocID="{753C4545-1DEC-4AFD-8EBA-BDE4697D78AC}" presName="background3" presStyleLbl="node3" presStyleIdx="2" presStyleCnt="4"/>
      <dgm:spPr/>
    </dgm:pt>
    <dgm:pt modelId="{5D1650C2-EEC8-494D-8199-DD9A4763C7EB}" type="pres">
      <dgm:prSet presAssocID="{753C4545-1DEC-4AFD-8EBA-BDE4697D78AC}" presName="text3" presStyleLbl="fgAcc3" presStyleIdx="2" presStyleCnt="4" custScaleX="111407" custLinFactNeighborX="1154" custLinFactNeighborY="-318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59A13D-4FDB-417C-874B-414A76BDFC6A}" type="pres">
      <dgm:prSet presAssocID="{753C4545-1DEC-4AFD-8EBA-BDE4697D78AC}" presName="hierChild4" presStyleCnt="0"/>
      <dgm:spPr/>
    </dgm:pt>
    <dgm:pt modelId="{C4BE436B-720F-4C30-A3E0-55BF55A11050}" type="pres">
      <dgm:prSet presAssocID="{08E2E95F-4BAE-4C59-A23D-A578EB513317}" presName="Name10" presStyleLbl="parChTrans1D2" presStyleIdx="3" presStyleCnt="4"/>
      <dgm:spPr/>
      <dgm:t>
        <a:bodyPr/>
        <a:lstStyle/>
        <a:p>
          <a:endParaRPr lang="en-US"/>
        </a:p>
      </dgm:t>
    </dgm:pt>
    <dgm:pt modelId="{B6E9287E-D3F0-42D7-AF3D-5260504BDCEC}" type="pres">
      <dgm:prSet presAssocID="{21EE8192-86A2-4A2D-A110-7ECC09BDAC96}" presName="hierRoot2" presStyleCnt="0"/>
      <dgm:spPr/>
    </dgm:pt>
    <dgm:pt modelId="{95529878-1511-4166-AE02-D8D3D28AB744}" type="pres">
      <dgm:prSet presAssocID="{21EE8192-86A2-4A2D-A110-7ECC09BDAC96}" presName="composite2" presStyleCnt="0"/>
      <dgm:spPr/>
    </dgm:pt>
    <dgm:pt modelId="{57F0341F-A8FD-40E6-8E01-69879FBB85F9}" type="pres">
      <dgm:prSet presAssocID="{21EE8192-86A2-4A2D-A110-7ECC09BDAC96}" presName="background2" presStyleLbl="node2" presStyleIdx="3" presStyleCnt="4"/>
      <dgm:spPr/>
    </dgm:pt>
    <dgm:pt modelId="{E12D1EE8-7FD0-4744-8C6B-250E1ACCE9F5}" type="pres">
      <dgm:prSet presAssocID="{21EE8192-86A2-4A2D-A110-7ECC09BDAC96}" presName="text2" presStyleLbl="fgAcc2" presStyleIdx="3" presStyleCnt="4" custScaleX="84529" custScaleY="57838" custLinFactNeighborX="-1154" custLinFactNeighborY="-63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E024F1-8069-43B7-9BE8-1370ACB7F027}" type="pres">
      <dgm:prSet presAssocID="{21EE8192-86A2-4A2D-A110-7ECC09BDAC96}" presName="hierChild3" presStyleCnt="0"/>
      <dgm:spPr/>
    </dgm:pt>
    <dgm:pt modelId="{82DAB81B-85DB-420A-9E2C-680E7A897FEE}" type="pres">
      <dgm:prSet presAssocID="{40CB68AD-5414-42AA-AB65-126C53D7F8E9}" presName="Name17" presStyleLbl="parChTrans1D3" presStyleIdx="3" presStyleCnt="4"/>
      <dgm:spPr/>
      <dgm:t>
        <a:bodyPr/>
        <a:lstStyle/>
        <a:p>
          <a:endParaRPr lang="en-US"/>
        </a:p>
      </dgm:t>
    </dgm:pt>
    <dgm:pt modelId="{808B90AB-8390-4581-997F-96DA6EAAE202}" type="pres">
      <dgm:prSet presAssocID="{34C4A444-AFB2-4478-AEDC-C73E2ACBDA82}" presName="hierRoot3" presStyleCnt="0"/>
      <dgm:spPr/>
    </dgm:pt>
    <dgm:pt modelId="{A6B255B7-1161-4225-8961-EBD5BCB793F5}" type="pres">
      <dgm:prSet presAssocID="{34C4A444-AFB2-4478-AEDC-C73E2ACBDA82}" presName="composite3" presStyleCnt="0"/>
      <dgm:spPr/>
    </dgm:pt>
    <dgm:pt modelId="{7BDAECA2-F6B1-40F1-850E-52B6B3D411D5}" type="pres">
      <dgm:prSet presAssocID="{34C4A444-AFB2-4478-AEDC-C73E2ACBDA82}" presName="background3" presStyleLbl="node3" presStyleIdx="3" presStyleCnt="4"/>
      <dgm:spPr/>
    </dgm:pt>
    <dgm:pt modelId="{D9C64F9D-E125-4A8C-8AA1-C447C7BFE461}" type="pres">
      <dgm:prSet presAssocID="{34C4A444-AFB2-4478-AEDC-C73E2ACBDA82}" presName="text3" presStyleLbl="fgAcc3" presStyleIdx="3" presStyleCnt="4" custLinFactNeighborX="1154" custLinFactNeighborY="-318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2DD386-2BA0-49A1-B4FD-4F0A6DE16974}" type="pres">
      <dgm:prSet presAssocID="{34C4A444-AFB2-4478-AEDC-C73E2ACBDA82}" presName="hierChild4" presStyleCnt="0"/>
      <dgm:spPr/>
    </dgm:pt>
  </dgm:ptLst>
  <dgm:cxnLst>
    <dgm:cxn modelId="{B8A3E8E0-6C33-4232-A874-AFF9A816EDEE}" type="presOf" srcId="{753C4545-1DEC-4AFD-8EBA-BDE4697D78AC}" destId="{5D1650C2-EEC8-494D-8199-DD9A4763C7EB}" srcOrd="0" destOrd="0" presId="urn:microsoft.com/office/officeart/2005/8/layout/hierarchy1"/>
    <dgm:cxn modelId="{16025D3F-E7C6-464A-9F7C-5BD6A6428D58}" type="presOf" srcId="{1CB0E615-D701-4E58-8F03-95440450718C}" destId="{4E76550D-4270-4CBE-8BEC-D9D67EF2FB1A}" srcOrd="0" destOrd="0" presId="urn:microsoft.com/office/officeart/2005/8/layout/hierarchy1"/>
    <dgm:cxn modelId="{600308DE-CAE9-4A05-80DA-27A70DD43FF9}" srcId="{1CB0E615-D701-4E58-8F03-95440450718C}" destId="{CFBD9457-629D-494E-8832-F4E28391E720}" srcOrd="0" destOrd="0" parTransId="{C486E9B2-DC15-4848-8E8F-F010BFBE344C}" sibTransId="{305F7B7A-8248-4256-87B0-B55D5B7A6EB6}"/>
    <dgm:cxn modelId="{6849CC5A-BD63-41B5-837A-328EE8D7378C}" type="presOf" srcId="{04FA022D-DD08-4EF6-9584-5EB295F7434F}" destId="{B5495EE1-1AC8-4722-9B86-D2F8BB78060E}" srcOrd="0" destOrd="0" presId="urn:microsoft.com/office/officeart/2005/8/layout/hierarchy1"/>
    <dgm:cxn modelId="{84BBF847-7AFB-49B0-B9A4-C7FFECF750CC}" type="presOf" srcId="{55FC928A-6D02-490C-915F-2DE2087DA97A}" destId="{EEEE0BF2-3C18-4672-9753-5075CA90B908}" srcOrd="0" destOrd="0" presId="urn:microsoft.com/office/officeart/2005/8/layout/hierarchy1"/>
    <dgm:cxn modelId="{71AD0B8F-1164-4088-9828-69BC1423A9C2}" type="presOf" srcId="{0A0220AA-8A0A-4E10-BA42-B8AA90D82A8A}" destId="{C0E495DC-9EAC-42A3-A892-068B1B8DEBD2}" srcOrd="0" destOrd="0" presId="urn:microsoft.com/office/officeart/2005/8/layout/hierarchy1"/>
    <dgm:cxn modelId="{1DC150E3-4DE6-4306-89BD-EC7CFD3D4422}" type="presOf" srcId="{CFBD9457-629D-494E-8832-F4E28391E720}" destId="{400FAB91-CD20-421D-A76D-EDEEE03AA0FB}" srcOrd="0" destOrd="0" presId="urn:microsoft.com/office/officeart/2005/8/layout/hierarchy1"/>
    <dgm:cxn modelId="{646A627D-9486-441E-B28C-AE24721FFF6A}" type="presOf" srcId="{483688D8-5913-4C30-8039-B7A3A9880C5B}" destId="{59DD2F8F-169C-4C15-B45A-4F876B6BAAEF}" srcOrd="0" destOrd="0" presId="urn:microsoft.com/office/officeart/2005/8/layout/hierarchy1"/>
    <dgm:cxn modelId="{D66429AB-BCD2-4684-A250-2CD695D36AED}" type="presOf" srcId="{80DBD2F6-8396-4753-BE77-35E9A23D6CF0}" destId="{B062DDC9-FF08-484D-A30D-134640B79430}" srcOrd="0" destOrd="0" presId="urn:microsoft.com/office/officeart/2005/8/layout/hierarchy1"/>
    <dgm:cxn modelId="{4377DD12-2203-4612-B05F-80D3C313514B}" type="presOf" srcId="{3B1AE2E7-AE4A-4C89-ACCD-386E353E27C4}" destId="{F4115AF2-0D63-4AA8-916B-194FAD74A76A}" srcOrd="0" destOrd="0" presId="urn:microsoft.com/office/officeart/2005/8/layout/hierarchy1"/>
    <dgm:cxn modelId="{86F734BD-D344-480D-BB27-6A31D9ABAA57}" srcId="{80DBD2F6-8396-4753-BE77-35E9A23D6CF0}" destId="{2EF77D51-5AB9-49DE-B566-94F266A111D7}" srcOrd="0" destOrd="0" parTransId="{0B2EE50C-D09C-4E0E-93CC-63611EFD9DA2}" sibTransId="{4A3E9805-A25D-4408-A136-75FE3009A425}"/>
    <dgm:cxn modelId="{0CC3613B-3202-4EB5-A371-11EBC09DF11A}" type="presOf" srcId="{53F36C9C-C4A8-4D27-8B23-0BF7ADFAF0D3}" destId="{9F641531-C4CE-4275-9776-68C7A09EFF09}" srcOrd="0" destOrd="0" presId="urn:microsoft.com/office/officeart/2005/8/layout/hierarchy1"/>
    <dgm:cxn modelId="{4B95B28A-1349-499E-9524-0CC383A561A7}" srcId="{21EE8192-86A2-4A2D-A110-7ECC09BDAC96}" destId="{34C4A444-AFB2-4478-AEDC-C73E2ACBDA82}" srcOrd="0" destOrd="0" parTransId="{40CB68AD-5414-42AA-AB65-126C53D7F8E9}" sibTransId="{1BB37AB6-C52F-405E-8952-88CF54A7A956}"/>
    <dgm:cxn modelId="{9A0D8905-BE88-4DB9-B8CB-ACE2DA9AF851}" type="presOf" srcId="{3E65D867-5892-4A25-8A06-DFE87EC461DE}" destId="{F347CDAE-0494-4491-8B28-A279266F1CD2}" srcOrd="0" destOrd="0" presId="urn:microsoft.com/office/officeart/2005/8/layout/hierarchy1"/>
    <dgm:cxn modelId="{B77DC079-46C3-4905-8AD9-829E69820148}" srcId="{2EF77D51-5AB9-49DE-B566-94F266A111D7}" destId="{8CAF98A2-A8CB-40D7-AC2F-5DE09D60DB24}" srcOrd="2" destOrd="0" parTransId="{3E65D867-5892-4A25-8A06-DFE87EC461DE}" sibTransId="{A0A8A607-3678-4AB2-99EC-4DE82AE44C85}"/>
    <dgm:cxn modelId="{4C35B4C6-4CC4-4632-AC05-5151E66ED274}" srcId="{2EF77D51-5AB9-49DE-B566-94F266A111D7}" destId="{21EE8192-86A2-4A2D-A110-7ECC09BDAC96}" srcOrd="3" destOrd="0" parTransId="{08E2E95F-4BAE-4C59-A23D-A578EB513317}" sibTransId="{5E7709E0-0D39-440E-A77D-86686249ED0A}"/>
    <dgm:cxn modelId="{B9127C6D-71E2-469B-8490-588DAF2EA587}" type="presOf" srcId="{8CAF98A2-A8CB-40D7-AC2F-5DE09D60DB24}" destId="{14C5A45C-E907-4845-B220-F9586C35CC8F}" srcOrd="0" destOrd="0" presId="urn:microsoft.com/office/officeart/2005/8/layout/hierarchy1"/>
    <dgm:cxn modelId="{EFD9D7A4-02DC-4176-BC10-F50FE99FBE37}" srcId="{55FC928A-6D02-490C-915F-2DE2087DA97A}" destId="{53F36C9C-C4A8-4D27-8B23-0BF7ADFAF0D3}" srcOrd="0" destOrd="0" parTransId="{3B1AE2E7-AE4A-4C89-ACCD-386E353E27C4}" sibTransId="{D2EB058B-B1CF-4CCB-B980-3103C3A639F8}"/>
    <dgm:cxn modelId="{6FE37055-768F-49EC-AA5A-E3EEFD17038A}" type="presOf" srcId="{2EF77D51-5AB9-49DE-B566-94F266A111D7}" destId="{4CBF98B7-EE67-473F-B557-A8108046F81A}" srcOrd="0" destOrd="0" presId="urn:microsoft.com/office/officeart/2005/8/layout/hierarchy1"/>
    <dgm:cxn modelId="{10FAEB9A-46B5-43CB-9DF5-EDCB6D66556D}" type="presOf" srcId="{08E2E95F-4BAE-4C59-A23D-A578EB513317}" destId="{C4BE436B-720F-4C30-A3E0-55BF55A11050}" srcOrd="0" destOrd="0" presId="urn:microsoft.com/office/officeart/2005/8/layout/hierarchy1"/>
    <dgm:cxn modelId="{C42D611A-4F92-4245-B808-74EF54E6DDB0}" srcId="{2EF77D51-5AB9-49DE-B566-94F266A111D7}" destId="{55FC928A-6D02-490C-915F-2DE2087DA97A}" srcOrd="1" destOrd="0" parTransId="{483688D8-5913-4C30-8039-B7A3A9880C5B}" sibTransId="{03C12C0F-043C-419F-87D5-F48F8033E7F7}"/>
    <dgm:cxn modelId="{3B3E91A1-AD15-4A7C-A1C7-CEC31BC34CA5}" srcId="{8CAF98A2-A8CB-40D7-AC2F-5DE09D60DB24}" destId="{753C4545-1DEC-4AFD-8EBA-BDE4697D78AC}" srcOrd="0" destOrd="0" parTransId="{04FA022D-DD08-4EF6-9584-5EB295F7434F}" sibTransId="{C693E925-D9A9-481B-81D6-1269A5812A6D}"/>
    <dgm:cxn modelId="{156DE2A1-EE59-49FF-8134-28B96856C5C4}" type="presOf" srcId="{40CB68AD-5414-42AA-AB65-126C53D7F8E9}" destId="{82DAB81B-85DB-420A-9E2C-680E7A897FEE}" srcOrd="0" destOrd="0" presId="urn:microsoft.com/office/officeart/2005/8/layout/hierarchy1"/>
    <dgm:cxn modelId="{00DAAF15-D99F-45E4-8CC3-C5B24463A3A1}" type="presOf" srcId="{21EE8192-86A2-4A2D-A110-7ECC09BDAC96}" destId="{E12D1EE8-7FD0-4744-8C6B-250E1ACCE9F5}" srcOrd="0" destOrd="0" presId="urn:microsoft.com/office/officeart/2005/8/layout/hierarchy1"/>
    <dgm:cxn modelId="{E61CB1F4-196F-48FF-B22D-2C134F824D25}" type="presOf" srcId="{34C4A444-AFB2-4478-AEDC-C73E2ACBDA82}" destId="{D9C64F9D-E125-4A8C-8AA1-C447C7BFE461}" srcOrd="0" destOrd="0" presId="urn:microsoft.com/office/officeart/2005/8/layout/hierarchy1"/>
    <dgm:cxn modelId="{0A8800BF-112B-4699-B495-5C848812FC80}" type="presOf" srcId="{C486E9B2-DC15-4848-8E8F-F010BFBE344C}" destId="{6C997ADD-FBB8-427B-90B1-14A5B3902766}" srcOrd="0" destOrd="0" presId="urn:microsoft.com/office/officeart/2005/8/layout/hierarchy1"/>
    <dgm:cxn modelId="{A4C4835E-04F6-4B6B-9545-2499F9A183CE}" srcId="{2EF77D51-5AB9-49DE-B566-94F266A111D7}" destId="{1CB0E615-D701-4E58-8F03-95440450718C}" srcOrd="0" destOrd="0" parTransId="{0A0220AA-8A0A-4E10-BA42-B8AA90D82A8A}" sibTransId="{EF617BA9-4A73-4A95-A162-37261E5A90FF}"/>
    <dgm:cxn modelId="{EA24A633-32DF-4904-812C-68346AE8354E}" type="presParOf" srcId="{B062DDC9-FF08-484D-A30D-134640B79430}" destId="{CF061121-5E1F-4F4A-A4E2-355078A2C8DC}" srcOrd="0" destOrd="0" presId="urn:microsoft.com/office/officeart/2005/8/layout/hierarchy1"/>
    <dgm:cxn modelId="{FC50EFB8-7569-44F6-A848-7776CFBF8316}" type="presParOf" srcId="{CF061121-5E1F-4F4A-A4E2-355078A2C8DC}" destId="{CD573D49-A3F0-41BD-B32A-F8B4CC21CAEC}" srcOrd="0" destOrd="0" presId="urn:microsoft.com/office/officeart/2005/8/layout/hierarchy1"/>
    <dgm:cxn modelId="{0DAE6C42-BADD-4ADB-B6A4-FC18083D5D45}" type="presParOf" srcId="{CD573D49-A3F0-41BD-B32A-F8B4CC21CAEC}" destId="{460C7DE6-1A88-4D41-8F04-7E43414736F2}" srcOrd="0" destOrd="0" presId="urn:microsoft.com/office/officeart/2005/8/layout/hierarchy1"/>
    <dgm:cxn modelId="{00212DDC-D0D9-4DAA-8006-F8DAED888E6C}" type="presParOf" srcId="{CD573D49-A3F0-41BD-B32A-F8B4CC21CAEC}" destId="{4CBF98B7-EE67-473F-B557-A8108046F81A}" srcOrd="1" destOrd="0" presId="urn:microsoft.com/office/officeart/2005/8/layout/hierarchy1"/>
    <dgm:cxn modelId="{DB7FEA00-0A55-4B12-A4DC-39C65ADE28D0}" type="presParOf" srcId="{CF061121-5E1F-4F4A-A4E2-355078A2C8DC}" destId="{FC901941-28C2-4B8B-8DAF-3A51C151C64E}" srcOrd="1" destOrd="0" presId="urn:microsoft.com/office/officeart/2005/8/layout/hierarchy1"/>
    <dgm:cxn modelId="{2CF611C7-BC8E-44A9-9284-D6751E764E7F}" type="presParOf" srcId="{FC901941-28C2-4B8B-8DAF-3A51C151C64E}" destId="{C0E495DC-9EAC-42A3-A892-068B1B8DEBD2}" srcOrd="0" destOrd="0" presId="urn:microsoft.com/office/officeart/2005/8/layout/hierarchy1"/>
    <dgm:cxn modelId="{1A8FA710-4494-477F-B80F-80761FA64E75}" type="presParOf" srcId="{FC901941-28C2-4B8B-8DAF-3A51C151C64E}" destId="{1C189E5D-89A4-4CAD-BD8E-F99A6DE6F27F}" srcOrd="1" destOrd="0" presId="urn:microsoft.com/office/officeart/2005/8/layout/hierarchy1"/>
    <dgm:cxn modelId="{2EDAD25C-E024-4274-928B-3E22A759F323}" type="presParOf" srcId="{1C189E5D-89A4-4CAD-BD8E-F99A6DE6F27F}" destId="{9D013998-92DE-486B-ACE2-E43F7695FC72}" srcOrd="0" destOrd="0" presId="urn:microsoft.com/office/officeart/2005/8/layout/hierarchy1"/>
    <dgm:cxn modelId="{26F411D8-9DD9-4531-9B12-8B3EB76B1A6D}" type="presParOf" srcId="{9D013998-92DE-486B-ACE2-E43F7695FC72}" destId="{B599C956-D606-40E7-9631-2DE7D4302327}" srcOrd="0" destOrd="0" presId="urn:microsoft.com/office/officeart/2005/8/layout/hierarchy1"/>
    <dgm:cxn modelId="{0FFEDF27-1860-4D88-A790-F15DCAE46BC6}" type="presParOf" srcId="{9D013998-92DE-486B-ACE2-E43F7695FC72}" destId="{4E76550D-4270-4CBE-8BEC-D9D67EF2FB1A}" srcOrd="1" destOrd="0" presId="urn:microsoft.com/office/officeart/2005/8/layout/hierarchy1"/>
    <dgm:cxn modelId="{D3490540-7E2A-4F6A-B6DD-D326C4AD86FD}" type="presParOf" srcId="{1C189E5D-89A4-4CAD-BD8E-F99A6DE6F27F}" destId="{7E399002-82F9-4048-BC76-14B84E10F94F}" srcOrd="1" destOrd="0" presId="urn:microsoft.com/office/officeart/2005/8/layout/hierarchy1"/>
    <dgm:cxn modelId="{9EDD2097-BB03-4499-A879-8197A21D4FC6}" type="presParOf" srcId="{7E399002-82F9-4048-BC76-14B84E10F94F}" destId="{6C997ADD-FBB8-427B-90B1-14A5B3902766}" srcOrd="0" destOrd="0" presId="urn:microsoft.com/office/officeart/2005/8/layout/hierarchy1"/>
    <dgm:cxn modelId="{185266E3-13EB-4258-823E-D3EA82D9A35F}" type="presParOf" srcId="{7E399002-82F9-4048-BC76-14B84E10F94F}" destId="{EA91E4AD-E464-41A8-9CF1-ED62E41F1202}" srcOrd="1" destOrd="0" presId="urn:microsoft.com/office/officeart/2005/8/layout/hierarchy1"/>
    <dgm:cxn modelId="{B4D1F988-0C4E-4B89-BE24-0A4CCC41CD68}" type="presParOf" srcId="{EA91E4AD-E464-41A8-9CF1-ED62E41F1202}" destId="{930C1A67-B199-40F2-A759-A21420459455}" srcOrd="0" destOrd="0" presId="urn:microsoft.com/office/officeart/2005/8/layout/hierarchy1"/>
    <dgm:cxn modelId="{0CAC006C-E04A-4DE9-BD17-149EEA020305}" type="presParOf" srcId="{930C1A67-B199-40F2-A759-A21420459455}" destId="{AA4AF46A-4870-4883-8743-D21D5E7A7DF3}" srcOrd="0" destOrd="0" presId="urn:microsoft.com/office/officeart/2005/8/layout/hierarchy1"/>
    <dgm:cxn modelId="{71876558-F4A6-4765-AD4B-73CD5CB45562}" type="presParOf" srcId="{930C1A67-B199-40F2-A759-A21420459455}" destId="{400FAB91-CD20-421D-A76D-EDEEE03AA0FB}" srcOrd="1" destOrd="0" presId="urn:microsoft.com/office/officeart/2005/8/layout/hierarchy1"/>
    <dgm:cxn modelId="{0F81D7FF-9B16-4C07-BE32-91F0B22A8B15}" type="presParOf" srcId="{EA91E4AD-E464-41A8-9CF1-ED62E41F1202}" destId="{50553EF4-5424-4237-BC30-92A560A34492}" srcOrd="1" destOrd="0" presId="urn:microsoft.com/office/officeart/2005/8/layout/hierarchy1"/>
    <dgm:cxn modelId="{46A09CB2-2747-46E1-B39A-492D8C65D01B}" type="presParOf" srcId="{FC901941-28C2-4B8B-8DAF-3A51C151C64E}" destId="{59DD2F8F-169C-4C15-B45A-4F876B6BAAEF}" srcOrd="2" destOrd="0" presId="urn:microsoft.com/office/officeart/2005/8/layout/hierarchy1"/>
    <dgm:cxn modelId="{0A6E75AD-57E0-4E09-BE6D-14954315C065}" type="presParOf" srcId="{FC901941-28C2-4B8B-8DAF-3A51C151C64E}" destId="{EA004DBA-A71D-4F15-AB44-E9CFC918FAA6}" srcOrd="3" destOrd="0" presId="urn:microsoft.com/office/officeart/2005/8/layout/hierarchy1"/>
    <dgm:cxn modelId="{6FD24E6D-3076-4C8E-9BE2-CC7ED50EF41C}" type="presParOf" srcId="{EA004DBA-A71D-4F15-AB44-E9CFC918FAA6}" destId="{E871D4E7-D84D-425C-B4F6-08187F859A04}" srcOrd="0" destOrd="0" presId="urn:microsoft.com/office/officeart/2005/8/layout/hierarchy1"/>
    <dgm:cxn modelId="{A73885C7-2B12-482D-ADD3-A472AF8723D9}" type="presParOf" srcId="{E871D4E7-D84D-425C-B4F6-08187F859A04}" destId="{5A3C34C7-725E-4945-9ED7-E0D607F6E89A}" srcOrd="0" destOrd="0" presId="urn:microsoft.com/office/officeart/2005/8/layout/hierarchy1"/>
    <dgm:cxn modelId="{10AA0B2E-6FAA-4258-822E-B0B10B88E842}" type="presParOf" srcId="{E871D4E7-D84D-425C-B4F6-08187F859A04}" destId="{EEEE0BF2-3C18-4672-9753-5075CA90B908}" srcOrd="1" destOrd="0" presId="urn:microsoft.com/office/officeart/2005/8/layout/hierarchy1"/>
    <dgm:cxn modelId="{F307E711-F50D-4F9C-A53B-82C171EF61AE}" type="presParOf" srcId="{EA004DBA-A71D-4F15-AB44-E9CFC918FAA6}" destId="{ED15BE13-46E0-41EF-AE5D-55528492FCEA}" srcOrd="1" destOrd="0" presId="urn:microsoft.com/office/officeart/2005/8/layout/hierarchy1"/>
    <dgm:cxn modelId="{90B52087-2AB0-496A-937D-237E1EA75ABD}" type="presParOf" srcId="{ED15BE13-46E0-41EF-AE5D-55528492FCEA}" destId="{F4115AF2-0D63-4AA8-916B-194FAD74A76A}" srcOrd="0" destOrd="0" presId="urn:microsoft.com/office/officeart/2005/8/layout/hierarchy1"/>
    <dgm:cxn modelId="{2735FFCD-FDA8-45E4-A6F4-C910A5258562}" type="presParOf" srcId="{ED15BE13-46E0-41EF-AE5D-55528492FCEA}" destId="{290B0282-A391-4E46-91C6-17A7DE4E17B8}" srcOrd="1" destOrd="0" presId="urn:microsoft.com/office/officeart/2005/8/layout/hierarchy1"/>
    <dgm:cxn modelId="{EFE671AB-9BBA-4C76-B1B2-15EBA7872DC3}" type="presParOf" srcId="{290B0282-A391-4E46-91C6-17A7DE4E17B8}" destId="{F286859D-2B0F-4DA4-974A-C02377A8CAC5}" srcOrd="0" destOrd="0" presId="urn:microsoft.com/office/officeart/2005/8/layout/hierarchy1"/>
    <dgm:cxn modelId="{0D79E5C8-E8AB-41AF-B45F-4D1BAE7D8873}" type="presParOf" srcId="{F286859D-2B0F-4DA4-974A-C02377A8CAC5}" destId="{F0611B0B-3711-4F93-9B7D-025E4B5688F2}" srcOrd="0" destOrd="0" presId="urn:microsoft.com/office/officeart/2005/8/layout/hierarchy1"/>
    <dgm:cxn modelId="{4FB17F22-2D46-47D6-BC41-79A23B9168E1}" type="presParOf" srcId="{F286859D-2B0F-4DA4-974A-C02377A8CAC5}" destId="{9F641531-C4CE-4275-9776-68C7A09EFF09}" srcOrd="1" destOrd="0" presId="urn:microsoft.com/office/officeart/2005/8/layout/hierarchy1"/>
    <dgm:cxn modelId="{D1D2541B-DC01-4446-A438-03A0499B4D2F}" type="presParOf" srcId="{290B0282-A391-4E46-91C6-17A7DE4E17B8}" destId="{3F3BD3A4-134F-40D0-8D23-6885C528A1C9}" srcOrd="1" destOrd="0" presId="urn:microsoft.com/office/officeart/2005/8/layout/hierarchy1"/>
    <dgm:cxn modelId="{22BC7F50-5E07-40A0-8E49-3FE7106489B5}" type="presParOf" srcId="{FC901941-28C2-4B8B-8DAF-3A51C151C64E}" destId="{F347CDAE-0494-4491-8B28-A279266F1CD2}" srcOrd="4" destOrd="0" presId="urn:microsoft.com/office/officeart/2005/8/layout/hierarchy1"/>
    <dgm:cxn modelId="{6C15C884-8E1C-42BE-A3E4-FFF33A53C65B}" type="presParOf" srcId="{FC901941-28C2-4B8B-8DAF-3A51C151C64E}" destId="{325765F4-098C-4559-8E3E-744A470B6988}" srcOrd="5" destOrd="0" presId="urn:microsoft.com/office/officeart/2005/8/layout/hierarchy1"/>
    <dgm:cxn modelId="{4F7E59B2-710B-476E-9B0B-2848A678C0ED}" type="presParOf" srcId="{325765F4-098C-4559-8E3E-744A470B6988}" destId="{357F5D42-664D-4DB6-8C93-9BDA949542FA}" srcOrd="0" destOrd="0" presId="urn:microsoft.com/office/officeart/2005/8/layout/hierarchy1"/>
    <dgm:cxn modelId="{2E3B9556-A33C-48C0-8D30-742942B34A0A}" type="presParOf" srcId="{357F5D42-664D-4DB6-8C93-9BDA949542FA}" destId="{99FCAAEC-11C7-4EB4-B7EE-F504D2EE37F5}" srcOrd="0" destOrd="0" presId="urn:microsoft.com/office/officeart/2005/8/layout/hierarchy1"/>
    <dgm:cxn modelId="{F1D16EF0-89B3-44D0-AFA1-406A0CDBDCC5}" type="presParOf" srcId="{357F5D42-664D-4DB6-8C93-9BDA949542FA}" destId="{14C5A45C-E907-4845-B220-F9586C35CC8F}" srcOrd="1" destOrd="0" presId="urn:microsoft.com/office/officeart/2005/8/layout/hierarchy1"/>
    <dgm:cxn modelId="{3FD9741C-746C-445D-86C5-A858C220ACA4}" type="presParOf" srcId="{325765F4-098C-4559-8E3E-744A470B6988}" destId="{D836C57F-19A2-4505-81F5-E07051849EA3}" srcOrd="1" destOrd="0" presId="urn:microsoft.com/office/officeart/2005/8/layout/hierarchy1"/>
    <dgm:cxn modelId="{74F6AA36-541D-4E28-9E36-1303A8B90FD6}" type="presParOf" srcId="{D836C57F-19A2-4505-81F5-E07051849EA3}" destId="{B5495EE1-1AC8-4722-9B86-D2F8BB78060E}" srcOrd="0" destOrd="0" presId="urn:microsoft.com/office/officeart/2005/8/layout/hierarchy1"/>
    <dgm:cxn modelId="{13F1A41D-7FF4-423B-922A-7EE27C61E220}" type="presParOf" srcId="{D836C57F-19A2-4505-81F5-E07051849EA3}" destId="{6160811B-1588-48CA-8232-72BC3CB7E7E7}" srcOrd="1" destOrd="0" presId="urn:microsoft.com/office/officeart/2005/8/layout/hierarchy1"/>
    <dgm:cxn modelId="{66B4E87C-8632-43E0-BC51-04B7E5DC3F8C}" type="presParOf" srcId="{6160811B-1588-48CA-8232-72BC3CB7E7E7}" destId="{C1A8692D-1442-4C5E-A569-483FF6DC3109}" srcOrd="0" destOrd="0" presId="urn:microsoft.com/office/officeart/2005/8/layout/hierarchy1"/>
    <dgm:cxn modelId="{835DFF06-FB6E-474C-85D9-B59434CAEB7E}" type="presParOf" srcId="{C1A8692D-1442-4C5E-A569-483FF6DC3109}" destId="{9F4453EC-44AF-4540-88AE-7682746AD30D}" srcOrd="0" destOrd="0" presId="urn:microsoft.com/office/officeart/2005/8/layout/hierarchy1"/>
    <dgm:cxn modelId="{6303CE2B-2C2D-4DC9-8082-23DC00F23F03}" type="presParOf" srcId="{C1A8692D-1442-4C5E-A569-483FF6DC3109}" destId="{5D1650C2-EEC8-494D-8199-DD9A4763C7EB}" srcOrd="1" destOrd="0" presId="urn:microsoft.com/office/officeart/2005/8/layout/hierarchy1"/>
    <dgm:cxn modelId="{4B7EDB8D-77EA-4515-8791-2F2762E689E1}" type="presParOf" srcId="{6160811B-1588-48CA-8232-72BC3CB7E7E7}" destId="{C659A13D-4FDB-417C-874B-414A76BDFC6A}" srcOrd="1" destOrd="0" presId="urn:microsoft.com/office/officeart/2005/8/layout/hierarchy1"/>
    <dgm:cxn modelId="{DD19041A-1195-407B-9980-41ACC7A67522}" type="presParOf" srcId="{FC901941-28C2-4B8B-8DAF-3A51C151C64E}" destId="{C4BE436B-720F-4C30-A3E0-55BF55A11050}" srcOrd="6" destOrd="0" presId="urn:microsoft.com/office/officeart/2005/8/layout/hierarchy1"/>
    <dgm:cxn modelId="{A6DF157B-8706-4D4A-A903-EF13229E29F9}" type="presParOf" srcId="{FC901941-28C2-4B8B-8DAF-3A51C151C64E}" destId="{B6E9287E-D3F0-42D7-AF3D-5260504BDCEC}" srcOrd="7" destOrd="0" presId="urn:microsoft.com/office/officeart/2005/8/layout/hierarchy1"/>
    <dgm:cxn modelId="{2E213A66-3495-4542-BC81-515918B70A1F}" type="presParOf" srcId="{B6E9287E-D3F0-42D7-AF3D-5260504BDCEC}" destId="{95529878-1511-4166-AE02-D8D3D28AB744}" srcOrd="0" destOrd="0" presId="urn:microsoft.com/office/officeart/2005/8/layout/hierarchy1"/>
    <dgm:cxn modelId="{D0303171-D7E0-4BD5-8DC6-A7695DFA0E3C}" type="presParOf" srcId="{95529878-1511-4166-AE02-D8D3D28AB744}" destId="{57F0341F-A8FD-40E6-8E01-69879FBB85F9}" srcOrd="0" destOrd="0" presId="urn:microsoft.com/office/officeart/2005/8/layout/hierarchy1"/>
    <dgm:cxn modelId="{10D249AD-53F6-45A0-B04E-5F4564CC2CD5}" type="presParOf" srcId="{95529878-1511-4166-AE02-D8D3D28AB744}" destId="{E12D1EE8-7FD0-4744-8C6B-250E1ACCE9F5}" srcOrd="1" destOrd="0" presId="urn:microsoft.com/office/officeart/2005/8/layout/hierarchy1"/>
    <dgm:cxn modelId="{EACB78C5-B1B6-42BD-B55B-5BEF0A755E0C}" type="presParOf" srcId="{B6E9287E-D3F0-42D7-AF3D-5260504BDCEC}" destId="{C5E024F1-8069-43B7-9BE8-1370ACB7F027}" srcOrd="1" destOrd="0" presId="urn:microsoft.com/office/officeart/2005/8/layout/hierarchy1"/>
    <dgm:cxn modelId="{61C350EB-32BC-4793-965A-BEA6F9168312}" type="presParOf" srcId="{C5E024F1-8069-43B7-9BE8-1370ACB7F027}" destId="{82DAB81B-85DB-420A-9E2C-680E7A897FEE}" srcOrd="0" destOrd="0" presId="urn:microsoft.com/office/officeart/2005/8/layout/hierarchy1"/>
    <dgm:cxn modelId="{53BA8D90-C169-48A1-B5AA-051F806B5C05}" type="presParOf" srcId="{C5E024F1-8069-43B7-9BE8-1370ACB7F027}" destId="{808B90AB-8390-4581-997F-96DA6EAAE202}" srcOrd="1" destOrd="0" presId="urn:microsoft.com/office/officeart/2005/8/layout/hierarchy1"/>
    <dgm:cxn modelId="{B443AAB3-D37E-4A13-A57D-7A26147DDF6B}" type="presParOf" srcId="{808B90AB-8390-4581-997F-96DA6EAAE202}" destId="{A6B255B7-1161-4225-8961-EBD5BCB793F5}" srcOrd="0" destOrd="0" presId="urn:microsoft.com/office/officeart/2005/8/layout/hierarchy1"/>
    <dgm:cxn modelId="{B3C50F57-8AF4-478F-B296-E24CA7CB3CE8}" type="presParOf" srcId="{A6B255B7-1161-4225-8961-EBD5BCB793F5}" destId="{7BDAECA2-F6B1-40F1-850E-52B6B3D411D5}" srcOrd="0" destOrd="0" presId="urn:microsoft.com/office/officeart/2005/8/layout/hierarchy1"/>
    <dgm:cxn modelId="{270B3595-98B8-4BFD-8D96-1FBC32B6AC93}" type="presParOf" srcId="{A6B255B7-1161-4225-8961-EBD5BCB793F5}" destId="{D9C64F9D-E125-4A8C-8AA1-C447C7BFE461}" srcOrd="1" destOrd="0" presId="urn:microsoft.com/office/officeart/2005/8/layout/hierarchy1"/>
    <dgm:cxn modelId="{6C81EF41-AFF9-4296-96AC-2A0ECB7179D2}" type="presParOf" srcId="{808B90AB-8390-4581-997F-96DA6EAAE202}" destId="{772DD386-2BA0-49A1-B4FD-4F0A6DE1697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173E5C6-9C8F-4920-9EE4-A46F9C893CE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80E2AEC-CE74-43F5-8E1E-31B605C3328C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ভবিষ্যত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অর্জন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)</a:t>
          </a:r>
        </a:p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বেশি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ভাল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…..</a:t>
          </a:r>
        </a:p>
      </dgm:t>
    </dgm:pt>
    <dgm:pt modelId="{09C725F8-F242-4AF1-89FF-CD0C889C99BA}" type="parTrans" cxnId="{12D42039-0001-4C5F-B90F-671E29F9FC44}">
      <dgm:prSet/>
      <dgm:spPr/>
      <dgm:t>
        <a:bodyPr/>
        <a:lstStyle/>
        <a:p>
          <a:endParaRPr lang="en-US"/>
        </a:p>
      </dgm:t>
    </dgm:pt>
    <dgm:pt modelId="{7B879313-223A-4557-869B-689ECC80099A}" type="sibTrans" cxnId="{12D42039-0001-4C5F-B90F-671E29F9FC44}">
      <dgm:prSet/>
      <dgm:spPr/>
      <dgm:t>
        <a:bodyPr/>
        <a:lstStyle/>
        <a:p>
          <a:endParaRPr lang="en-US"/>
        </a:p>
      </dgm:t>
    </dgm:pt>
    <dgm:pt modelId="{2C539FF1-71C8-40CF-B384-2486CDB74324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১.মোট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D7DD416-6B1A-4FA2-82A2-4739031F57AB}" type="parTrans" cxnId="{54BABA5D-775D-4654-B947-DEE75E8BAB6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7093795-F2DA-4182-868F-8BB3DCBD9DD5}" type="sibTrans" cxnId="{54BABA5D-775D-4654-B947-DEE75E8BAB69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8E4C9920-F048-4555-B74B-9ABEB7D7A676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মোট লাভ=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মোট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লাভ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নীট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বিক্রয়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8E4C9920-F048-4555-B74B-9ABEB7D7A676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মোট লাভ=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মোট লাভ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নীট বিক্রয়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C25729A0-397E-4531-907A-F617A2A7B910}" type="parTrans" cxnId="{893AEA12-7006-4BB1-8DF7-2FAFFFB1A1C2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31A1665-24DE-40E8-8F5B-B0C484276576}" type="sibTrans" cxnId="{893AEA12-7006-4BB1-8DF7-2FAFFFB1A1C2}">
      <dgm:prSet/>
      <dgm:spPr/>
      <dgm:t>
        <a:bodyPr/>
        <a:lstStyle/>
        <a:p>
          <a:endParaRPr lang="en-US"/>
        </a:p>
      </dgm:t>
    </dgm:pt>
    <dgm:pt modelId="{DB554CFD-BDFF-4968-8364-BB1316696132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২.নীট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20B0783-805E-4867-ADD6-DFD24401DDAC}" type="parTrans" cxnId="{A104139F-AE79-452E-ABB6-86024109D50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F74FC945-C9C6-4C7A-95DC-F389D5652241}" type="sibTrans" cxnId="{A104139F-AE79-452E-ABB6-86024109D50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0EA796CF-5B4C-4246-80EC-F4BFC595B5D0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নীট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লাভ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নীট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লাভ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নীট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বিক্রয়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0EA796CF-5B4C-4246-80EC-F4BFC595B5D0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নীট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লাভ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নীট লাভ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নীট বিক্রয়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812F4D74-AF02-4AA3-83EF-086265E48A31}" type="parTrans" cxnId="{2CA91F57-D88B-4B1F-B27A-203726AAF0F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18122CB-0C61-4465-AA03-A62DB9B30238}" type="sibTrans" cxnId="{2CA91F57-D88B-4B1F-B27A-203726AAF0F5}">
      <dgm:prSet/>
      <dgm:spPr/>
      <dgm:t>
        <a:bodyPr/>
        <a:lstStyle/>
        <a:p>
          <a:endParaRPr lang="en-US"/>
        </a:p>
      </dgm:t>
    </dgm:pt>
    <dgm:pt modelId="{D4468C0D-3487-419D-B0DA-E34336FD4039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৩.বিনিয়োজিত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B294588-F925-451E-B379-5AF102438048}" type="parTrans" cxnId="{E3FBC677-9239-466C-927D-0B39E26A3A7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A324DD2-5E44-479F-B464-603E23245E6A}" type="sibTrans" cxnId="{E3FBC677-9239-466C-927D-0B39E26A3A78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68C8AC8-9511-4603-AE4F-A294AEED2E52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বিনিয়োজিত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মূলধন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আয়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করপূর্ব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নীট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লাভ</m:t>
                      </m:r>
                    </m:num>
                    <m:den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বিনিয়োজিত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মূলধন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768C8AC8-9511-4603-AE4F-A294AEED2E52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বিনিয়োজিত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মূলধন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আয়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করপূর্ব নীট লাভ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বিনিয়োজিত মূলধন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BDFA5767-0ECE-440D-8433-4AAA028C19E8}" type="parTrans" cxnId="{821083D3-8E21-47D1-96BF-F898EFAD537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8B9E675-FB30-4078-80F3-18FA55C4C930}" type="sibTrans" cxnId="{821083D3-8E21-47D1-96BF-F898EFAD537E}">
      <dgm:prSet/>
      <dgm:spPr/>
      <dgm:t>
        <a:bodyPr/>
        <a:lstStyle/>
        <a:p>
          <a:endParaRPr lang="en-US"/>
        </a:p>
      </dgm:t>
    </dgm:pt>
    <dgm:pt modelId="{2C1BD443-4FD7-4513-ADEA-17F3D465DCBE}" type="pres">
      <dgm:prSet presAssocID="{1173E5C6-9C8F-4920-9EE4-A46F9C893C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FB89F1A-E3E4-428D-A14F-5E9E9D9DA124}" type="pres">
      <dgm:prSet presAssocID="{780E2AEC-CE74-43F5-8E1E-31B605C3328C}" presName="hierRoot1" presStyleCnt="0"/>
      <dgm:spPr/>
    </dgm:pt>
    <dgm:pt modelId="{67D8EDC9-D1BB-4EFD-8562-2C1D06D088E2}" type="pres">
      <dgm:prSet presAssocID="{780E2AEC-CE74-43F5-8E1E-31B605C3328C}" presName="composite" presStyleCnt="0"/>
      <dgm:spPr/>
    </dgm:pt>
    <dgm:pt modelId="{53B2E791-0311-4184-A31F-534C9EFB276B}" type="pres">
      <dgm:prSet presAssocID="{780E2AEC-CE74-43F5-8E1E-31B605C3328C}" presName="background" presStyleLbl="node0" presStyleIdx="0" presStyleCnt="1"/>
      <dgm:spPr/>
    </dgm:pt>
    <dgm:pt modelId="{42519445-E90D-42C9-872E-D97B3E86D47A}" type="pres">
      <dgm:prSet presAssocID="{780E2AEC-CE74-43F5-8E1E-31B605C3328C}" presName="text" presStyleLbl="fgAcc0" presStyleIdx="0" presStyleCnt="1" custScaleX="2562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697FBA-2471-4F58-9EED-E4BBAAEBB96E}" type="pres">
      <dgm:prSet presAssocID="{780E2AEC-CE74-43F5-8E1E-31B605C3328C}" presName="hierChild2" presStyleCnt="0"/>
      <dgm:spPr/>
    </dgm:pt>
    <dgm:pt modelId="{FB127EE3-8FDE-42C4-A07F-880716C09450}" type="pres">
      <dgm:prSet presAssocID="{0D7DD416-6B1A-4FA2-82A2-4739031F57AB}" presName="Name10" presStyleLbl="parChTrans1D2" presStyleIdx="0" presStyleCnt="3"/>
      <dgm:spPr/>
      <dgm:t>
        <a:bodyPr/>
        <a:lstStyle/>
        <a:p>
          <a:endParaRPr lang="en-US"/>
        </a:p>
      </dgm:t>
    </dgm:pt>
    <dgm:pt modelId="{0C2792FE-9634-4FA0-8BB1-A4D75E68C4D8}" type="pres">
      <dgm:prSet presAssocID="{2C539FF1-71C8-40CF-B384-2486CDB74324}" presName="hierRoot2" presStyleCnt="0"/>
      <dgm:spPr/>
    </dgm:pt>
    <dgm:pt modelId="{97DD91BC-E06D-4D4B-80A2-F53F48297B88}" type="pres">
      <dgm:prSet presAssocID="{2C539FF1-71C8-40CF-B384-2486CDB74324}" presName="composite2" presStyleCnt="0"/>
      <dgm:spPr/>
    </dgm:pt>
    <dgm:pt modelId="{4A24E312-A551-4EEA-9ED2-CF01C5B2DD17}" type="pres">
      <dgm:prSet presAssocID="{2C539FF1-71C8-40CF-B384-2486CDB74324}" presName="background2" presStyleLbl="node2" presStyleIdx="0" presStyleCnt="3"/>
      <dgm:spPr/>
    </dgm:pt>
    <dgm:pt modelId="{E7F09418-3F10-43E8-8931-8C6C3A7F0AF2}" type="pres">
      <dgm:prSet presAssocID="{2C539FF1-71C8-40CF-B384-2486CDB74324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94A984-81E6-43FC-80C8-6B927D5A82A3}" type="pres">
      <dgm:prSet presAssocID="{2C539FF1-71C8-40CF-B384-2486CDB74324}" presName="hierChild3" presStyleCnt="0"/>
      <dgm:spPr/>
    </dgm:pt>
    <dgm:pt modelId="{3C81E6BC-FA81-4022-8F2E-AE9129B08ACB}" type="pres">
      <dgm:prSet presAssocID="{C25729A0-397E-4531-907A-F617A2A7B910}" presName="Name17" presStyleLbl="parChTrans1D3" presStyleIdx="0" presStyleCnt="3"/>
      <dgm:spPr/>
      <dgm:t>
        <a:bodyPr/>
        <a:lstStyle/>
        <a:p>
          <a:endParaRPr lang="en-US"/>
        </a:p>
      </dgm:t>
    </dgm:pt>
    <dgm:pt modelId="{0E7444E9-D9F6-4DCC-9CBE-8204B6574248}" type="pres">
      <dgm:prSet presAssocID="{8E4C9920-F048-4555-B74B-9ABEB7D7A676}" presName="hierRoot3" presStyleCnt="0"/>
      <dgm:spPr/>
    </dgm:pt>
    <dgm:pt modelId="{418CC335-E654-48C2-A879-E45BAA91DA5E}" type="pres">
      <dgm:prSet presAssocID="{8E4C9920-F048-4555-B74B-9ABEB7D7A676}" presName="composite3" presStyleCnt="0"/>
      <dgm:spPr/>
    </dgm:pt>
    <dgm:pt modelId="{FB2C19A8-8684-4DBB-84F7-F1308FA551C4}" type="pres">
      <dgm:prSet presAssocID="{8E4C9920-F048-4555-B74B-9ABEB7D7A676}" presName="background3" presStyleLbl="node3" presStyleIdx="0" presStyleCnt="3"/>
      <dgm:spPr/>
    </dgm:pt>
    <dgm:pt modelId="{05ECE6B9-BCBC-4D41-AFEE-4DB47DD4B8C5}" type="pres">
      <dgm:prSet presAssocID="{8E4C9920-F048-4555-B74B-9ABEB7D7A676}" presName="text3" presStyleLbl="fgAcc3" presStyleIdx="0" presStyleCnt="3" custScaleX="2205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5FDD65-9F11-4F62-86AA-D19CD739AA2E}" type="pres">
      <dgm:prSet presAssocID="{8E4C9920-F048-4555-B74B-9ABEB7D7A676}" presName="hierChild4" presStyleCnt="0"/>
      <dgm:spPr/>
    </dgm:pt>
    <dgm:pt modelId="{89933FE4-1969-4C85-9404-660DF786944F}" type="pres">
      <dgm:prSet presAssocID="{920B0783-805E-4867-ADD6-DFD24401DDAC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AB69B7E-917C-47A2-A8DE-4C371D36AB00}" type="pres">
      <dgm:prSet presAssocID="{DB554CFD-BDFF-4968-8364-BB1316696132}" presName="hierRoot2" presStyleCnt="0"/>
      <dgm:spPr/>
    </dgm:pt>
    <dgm:pt modelId="{B6951FB1-6FB2-4ECE-8238-0E6E9AF0F3C9}" type="pres">
      <dgm:prSet presAssocID="{DB554CFD-BDFF-4968-8364-BB1316696132}" presName="composite2" presStyleCnt="0"/>
      <dgm:spPr/>
    </dgm:pt>
    <dgm:pt modelId="{3D43AEF4-078C-41E9-AEAF-7BEAB21478B4}" type="pres">
      <dgm:prSet presAssocID="{DB554CFD-BDFF-4968-8364-BB1316696132}" presName="background2" presStyleLbl="node2" presStyleIdx="1" presStyleCnt="3"/>
      <dgm:spPr/>
    </dgm:pt>
    <dgm:pt modelId="{30522011-B331-4ED8-93F3-B9B0D1FF1002}" type="pres">
      <dgm:prSet presAssocID="{DB554CFD-BDFF-4968-8364-BB1316696132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B1DC6A-AAFF-467D-B5A7-49BE541860C9}" type="pres">
      <dgm:prSet presAssocID="{DB554CFD-BDFF-4968-8364-BB1316696132}" presName="hierChild3" presStyleCnt="0"/>
      <dgm:spPr/>
    </dgm:pt>
    <dgm:pt modelId="{FA39A4BA-0F6E-4A1F-879A-8F20F0CA6572}" type="pres">
      <dgm:prSet presAssocID="{812F4D74-AF02-4AA3-83EF-086265E48A31}" presName="Name17" presStyleLbl="parChTrans1D3" presStyleIdx="1" presStyleCnt="3"/>
      <dgm:spPr/>
      <dgm:t>
        <a:bodyPr/>
        <a:lstStyle/>
        <a:p>
          <a:endParaRPr lang="en-US"/>
        </a:p>
      </dgm:t>
    </dgm:pt>
    <dgm:pt modelId="{1D3139D9-1D55-4913-9DA1-8FA51F9DFBD0}" type="pres">
      <dgm:prSet presAssocID="{0EA796CF-5B4C-4246-80EC-F4BFC595B5D0}" presName="hierRoot3" presStyleCnt="0"/>
      <dgm:spPr/>
    </dgm:pt>
    <dgm:pt modelId="{CF357E0B-5EF3-42AB-B28F-06E7E84D229F}" type="pres">
      <dgm:prSet presAssocID="{0EA796CF-5B4C-4246-80EC-F4BFC595B5D0}" presName="composite3" presStyleCnt="0"/>
      <dgm:spPr/>
    </dgm:pt>
    <dgm:pt modelId="{5E55B526-6F84-48B5-BB11-F030F45E305A}" type="pres">
      <dgm:prSet presAssocID="{0EA796CF-5B4C-4246-80EC-F4BFC595B5D0}" presName="background3" presStyleLbl="node3" presStyleIdx="1" presStyleCnt="3"/>
      <dgm:spPr/>
    </dgm:pt>
    <dgm:pt modelId="{3294D64A-F356-4115-B0D5-269F73575A01}" type="pres">
      <dgm:prSet presAssocID="{0EA796CF-5B4C-4246-80EC-F4BFC595B5D0}" presName="text3" presStyleLbl="fgAcc3" presStyleIdx="1" presStyleCnt="3" custScaleX="2205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0E52B6-BF2F-49F0-9CA2-B15C69C45F91}" type="pres">
      <dgm:prSet presAssocID="{0EA796CF-5B4C-4246-80EC-F4BFC595B5D0}" presName="hierChild4" presStyleCnt="0"/>
      <dgm:spPr/>
    </dgm:pt>
    <dgm:pt modelId="{2F1F2284-6C98-4131-8372-2AC7403073BB}" type="pres">
      <dgm:prSet presAssocID="{7B294588-F925-451E-B379-5AF102438048}" presName="Name10" presStyleLbl="parChTrans1D2" presStyleIdx="2" presStyleCnt="3"/>
      <dgm:spPr/>
      <dgm:t>
        <a:bodyPr/>
        <a:lstStyle/>
        <a:p>
          <a:endParaRPr lang="en-US"/>
        </a:p>
      </dgm:t>
    </dgm:pt>
    <dgm:pt modelId="{449E816F-E291-4E25-8372-56C047EF1DBA}" type="pres">
      <dgm:prSet presAssocID="{D4468C0D-3487-419D-B0DA-E34336FD4039}" presName="hierRoot2" presStyleCnt="0"/>
      <dgm:spPr/>
    </dgm:pt>
    <dgm:pt modelId="{02588BB6-13EF-437D-A018-30887579258A}" type="pres">
      <dgm:prSet presAssocID="{D4468C0D-3487-419D-B0DA-E34336FD4039}" presName="composite2" presStyleCnt="0"/>
      <dgm:spPr/>
    </dgm:pt>
    <dgm:pt modelId="{49D2C44D-119B-4DC4-8981-6BF74146D481}" type="pres">
      <dgm:prSet presAssocID="{D4468C0D-3487-419D-B0DA-E34336FD4039}" presName="background2" presStyleLbl="node2" presStyleIdx="2" presStyleCnt="3"/>
      <dgm:spPr/>
    </dgm:pt>
    <dgm:pt modelId="{143B70E5-0527-41A9-804A-7C7D7B568E66}" type="pres">
      <dgm:prSet presAssocID="{D4468C0D-3487-419D-B0DA-E34336FD4039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6B6987-C374-46B3-BD45-A05D579A03FF}" type="pres">
      <dgm:prSet presAssocID="{D4468C0D-3487-419D-B0DA-E34336FD4039}" presName="hierChild3" presStyleCnt="0"/>
      <dgm:spPr/>
    </dgm:pt>
    <dgm:pt modelId="{3A978298-1163-4B17-81E9-01A989FB16DD}" type="pres">
      <dgm:prSet presAssocID="{BDFA5767-0ECE-440D-8433-4AAA028C19E8}" presName="Name17" presStyleLbl="parChTrans1D3" presStyleIdx="2" presStyleCnt="3"/>
      <dgm:spPr/>
      <dgm:t>
        <a:bodyPr/>
        <a:lstStyle/>
        <a:p>
          <a:endParaRPr lang="en-US"/>
        </a:p>
      </dgm:t>
    </dgm:pt>
    <dgm:pt modelId="{538FD903-299F-435E-BD2B-1A0B2CC5510E}" type="pres">
      <dgm:prSet presAssocID="{768C8AC8-9511-4603-AE4F-A294AEED2E52}" presName="hierRoot3" presStyleCnt="0"/>
      <dgm:spPr/>
    </dgm:pt>
    <dgm:pt modelId="{C376C6E2-B179-4E5E-AD5D-F66F9E7B9146}" type="pres">
      <dgm:prSet presAssocID="{768C8AC8-9511-4603-AE4F-A294AEED2E52}" presName="composite3" presStyleCnt="0"/>
      <dgm:spPr/>
    </dgm:pt>
    <dgm:pt modelId="{E76131F2-490D-419C-A0F0-430BDA85A768}" type="pres">
      <dgm:prSet presAssocID="{768C8AC8-9511-4603-AE4F-A294AEED2E52}" presName="background3" presStyleLbl="node3" presStyleIdx="2" presStyleCnt="3"/>
      <dgm:spPr/>
    </dgm:pt>
    <dgm:pt modelId="{FAD27364-B89D-4F4C-A3F2-BC0231940A04}" type="pres">
      <dgm:prSet presAssocID="{768C8AC8-9511-4603-AE4F-A294AEED2E52}" presName="text3" presStyleLbl="fgAcc3" presStyleIdx="2" presStyleCnt="3" custScaleX="2205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7740A2-71BB-4CA6-9C77-C27F9D67B0BB}" type="pres">
      <dgm:prSet presAssocID="{768C8AC8-9511-4603-AE4F-A294AEED2E52}" presName="hierChild4" presStyleCnt="0"/>
      <dgm:spPr/>
    </dgm:pt>
  </dgm:ptLst>
  <dgm:cxnLst>
    <dgm:cxn modelId="{2CA91F57-D88B-4B1F-B27A-203726AAF0F5}" srcId="{DB554CFD-BDFF-4968-8364-BB1316696132}" destId="{0EA796CF-5B4C-4246-80EC-F4BFC595B5D0}" srcOrd="0" destOrd="0" parTransId="{812F4D74-AF02-4AA3-83EF-086265E48A31}" sibTransId="{E18122CB-0C61-4465-AA03-A62DB9B30238}"/>
    <dgm:cxn modelId="{B5B6613D-A25B-4ECA-9AFD-F197FA16137C}" type="presOf" srcId="{2C539FF1-71C8-40CF-B384-2486CDB74324}" destId="{E7F09418-3F10-43E8-8931-8C6C3A7F0AF2}" srcOrd="0" destOrd="0" presId="urn:microsoft.com/office/officeart/2005/8/layout/hierarchy1"/>
    <dgm:cxn modelId="{21EEA6B9-5EB9-4C13-B1A9-17D1DC83A578}" type="presOf" srcId="{812F4D74-AF02-4AA3-83EF-086265E48A31}" destId="{FA39A4BA-0F6E-4A1F-879A-8F20F0CA6572}" srcOrd="0" destOrd="0" presId="urn:microsoft.com/office/officeart/2005/8/layout/hierarchy1"/>
    <dgm:cxn modelId="{821083D3-8E21-47D1-96BF-F898EFAD537E}" srcId="{D4468C0D-3487-419D-B0DA-E34336FD4039}" destId="{768C8AC8-9511-4603-AE4F-A294AEED2E52}" srcOrd="0" destOrd="0" parTransId="{BDFA5767-0ECE-440D-8433-4AAA028C19E8}" sibTransId="{88B9E675-FB30-4078-80F3-18FA55C4C930}"/>
    <dgm:cxn modelId="{2252DA89-163B-4744-AE21-32F383FCCAFA}" type="presOf" srcId="{8E4C9920-F048-4555-B74B-9ABEB7D7A676}" destId="{05ECE6B9-BCBC-4D41-AFEE-4DB47DD4B8C5}" srcOrd="0" destOrd="0" presId="urn:microsoft.com/office/officeart/2005/8/layout/hierarchy1"/>
    <dgm:cxn modelId="{EC64B90B-3608-4A64-8229-517BFDC276F1}" type="presOf" srcId="{1173E5C6-9C8F-4920-9EE4-A46F9C893CE5}" destId="{2C1BD443-4FD7-4513-ADEA-17F3D465DCBE}" srcOrd="0" destOrd="0" presId="urn:microsoft.com/office/officeart/2005/8/layout/hierarchy1"/>
    <dgm:cxn modelId="{893AEA12-7006-4BB1-8DF7-2FAFFFB1A1C2}" srcId="{2C539FF1-71C8-40CF-B384-2486CDB74324}" destId="{8E4C9920-F048-4555-B74B-9ABEB7D7A676}" srcOrd="0" destOrd="0" parTransId="{C25729A0-397E-4531-907A-F617A2A7B910}" sibTransId="{231A1665-24DE-40E8-8F5B-B0C484276576}"/>
    <dgm:cxn modelId="{52BB7C1D-8B49-4AF5-AEF3-F29DDAC3D19E}" type="presOf" srcId="{0D7DD416-6B1A-4FA2-82A2-4739031F57AB}" destId="{FB127EE3-8FDE-42C4-A07F-880716C09450}" srcOrd="0" destOrd="0" presId="urn:microsoft.com/office/officeart/2005/8/layout/hierarchy1"/>
    <dgm:cxn modelId="{54BABA5D-775D-4654-B947-DEE75E8BAB69}" srcId="{780E2AEC-CE74-43F5-8E1E-31B605C3328C}" destId="{2C539FF1-71C8-40CF-B384-2486CDB74324}" srcOrd="0" destOrd="0" parTransId="{0D7DD416-6B1A-4FA2-82A2-4739031F57AB}" sibTransId="{97093795-F2DA-4182-868F-8BB3DCBD9DD5}"/>
    <dgm:cxn modelId="{A104139F-AE79-452E-ABB6-86024109D50E}" srcId="{780E2AEC-CE74-43F5-8E1E-31B605C3328C}" destId="{DB554CFD-BDFF-4968-8364-BB1316696132}" srcOrd="1" destOrd="0" parTransId="{920B0783-805E-4867-ADD6-DFD24401DDAC}" sibTransId="{F74FC945-C9C6-4C7A-95DC-F389D5652241}"/>
    <dgm:cxn modelId="{BF48BE5F-2AEC-49CA-94DC-244C68C3C208}" type="presOf" srcId="{780E2AEC-CE74-43F5-8E1E-31B605C3328C}" destId="{42519445-E90D-42C9-872E-D97B3E86D47A}" srcOrd="0" destOrd="0" presId="urn:microsoft.com/office/officeart/2005/8/layout/hierarchy1"/>
    <dgm:cxn modelId="{484520AB-E7D2-438E-B28E-247404845882}" type="presOf" srcId="{920B0783-805E-4867-ADD6-DFD24401DDAC}" destId="{89933FE4-1969-4C85-9404-660DF786944F}" srcOrd="0" destOrd="0" presId="urn:microsoft.com/office/officeart/2005/8/layout/hierarchy1"/>
    <dgm:cxn modelId="{54A5A04C-9AF0-4322-9837-0C1CAA29DADC}" type="presOf" srcId="{768C8AC8-9511-4603-AE4F-A294AEED2E52}" destId="{FAD27364-B89D-4F4C-A3F2-BC0231940A04}" srcOrd="0" destOrd="0" presId="urn:microsoft.com/office/officeart/2005/8/layout/hierarchy1"/>
    <dgm:cxn modelId="{EF8B254C-8326-4596-B3EE-840A77CCC02D}" type="presOf" srcId="{BDFA5767-0ECE-440D-8433-4AAA028C19E8}" destId="{3A978298-1163-4B17-81E9-01A989FB16DD}" srcOrd="0" destOrd="0" presId="urn:microsoft.com/office/officeart/2005/8/layout/hierarchy1"/>
    <dgm:cxn modelId="{E3FBC677-9239-466C-927D-0B39E26A3A78}" srcId="{780E2AEC-CE74-43F5-8E1E-31B605C3328C}" destId="{D4468C0D-3487-419D-B0DA-E34336FD4039}" srcOrd="2" destOrd="0" parTransId="{7B294588-F925-451E-B379-5AF102438048}" sibTransId="{8A324DD2-5E44-479F-B464-603E23245E6A}"/>
    <dgm:cxn modelId="{FF2EA79F-367F-4892-8DF8-EC48BDB0DB80}" type="presOf" srcId="{7B294588-F925-451E-B379-5AF102438048}" destId="{2F1F2284-6C98-4131-8372-2AC7403073BB}" srcOrd="0" destOrd="0" presId="urn:microsoft.com/office/officeart/2005/8/layout/hierarchy1"/>
    <dgm:cxn modelId="{31DCABCD-B8EC-4989-AF4C-D2F785E46B92}" type="presOf" srcId="{C25729A0-397E-4531-907A-F617A2A7B910}" destId="{3C81E6BC-FA81-4022-8F2E-AE9129B08ACB}" srcOrd="0" destOrd="0" presId="urn:microsoft.com/office/officeart/2005/8/layout/hierarchy1"/>
    <dgm:cxn modelId="{9B47C9AE-1861-48D0-B47B-5825985A79B1}" type="presOf" srcId="{DB554CFD-BDFF-4968-8364-BB1316696132}" destId="{30522011-B331-4ED8-93F3-B9B0D1FF1002}" srcOrd="0" destOrd="0" presId="urn:microsoft.com/office/officeart/2005/8/layout/hierarchy1"/>
    <dgm:cxn modelId="{12D42039-0001-4C5F-B90F-671E29F9FC44}" srcId="{1173E5C6-9C8F-4920-9EE4-A46F9C893CE5}" destId="{780E2AEC-CE74-43F5-8E1E-31B605C3328C}" srcOrd="0" destOrd="0" parTransId="{09C725F8-F242-4AF1-89FF-CD0C889C99BA}" sibTransId="{7B879313-223A-4557-869B-689ECC80099A}"/>
    <dgm:cxn modelId="{22540524-C4B0-4804-8E75-182474201A52}" type="presOf" srcId="{0EA796CF-5B4C-4246-80EC-F4BFC595B5D0}" destId="{3294D64A-F356-4115-B0D5-269F73575A01}" srcOrd="0" destOrd="0" presId="urn:microsoft.com/office/officeart/2005/8/layout/hierarchy1"/>
    <dgm:cxn modelId="{76CC31E3-A249-47C8-A356-75D0B07C43A5}" type="presOf" srcId="{D4468C0D-3487-419D-B0DA-E34336FD4039}" destId="{143B70E5-0527-41A9-804A-7C7D7B568E66}" srcOrd="0" destOrd="0" presId="urn:microsoft.com/office/officeart/2005/8/layout/hierarchy1"/>
    <dgm:cxn modelId="{5999D7F0-C25C-49F4-9572-3B5A34085EAE}" type="presParOf" srcId="{2C1BD443-4FD7-4513-ADEA-17F3D465DCBE}" destId="{1FB89F1A-E3E4-428D-A14F-5E9E9D9DA124}" srcOrd="0" destOrd="0" presId="urn:microsoft.com/office/officeart/2005/8/layout/hierarchy1"/>
    <dgm:cxn modelId="{C49A8305-DDF0-497A-A621-5D899C3EB2A1}" type="presParOf" srcId="{1FB89F1A-E3E4-428D-A14F-5E9E9D9DA124}" destId="{67D8EDC9-D1BB-4EFD-8562-2C1D06D088E2}" srcOrd="0" destOrd="0" presId="urn:microsoft.com/office/officeart/2005/8/layout/hierarchy1"/>
    <dgm:cxn modelId="{0FFC30E0-615F-49BB-84EC-EFB8F3E4F90A}" type="presParOf" srcId="{67D8EDC9-D1BB-4EFD-8562-2C1D06D088E2}" destId="{53B2E791-0311-4184-A31F-534C9EFB276B}" srcOrd="0" destOrd="0" presId="urn:microsoft.com/office/officeart/2005/8/layout/hierarchy1"/>
    <dgm:cxn modelId="{C599F1A0-47B7-47D5-BF30-5085D4290B69}" type="presParOf" srcId="{67D8EDC9-D1BB-4EFD-8562-2C1D06D088E2}" destId="{42519445-E90D-42C9-872E-D97B3E86D47A}" srcOrd="1" destOrd="0" presId="urn:microsoft.com/office/officeart/2005/8/layout/hierarchy1"/>
    <dgm:cxn modelId="{849CB71A-5C64-41FE-8232-168FF06EE37D}" type="presParOf" srcId="{1FB89F1A-E3E4-428D-A14F-5E9E9D9DA124}" destId="{44697FBA-2471-4F58-9EED-E4BBAAEBB96E}" srcOrd="1" destOrd="0" presId="urn:microsoft.com/office/officeart/2005/8/layout/hierarchy1"/>
    <dgm:cxn modelId="{61265B7F-72FF-43D8-BE45-28F58AF8355A}" type="presParOf" srcId="{44697FBA-2471-4F58-9EED-E4BBAAEBB96E}" destId="{FB127EE3-8FDE-42C4-A07F-880716C09450}" srcOrd="0" destOrd="0" presId="urn:microsoft.com/office/officeart/2005/8/layout/hierarchy1"/>
    <dgm:cxn modelId="{35B3AA3B-E12A-4594-A4B6-8CD98128A572}" type="presParOf" srcId="{44697FBA-2471-4F58-9EED-E4BBAAEBB96E}" destId="{0C2792FE-9634-4FA0-8BB1-A4D75E68C4D8}" srcOrd="1" destOrd="0" presId="urn:microsoft.com/office/officeart/2005/8/layout/hierarchy1"/>
    <dgm:cxn modelId="{99D3CC19-CD31-429C-A08D-3BD04F3A675F}" type="presParOf" srcId="{0C2792FE-9634-4FA0-8BB1-A4D75E68C4D8}" destId="{97DD91BC-E06D-4D4B-80A2-F53F48297B88}" srcOrd="0" destOrd="0" presId="urn:microsoft.com/office/officeart/2005/8/layout/hierarchy1"/>
    <dgm:cxn modelId="{E87D3C02-8E79-4B59-ACF3-A7796D606723}" type="presParOf" srcId="{97DD91BC-E06D-4D4B-80A2-F53F48297B88}" destId="{4A24E312-A551-4EEA-9ED2-CF01C5B2DD17}" srcOrd="0" destOrd="0" presId="urn:microsoft.com/office/officeart/2005/8/layout/hierarchy1"/>
    <dgm:cxn modelId="{602E9841-13AF-4DAF-942F-B9F856ED511D}" type="presParOf" srcId="{97DD91BC-E06D-4D4B-80A2-F53F48297B88}" destId="{E7F09418-3F10-43E8-8931-8C6C3A7F0AF2}" srcOrd="1" destOrd="0" presId="urn:microsoft.com/office/officeart/2005/8/layout/hierarchy1"/>
    <dgm:cxn modelId="{27A71D3F-80D1-4F1C-B985-A739E609422C}" type="presParOf" srcId="{0C2792FE-9634-4FA0-8BB1-A4D75E68C4D8}" destId="{0894A984-81E6-43FC-80C8-6B927D5A82A3}" srcOrd="1" destOrd="0" presId="urn:microsoft.com/office/officeart/2005/8/layout/hierarchy1"/>
    <dgm:cxn modelId="{447A01A2-0975-451F-9E80-37D9620E54CD}" type="presParOf" srcId="{0894A984-81E6-43FC-80C8-6B927D5A82A3}" destId="{3C81E6BC-FA81-4022-8F2E-AE9129B08ACB}" srcOrd="0" destOrd="0" presId="urn:microsoft.com/office/officeart/2005/8/layout/hierarchy1"/>
    <dgm:cxn modelId="{6226A064-84FF-4529-9F11-A9E178CDA6FF}" type="presParOf" srcId="{0894A984-81E6-43FC-80C8-6B927D5A82A3}" destId="{0E7444E9-D9F6-4DCC-9CBE-8204B6574248}" srcOrd="1" destOrd="0" presId="urn:microsoft.com/office/officeart/2005/8/layout/hierarchy1"/>
    <dgm:cxn modelId="{0A910704-7818-4002-B35D-017CDF6D03DB}" type="presParOf" srcId="{0E7444E9-D9F6-4DCC-9CBE-8204B6574248}" destId="{418CC335-E654-48C2-A879-E45BAA91DA5E}" srcOrd="0" destOrd="0" presId="urn:microsoft.com/office/officeart/2005/8/layout/hierarchy1"/>
    <dgm:cxn modelId="{A25CFA2F-8778-4B54-899E-B8FD124D7B04}" type="presParOf" srcId="{418CC335-E654-48C2-A879-E45BAA91DA5E}" destId="{FB2C19A8-8684-4DBB-84F7-F1308FA551C4}" srcOrd="0" destOrd="0" presId="urn:microsoft.com/office/officeart/2005/8/layout/hierarchy1"/>
    <dgm:cxn modelId="{1B1B10B4-6EF5-44CE-A6C8-45012A3333D8}" type="presParOf" srcId="{418CC335-E654-48C2-A879-E45BAA91DA5E}" destId="{05ECE6B9-BCBC-4D41-AFEE-4DB47DD4B8C5}" srcOrd="1" destOrd="0" presId="urn:microsoft.com/office/officeart/2005/8/layout/hierarchy1"/>
    <dgm:cxn modelId="{E5DD8A7D-0343-49EA-B6FC-81F3F504A585}" type="presParOf" srcId="{0E7444E9-D9F6-4DCC-9CBE-8204B6574248}" destId="{FD5FDD65-9F11-4F62-86AA-D19CD739AA2E}" srcOrd="1" destOrd="0" presId="urn:microsoft.com/office/officeart/2005/8/layout/hierarchy1"/>
    <dgm:cxn modelId="{D8354416-52B4-412D-B43B-2F7AECD70D09}" type="presParOf" srcId="{44697FBA-2471-4F58-9EED-E4BBAAEBB96E}" destId="{89933FE4-1969-4C85-9404-660DF786944F}" srcOrd="2" destOrd="0" presId="urn:microsoft.com/office/officeart/2005/8/layout/hierarchy1"/>
    <dgm:cxn modelId="{ACF86AA1-EFF8-42DA-96FB-D44516E7A82B}" type="presParOf" srcId="{44697FBA-2471-4F58-9EED-E4BBAAEBB96E}" destId="{3AB69B7E-917C-47A2-A8DE-4C371D36AB00}" srcOrd="3" destOrd="0" presId="urn:microsoft.com/office/officeart/2005/8/layout/hierarchy1"/>
    <dgm:cxn modelId="{267C6D9D-5298-4D7F-8AA3-D4B8E76920F6}" type="presParOf" srcId="{3AB69B7E-917C-47A2-A8DE-4C371D36AB00}" destId="{B6951FB1-6FB2-4ECE-8238-0E6E9AF0F3C9}" srcOrd="0" destOrd="0" presId="urn:microsoft.com/office/officeart/2005/8/layout/hierarchy1"/>
    <dgm:cxn modelId="{EEF44566-037D-4C36-AE9B-A293A868AD34}" type="presParOf" srcId="{B6951FB1-6FB2-4ECE-8238-0E6E9AF0F3C9}" destId="{3D43AEF4-078C-41E9-AEAF-7BEAB21478B4}" srcOrd="0" destOrd="0" presId="urn:microsoft.com/office/officeart/2005/8/layout/hierarchy1"/>
    <dgm:cxn modelId="{29B642CC-3A74-4091-B7DB-FAC9E15A2619}" type="presParOf" srcId="{B6951FB1-6FB2-4ECE-8238-0E6E9AF0F3C9}" destId="{30522011-B331-4ED8-93F3-B9B0D1FF1002}" srcOrd="1" destOrd="0" presId="urn:microsoft.com/office/officeart/2005/8/layout/hierarchy1"/>
    <dgm:cxn modelId="{F26BEBA7-C0DF-462A-96B8-DE2CEA4C5C33}" type="presParOf" srcId="{3AB69B7E-917C-47A2-A8DE-4C371D36AB00}" destId="{F1B1DC6A-AAFF-467D-B5A7-49BE541860C9}" srcOrd="1" destOrd="0" presId="urn:microsoft.com/office/officeart/2005/8/layout/hierarchy1"/>
    <dgm:cxn modelId="{960F325C-34E0-43E2-8A1A-66B1D1533157}" type="presParOf" srcId="{F1B1DC6A-AAFF-467D-B5A7-49BE541860C9}" destId="{FA39A4BA-0F6E-4A1F-879A-8F20F0CA6572}" srcOrd="0" destOrd="0" presId="urn:microsoft.com/office/officeart/2005/8/layout/hierarchy1"/>
    <dgm:cxn modelId="{2EC1B5AC-07A8-4037-9571-B73584A13AA7}" type="presParOf" srcId="{F1B1DC6A-AAFF-467D-B5A7-49BE541860C9}" destId="{1D3139D9-1D55-4913-9DA1-8FA51F9DFBD0}" srcOrd="1" destOrd="0" presId="urn:microsoft.com/office/officeart/2005/8/layout/hierarchy1"/>
    <dgm:cxn modelId="{7CAFA19C-1261-4C89-9914-2A6F2CFC3182}" type="presParOf" srcId="{1D3139D9-1D55-4913-9DA1-8FA51F9DFBD0}" destId="{CF357E0B-5EF3-42AB-B28F-06E7E84D229F}" srcOrd="0" destOrd="0" presId="urn:microsoft.com/office/officeart/2005/8/layout/hierarchy1"/>
    <dgm:cxn modelId="{9FC3FA4C-75E0-479A-BA20-0905B5B1EEC7}" type="presParOf" srcId="{CF357E0B-5EF3-42AB-B28F-06E7E84D229F}" destId="{5E55B526-6F84-48B5-BB11-F030F45E305A}" srcOrd="0" destOrd="0" presId="urn:microsoft.com/office/officeart/2005/8/layout/hierarchy1"/>
    <dgm:cxn modelId="{255F044C-67D2-469B-A823-46B42ED6AA8A}" type="presParOf" srcId="{CF357E0B-5EF3-42AB-B28F-06E7E84D229F}" destId="{3294D64A-F356-4115-B0D5-269F73575A01}" srcOrd="1" destOrd="0" presId="urn:microsoft.com/office/officeart/2005/8/layout/hierarchy1"/>
    <dgm:cxn modelId="{B83B5D6F-7B37-441E-9689-23997562AFAA}" type="presParOf" srcId="{1D3139D9-1D55-4913-9DA1-8FA51F9DFBD0}" destId="{B40E52B6-BF2F-49F0-9CA2-B15C69C45F91}" srcOrd="1" destOrd="0" presId="urn:microsoft.com/office/officeart/2005/8/layout/hierarchy1"/>
    <dgm:cxn modelId="{FEF70359-9271-4DB8-BD25-630D0AD52A28}" type="presParOf" srcId="{44697FBA-2471-4F58-9EED-E4BBAAEBB96E}" destId="{2F1F2284-6C98-4131-8372-2AC7403073BB}" srcOrd="4" destOrd="0" presId="urn:microsoft.com/office/officeart/2005/8/layout/hierarchy1"/>
    <dgm:cxn modelId="{EFB93D20-B018-4461-B0DB-C42E9ADA1B4D}" type="presParOf" srcId="{44697FBA-2471-4F58-9EED-E4BBAAEBB96E}" destId="{449E816F-E291-4E25-8372-56C047EF1DBA}" srcOrd="5" destOrd="0" presId="urn:microsoft.com/office/officeart/2005/8/layout/hierarchy1"/>
    <dgm:cxn modelId="{B295D689-5C73-4D7F-B3EA-AA43F9649A15}" type="presParOf" srcId="{449E816F-E291-4E25-8372-56C047EF1DBA}" destId="{02588BB6-13EF-437D-A018-30887579258A}" srcOrd="0" destOrd="0" presId="urn:microsoft.com/office/officeart/2005/8/layout/hierarchy1"/>
    <dgm:cxn modelId="{0F966FCE-DB89-424C-8947-F4964BD7FDBE}" type="presParOf" srcId="{02588BB6-13EF-437D-A018-30887579258A}" destId="{49D2C44D-119B-4DC4-8981-6BF74146D481}" srcOrd="0" destOrd="0" presId="urn:microsoft.com/office/officeart/2005/8/layout/hierarchy1"/>
    <dgm:cxn modelId="{A71D864E-0EC1-43D9-9764-3A975414D625}" type="presParOf" srcId="{02588BB6-13EF-437D-A018-30887579258A}" destId="{143B70E5-0527-41A9-804A-7C7D7B568E66}" srcOrd="1" destOrd="0" presId="urn:microsoft.com/office/officeart/2005/8/layout/hierarchy1"/>
    <dgm:cxn modelId="{B6A26112-D01D-42A1-8E39-58732E27E1BE}" type="presParOf" srcId="{449E816F-E291-4E25-8372-56C047EF1DBA}" destId="{1B6B6987-C374-46B3-BD45-A05D579A03FF}" srcOrd="1" destOrd="0" presId="urn:microsoft.com/office/officeart/2005/8/layout/hierarchy1"/>
    <dgm:cxn modelId="{E87978A5-3E68-421C-94D2-22C110CC7D16}" type="presParOf" srcId="{1B6B6987-C374-46B3-BD45-A05D579A03FF}" destId="{3A978298-1163-4B17-81E9-01A989FB16DD}" srcOrd="0" destOrd="0" presId="urn:microsoft.com/office/officeart/2005/8/layout/hierarchy1"/>
    <dgm:cxn modelId="{39D6D58D-8A6A-4997-A3EB-1031E9626024}" type="presParOf" srcId="{1B6B6987-C374-46B3-BD45-A05D579A03FF}" destId="{538FD903-299F-435E-BD2B-1A0B2CC5510E}" srcOrd="1" destOrd="0" presId="urn:microsoft.com/office/officeart/2005/8/layout/hierarchy1"/>
    <dgm:cxn modelId="{18D23D4B-AA80-423A-8ED5-AE22D053641A}" type="presParOf" srcId="{538FD903-299F-435E-BD2B-1A0B2CC5510E}" destId="{C376C6E2-B179-4E5E-AD5D-F66F9E7B9146}" srcOrd="0" destOrd="0" presId="urn:microsoft.com/office/officeart/2005/8/layout/hierarchy1"/>
    <dgm:cxn modelId="{67E560F9-ACF1-4CCB-BA21-107ACAA298D8}" type="presParOf" srcId="{C376C6E2-B179-4E5E-AD5D-F66F9E7B9146}" destId="{E76131F2-490D-419C-A0F0-430BDA85A768}" srcOrd="0" destOrd="0" presId="urn:microsoft.com/office/officeart/2005/8/layout/hierarchy1"/>
    <dgm:cxn modelId="{CD37C225-DC58-4598-8665-747C25586DB6}" type="presParOf" srcId="{C376C6E2-B179-4E5E-AD5D-F66F9E7B9146}" destId="{FAD27364-B89D-4F4C-A3F2-BC0231940A04}" srcOrd="1" destOrd="0" presId="urn:microsoft.com/office/officeart/2005/8/layout/hierarchy1"/>
    <dgm:cxn modelId="{43F0B822-B59E-41FC-94F1-306C21963D97}" type="presParOf" srcId="{538FD903-299F-435E-BD2B-1A0B2CC5510E}" destId="{D07740A2-71BB-4CA6-9C77-C27F9D67B0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173E5C6-9C8F-4920-9EE4-A46F9C893CE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80E2AEC-CE74-43F5-8E1E-31B605C3328C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ভবিষ্যত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অর্জন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)</a:t>
          </a:r>
        </a:p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বেশি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ভাল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…..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9C725F8-F242-4AF1-89FF-CD0C889C99BA}" type="parTrans" cxnId="{12D42039-0001-4C5F-B90F-671E29F9FC44}">
      <dgm:prSet/>
      <dgm:spPr/>
      <dgm:t>
        <a:bodyPr/>
        <a:lstStyle/>
        <a:p>
          <a:endParaRPr lang="en-US"/>
        </a:p>
      </dgm:t>
    </dgm:pt>
    <dgm:pt modelId="{7B879313-223A-4557-869B-689ECC80099A}" type="sibTrans" cxnId="{12D42039-0001-4C5F-B90F-671E29F9FC44}">
      <dgm:prSet/>
      <dgm:spPr/>
      <dgm:t>
        <a:bodyPr/>
        <a:lstStyle/>
        <a:p>
          <a:endParaRPr lang="en-US"/>
        </a:p>
      </dgm:t>
    </dgm:pt>
    <dgm:pt modelId="{2C539FF1-71C8-40CF-B384-2486CDB74324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১.মোট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D7DD416-6B1A-4FA2-82A2-4739031F57AB}" type="parTrans" cxnId="{54BABA5D-775D-4654-B947-DEE75E8BAB6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7093795-F2DA-4182-868F-8BB3DCBD9DD5}" type="sibTrans" cxnId="{54BABA5D-775D-4654-B947-DEE75E8BAB69}">
      <dgm:prSet/>
      <dgm:spPr/>
      <dgm:t>
        <a:bodyPr/>
        <a:lstStyle/>
        <a:p>
          <a:endParaRPr lang="en-US"/>
        </a:p>
      </dgm:t>
    </dgm:pt>
    <dgm:pt modelId="{8E4C9920-F048-4555-B74B-9ABEB7D7A676}">
      <dgm:prSet phldrT="[Text]" cust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C25729A0-397E-4531-907A-F617A2A7B910}" type="parTrans" cxnId="{893AEA12-7006-4BB1-8DF7-2FAFFFB1A1C2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31A1665-24DE-40E8-8F5B-B0C484276576}" type="sibTrans" cxnId="{893AEA12-7006-4BB1-8DF7-2FAFFFB1A1C2}">
      <dgm:prSet/>
      <dgm:spPr/>
      <dgm:t>
        <a:bodyPr/>
        <a:lstStyle/>
        <a:p>
          <a:endParaRPr lang="en-US"/>
        </a:p>
      </dgm:t>
    </dgm:pt>
    <dgm:pt modelId="{DB554CFD-BDFF-4968-8364-BB1316696132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২.নীট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20B0783-805E-4867-ADD6-DFD24401DDAC}" type="parTrans" cxnId="{A104139F-AE79-452E-ABB6-86024109D50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F74FC945-C9C6-4C7A-95DC-F389D5652241}" type="sibTrans" cxnId="{A104139F-AE79-452E-ABB6-86024109D50E}">
      <dgm:prSet/>
      <dgm:spPr/>
      <dgm:t>
        <a:bodyPr/>
        <a:lstStyle/>
        <a:p>
          <a:endParaRPr lang="en-US"/>
        </a:p>
      </dgm:t>
    </dgm:pt>
    <dgm:pt modelId="{0EA796CF-5B4C-4246-80EC-F4BFC595B5D0}">
      <dgm:prSet phldrT="[Text]" custT="1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812F4D74-AF02-4AA3-83EF-086265E48A31}" type="parTrans" cxnId="{2CA91F57-D88B-4B1F-B27A-203726AAF0F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18122CB-0C61-4465-AA03-A62DB9B30238}" type="sibTrans" cxnId="{2CA91F57-D88B-4B1F-B27A-203726AAF0F5}">
      <dgm:prSet/>
      <dgm:spPr/>
      <dgm:t>
        <a:bodyPr/>
        <a:lstStyle/>
        <a:p>
          <a:endParaRPr lang="en-US"/>
        </a:p>
      </dgm:t>
    </dgm:pt>
    <dgm:pt modelId="{D4468C0D-3487-419D-B0DA-E34336FD4039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৩.বিনিয়োজিত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B294588-F925-451E-B379-5AF102438048}" type="parTrans" cxnId="{E3FBC677-9239-466C-927D-0B39E26A3A7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A324DD2-5E44-479F-B464-603E23245E6A}" type="sibTrans" cxnId="{E3FBC677-9239-466C-927D-0B39E26A3A78}">
      <dgm:prSet/>
      <dgm:spPr/>
      <dgm:t>
        <a:bodyPr/>
        <a:lstStyle/>
        <a:p>
          <a:endParaRPr lang="en-US"/>
        </a:p>
      </dgm:t>
    </dgm:pt>
    <dgm:pt modelId="{768C8AC8-9511-4603-AE4F-A294AEED2E52}">
      <dgm:prSet custT="1"/>
      <dgm:spPr>
        <a:blipFill rotWithShape="1">
          <a:blip xmlns:r="http://schemas.openxmlformats.org/officeDocument/2006/relationships" r:embed="rId3"/>
          <a:stretch>
            <a:fillRect t="-3889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BDFA5767-0ECE-440D-8433-4AAA028C19E8}" type="parTrans" cxnId="{821083D3-8E21-47D1-96BF-F898EFAD537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8B9E675-FB30-4078-80F3-18FA55C4C930}" type="sibTrans" cxnId="{821083D3-8E21-47D1-96BF-F898EFAD537E}">
      <dgm:prSet/>
      <dgm:spPr/>
      <dgm:t>
        <a:bodyPr/>
        <a:lstStyle/>
        <a:p>
          <a:endParaRPr lang="en-US"/>
        </a:p>
      </dgm:t>
    </dgm:pt>
    <dgm:pt modelId="{2C1BD443-4FD7-4513-ADEA-17F3D465DCBE}" type="pres">
      <dgm:prSet presAssocID="{1173E5C6-9C8F-4920-9EE4-A46F9C893C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FB89F1A-E3E4-428D-A14F-5E9E9D9DA124}" type="pres">
      <dgm:prSet presAssocID="{780E2AEC-CE74-43F5-8E1E-31B605C3328C}" presName="hierRoot1" presStyleCnt="0"/>
      <dgm:spPr/>
    </dgm:pt>
    <dgm:pt modelId="{67D8EDC9-D1BB-4EFD-8562-2C1D06D088E2}" type="pres">
      <dgm:prSet presAssocID="{780E2AEC-CE74-43F5-8E1E-31B605C3328C}" presName="composite" presStyleCnt="0"/>
      <dgm:spPr/>
    </dgm:pt>
    <dgm:pt modelId="{53B2E791-0311-4184-A31F-534C9EFB276B}" type="pres">
      <dgm:prSet presAssocID="{780E2AEC-CE74-43F5-8E1E-31B605C3328C}" presName="background" presStyleLbl="node0" presStyleIdx="0" presStyleCnt="1"/>
      <dgm:spPr/>
    </dgm:pt>
    <dgm:pt modelId="{42519445-E90D-42C9-872E-D97B3E86D47A}" type="pres">
      <dgm:prSet presAssocID="{780E2AEC-CE74-43F5-8E1E-31B605C3328C}" presName="text" presStyleLbl="fgAcc0" presStyleIdx="0" presStyleCnt="1" custScaleX="2562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697FBA-2471-4F58-9EED-E4BBAAEBB96E}" type="pres">
      <dgm:prSet presAssocID="{780E2AEC-CE74-43F5-8E1E-31B605C3328C}" presName="hierChild2" presStyleCnt="0"/>
      <dgm:spPr/>
    </dgm:pt>
    <dgm:pt modelId="{FB127EE3-8FDE-42C4-A07F-880716C09450}" type="pres">
      <dgm:prSet presAssocID="{0D7DD416-6B1A-4FA2-82A2-4739031F57AB}" presName="Name10" presStyleLbl="parChTrans1D2" presStyleIdx="0" presStyleCnt="3"/>
      <dgm:spPr/>
      <dgm:t>
        <a:bodyPr/>
        <a:lstStyle/>
        <a:p>
          <a:endParaRPr lang="en-US"/>
        </a:p>
      </dgm:t>
    </dgm:pt>
    <dgm:pt modelId="{0C2792FE-9634-4FA0-8BB1-A4D75E68C4D8}" type="pres">
      <dgm:prSet presAssocID="{2C539FF1-71C8-40CF-B384-2486CDB74324}" presName="hierRoot2" presStyleCnt="0"/>
      <dgm:spPr/>
    </dgm:pt>
    <dgm:pt modelId="{97DD91BC-E06D-4D4B-80A2-F53F48297B88}" type="pres">
      <dgm:prSet presAssocID="{2C539FF1-71C8-40CF-B384-2486CDB74324}" presName="composite2" presStyleCnt="0"/>
      <dgm:spPr/>
    </dgm:pt>
    <dgm:pt modelId="{4A24E312-A551-4EEA-9ED2-CF01C5B2DD17}" type="pres">
      <dgm:prSet presAssocID="{2C539FF1-71C8-40CF-B384-2486CDB74324}" presName="background2" presStyleLbl="node2" presStyleIdx="0" presStyleCnt="3"/>
      <dgm:spPr/>
    </dgm:pt>
    <dgm:pt modelId="{E7F09418-3F10-43E8-8931-8C6C3A7F0AF2}" type="pres">
      <dgm:prSet presAssocID="{2C539FF1-71C8-40CF-B384-2486CDB74324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94A984-81E6-43FC-80C8-6B927D5A82A3}" type="pres">
      <dgm:prSet presAssocID="{2C539FF1-71C8-40CF-B384-2486CDB74324}" presName="hierChild3" presStyleCnt="0"/>
      <dgm:spPr/>
    </dgm:pt>
    <dgm:pt modelId="{3C81E6BC-FA81-4022-8F2E-AE9129B08ACB}" type="pres">
      <dgm:prSet presAssocID="{C25729A0-397E-4531-907A-F617A2A7B910}" presName="Name17" presStyleLbl="parChTrans1D3" presStyleIdx="0" presStyleCnt="3"/>
      <dgm:spPr/>
      <dgm:t>
        <a:bodyPr/>
        <a:lstStyle/>
        <a:p>
          <a:endParaRPr lang="en-US"/>
        </a:p>
      </dgm:t>
    </dgm:pt>
    <dgm:pt modelId="{0E7444E9-D9F6-4DCC-9CBE-8204B6574248}" type="pres">
      <dgm:prSet presAssocID="{8E4C9920-F048-4555-B74B-9ABEB7D7A676}" presName="hierRoot3" presStyleCnt="0"/>
      <dgm:spPr/>
    </dgm:pt>
    <dgm:pt modelId="{418CC335-E654-48C2-A879-E45BAA91DA5E}" type="pres">
      <dgm:prSet presAssocID="{8E4C9920-F048-4555-B74B-9ABEB7D7A676}" presName="composite3" presStyleCnt="0"/>
      <dgm:spPr/>
    </dgm:pt>
    <dgm:pt modelId="{FB2C19A8-8684-4DBB-84F7-F1308FA551C4}" type="pres">
      <dgm:prSet presAssocID="{8E4C9920-F048-4555-B74B-9ABEB7D7A676}" presName="background3" presStyleLbl="node3" presStyleIdx="0" presStyleCnt="3"/>
      <dgm:spPr/>
    </dgm:pt>
    <dgm:pt modelId="{05ECE6B9-BCBC-4D41-AFEE-4DB47DD4B8C5}" type="pres">
      <dgm:prSet presAssocID="{8E4C9920-F048-4555-B74B-9ABEB7D7A676}" presName="text3" presStyleLbl="fgAcc3" presStyleIdx="0" presStyleCnt="3" custScaleX="2205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5FDD65-9F11-4F62-86AA-D19CD739AA2E}" type="pres">
      <dgm:prSet presAssocID="{8E4C9920-F048-4555-B74B-9ABEB7D7A676}" presName="hierChild4" presStyleCnt="0"/>
      <dgm:spPr/>
    </dgm:pt>
    <dgm:pt modelId="{89933FE4-1969-4C85-9404-660DF786944F}" type="pres">
      <dgm:prSet presAssocID="{920B0783-805E-4867-ADD6-DFD24401DDAC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AB69B7E-917C-47A2-A8DE-4C371D36AB00}" type="pres">
      <dgm:prSet presAssocID="{DB554CFD-BDFF-4968-8364-BB1316696132}" presName="hierRoot2" presStyleCnt="0"/>
      <dgm:spPr/>
    </dgm:pt>
    <dgm:pt modelId="{B6951FB1-6FB2-4ECE-8238-0E6E9AF0F3C9}" type="pres">
      <dgm:prSet presAssocID="{DB554CFD-BDFF-4968-8364-BB1316696132}" presName="composite2" presStyleCnt="0"/>
      <dgm:spPr/>
    </dgm:pt>
    <dgm:pt modelId="{3D43AEF4-078C-41E9-AEAF-7BEAB21478B4}" type="pres">
      <dgm:prSet presAssocID="{DB554CFD-BDFF-4968-8364-BB1316696132}" presName="background2" presStyleLbl="node2" presStyleIdx="1" presStyleCnt="3"/>
      <dgm:spPr/>
    </dgm:pt>
    <dgm:pt modelId="{30522011-B331-4ED8-93F3-B9B0D1FF1002}" type="pres">
      <dgm:prSet presAssocID="{DB554CFD-BDFF-4968-8364-BB1316696132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B1DC6A-AAFF-467D-B5A7-49BE541860C9}" type="pres">
      <dgm:prSet presAssocID="{DB554CFD-BDFF-4968-8364-BB1316696132}" presName="hierChild3" presStyleCnt="0"/>
      <dgm:spPr/>
    </dgm:pt>
    <dgm:pt modelId="{FA39A4BA-0F6E-4A1F-879A-8F20F0CA6572}" type="pres">
      <dgm:prSet presAssocID="{812F4D74-AF02-4AA3-83EF-086265E48A31}" presName="Name17" presStyleLbl="parChTrans1D3" presStyleIdx="1" presStyleCnt="3"/>
      <dgm:spPr/>
      <dgm:t>
        <a:bodyPr/>
        <a:lstStyle/>
        <a:p>
          <a:endParaRPr lang="en-US"/>
        </a:p>
      </dgm:t>
    </dgm:pt>
    <dgm:pt modelId="{1D3139D9-1D55-4913-9DA1-8FA51F9DFBD0}" type="pres">
      <dgm:prSet presAssocID="{0EA796CF-5B4C-4246-80EC-F4BFC595B5D0}" presName="hierRoot3" presStyleCnt="0"/>
      <dgm:spPr/>
    </dgm:pt>
    <dgm:pt modelId="{CF357E0B-5EF3-42AB-B28F-06E7E84D229F}" type="pres">
      <dgm:prSet presAssocID="{0EA796CF-5B4C-4246-80EC-F4BFC595B5D0}" presName="composite3" presStyleCnt="0"/>
      <dgm:spPr/>
    </dgm:pt>
    <dgm:pt modelId="{5E55B526-6F84-48B5-BB11-F030F45E305A}" type="pres">
      <dgm:prSet presAssocID="{0EA796CF-5B4C-4246-80EC-F4BFC595B5D0}" presName="background3" presStyleLbl="node3" presStyleIdx="1" presStyleCnt="3"/>
      <dgm:spPr/>
    </dgm:pt>
    <dgm:pt modelId="{3294D64A-F356-4115-B0D5-269F73575A01}" type="pres">
      <dgm:prSet presAssocID="{0EA796CF-5B4C-4246-80EC-F4BFC595B5D0}" presName="text3" presStyleLbl="fgAcc3" presStyleIdx="1" presStyleCnt="3" custScaleX="2205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0E52B6-BF2F-49F0-9CA2-B15C69C45F91}" type="pres">
      <dgm:prSet presAssocID="{0EA796CF-5B4C-4246-80EC-F4BFC595B5D0}" presName="hierChild4" presStyleCnt="0"/>
      <dgm:spPr/>
    </dgm:pt>
    <dgm:pt modelId="{2F1F2284-6C98-4131-8372-2AC7403073BB}" type="pres">
      <dgm:prSet presAssocID="{7B294588-F925-451E-B379-5AF102438048}" presName="Name10" presStyleLbl="parChTrans1D2" presStyleIdx="2" presStyleCnt="3"/>
      <dgm:spPr/>
      <dgm:t>
        <a:bodyPr/>
        <a:lstStyle/>
        <a:p>
          <a:endParaRPr lang="en-US"/>
        </a:p>
      </dgm:t>
    </dgm:pt>
    <dgm:pt modelId="{449E816F-E291-4E25-8372-56C047EF1DBA}" type="pres">
      <dgm:prSet presAssocID="{D4468C0D-3487-419D-B0DA-E34336FD4039}" presName="hierRoot2" presStyleCnt="0"/>
      <dgm:spPr/>
    </dgm:pt>
    <dgm:pt modelId="{02588BB6-13EF-437D-A018-30887579258A}" type="pres">
      <dgm:prSet presAssocID="{D4468C0D-3487-419D-B0DA-E34336FD4039}" presName="composite2" presStyleCnt="0"/>
      <dgm:spPr/>
    </dgm:pt>
    <dgm:pt modelId="{49D2C44D-119B-4DC4-8981-6BF74146D481}" type="pres">
      <dgm:prSet presAssocID="{D4468C0D-3487-419D-B0DA-E34336FD4039}" presName="background2" presStyleLbl="node2" presStyleIdx="2" presStyleCnt="3"/>
      <dgm:spPr/>
    </dgm:pt>
    <dgm:pt modelId="{143B70E5-0527-41A9-804A-7C7D7B568E66}" type="pres">
      <dgm:prSet presAssocID="{D4468C0D-3487-419D-B0DA-E34336FD4039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6B6987-C374-46B3-BD45-A05D579A03FF}" type="pres">
      <dgm:prSet presAssocID="{D4468C0D-3487-419D-B0DA-E34336FD4039}" presName="hierChild3" presStyleCnt="0"/>
      <dgm:spPr/>
    </dgm:pt>
    <dgm:pt modelId="{3A978298-1163-4B17-81E9-01A989FB16DD}" type="pres">
      <dgm:prSet presAssocID="{BDFA5767-0ECE-440D-8433-4AAA028C19E8}" presName="Name17" presStyleLbl="parChTrans1D3" presStyleIdx="2" presStyleCnt="3"/>
      <dgm:spPr/>
      <dgm:t>
        <a:bodyPr/>
        <a:lstStyle/>
        <a:p>
          <a:endParaRPr lang="en-US"/>
        </a:p>
      </dgm:t>
    </dgm:pt>
    <dgm:pt modelId="{538FD903-299F-435E-BD2B-1A0B2CC5510E}" type="pres">
      <dgm:prSet presAssocID="{768C8AC8-9511-4603-AE4F-A294AEED2E52}" presName="hierRoot3" presStyleCnt="0"/>
      <dgm:spPr/>
    </dgm:pt>
    <dgm:pt modelId="{C376C6E2-B179-4E5E-AD5D-F66F9E7B9146}" type="pres">
      <dgm:prSet presAssocID="{768C8AC8-9511-4603-AE4F-A294AEED2E52}" presName="composite3" presStyleCnt="0"/>
      <dgm:spPr/>
    </dgm:pt>
    <dgm:pt modelId="{E76131F2-490D-419C-A0F0-430BDA85A768}" type="pres">
      <dgm:prSet presAssocID="{768C8AC8-9511-4603-AE4F-A294AEED2E52}" presName="background3" presStyleLbl="node3" presStyleIdx="2" presStyleCnt="3"/>
      <dgm:spPr/>
    </dgm:pt>
    <dgm:pt modelId="{FAD27364-B89D-4F4C-A3F2-BC0231940A04}" type="pres">
      <dgm:prSet presAssocID="{768C8AC8-9511-4603-AE4F-A294AEED2E52}" presName="text3" presStyleLbl="fgAcc3" presStyleIdx="2" presStyleCnt="3" custScaleX="2205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7740A2-71BB-4CA6-9C77-C27F9D67B0BB}" type="pres">
      <dgm:prSet presAssocID="{768C8AC8-9511-4603-AE4F-A294AEED2E52}" presName="hierChild4" presStyleCnt="0"/>
      <dgm:spPr/>
    </dgm:pt>
  </dgm:ptLst>
  <dgm:cxnLst>
    <dgm:cxn modelId="{2CA91F57-D88B-4B1F-B27A-203726AAF0F5}" srcId="{DB554CFD-BDFF-4968-8364-BB1316696132}" destId="{0EA796CF-5B4C-4246-80EC-F4BFC595B5D0}" srcOrd="0" destOrd="0" parTransId="{812F4D74-AF02-4AA3-83EF-086265E48A31}" sibTransId="{E18122CB-0C61-4465-AA03-A62DB9B30238}"/>
    <dgm:cxn modelId="{B5B6613D-A25B-4ECA-9AFD-F197FA16137C}" type="presOf" srcId="{2C539FF1-71C8-40CF-B384-2486CDB74324}" destId="{E7F09418-3F10-43E8-8931-8C6C3A7F0AF2}" srcOrd="0" destOrd="0" presId="urn:microsoft.com/office/officeart/2005/8/layout/hierarchy1"/>
    <dgm:cxn modelId="{21EEA6B9-5EB9-4C13-B1A9-17D1DC83A578}" type="presOf" srcId="{812F4D74-AF02-4AA3-83EF-086265E48A31}" destId="{FA39A4BA-0F6E-4A1F-879A-8F20F0CA6572}" srcOrd="0" destOrd="0" presId="urn:microsoft.com/office/officeart/2005/8/layout/hierarchy1"/>
    <dgm:cxn modelId="{821083D3-8E21-47D1-96BF-F898EFAD537E}" srcId="{D4468C0D-3487-419D-B0DA-E34336FD4039}" destId="{768C8AC8-9511-4603-AE4F-A294AEED2E52}" srcOrd="0" destOrd="0" parTransId="{BDFA5767-0ECE-440D-8433-4AAA028C19E8}" sibTransId="{88B9E675-FB30-4078-80F3-18FA55C4C930}"/>
    <dgm:cxn modelId="{2252DA89-163B-4744-AE21-32F383FCCAFA}" type="presOf" srcId="{8E4C9920-F048-4555-B74B-9ABEB7D7A676}" destId="{05ECE6B9-BCBC-4D41-AFEE-4DB47DD4B8C5}" srcOrd="0" destOrd="0" presId="urn:microsoft.com/office/officeart/2005/8/layout/hierarchy1"/>
    <dgm:cxn modelId="{EC64B90B-3608-4A64-8229-517BFDC276F1}" type="presOf" srcId="{1173E5C6-9C8F-4920-9EE4-A46F9C893CE5}" destId="{2C1BD443-4FD7-4513-ADEA-17F3D465DCBE}" srcOrd="0" destOrd="0" presId="urn:microsoft.com/office/officeart/2005/8/layout/hierarchy1"/>
    <dgm:cxn modelId="{893AEA12-7006-4BB1-8DF7-2FAFFFB1A1C2}" srcId="{2C539FF1-71C8-40CF-B384-2486CDB74324}" destId="{8E4C9920-F048-4555-B74B-9ABEB7D7A676}" srcOrd="0" destOrd="0" parTransId="{C25729A0-397E-4531-907A-F617A2A7B910}" sibTransId="{231A1665-24DE-40E8-8F5B-B0C484276576}"/>
    <dgm:cxn modelId="{52BB7C1D-8B49-4AF5-AEF3-F29DDAC3D19E}" type="presOf" srcId="{0D7DD416-6B1A-4FA2-82A2-4739031F57AB}" destId="{FB127EE3-8FDE-42C4-A07F-880716C09450}" srcOrd="0" destOrd="0" presId="urn:microsoft.com/office/officeart/2005/8/layout/hierarchy1"/>
    <dgm:cxn modelId="{54BABA5D-775D-4654-B947-DEE75E8BAB69}" srcId="{780E2AEC-CE74-43F5-8E1E-31B605C3328C}" destId="{2C539FF1-71C8-40CF-B384-2486CDB74324}" srcOrd="0" destOrd="0" parTransId="{0D7DD416-6B1A-4FA2-82A2-4739031F57AB}" sibTransId="{97093795-F2DA-4182-868F-8BB3DCBD9DD5}"/>
    <dgm:cxn modelId="{A104139F-AE79-452E-ABB6-86024109D50E}" srcId="{780E2AEC-CE74-43F5-8E1E-31B605C3328C}" destId="{DB554CFD-BDFF-4968-8364-BB1316696132}" srcOrd="1" destOrd="0" parTransId="{920B0783-805E-4867-ADD6-DFD24401DDAC}" sibTransId="{F74FC945-C9C6-4C7A-95DC-F389D5652241}"/>
    <dgm:cxn modelId="{BF48BE5F-2AEC-49CA-94DC-244C68C3C208}" type="presOf" srcId="{780E2AEC-CE74-43F5-8E1E-31B605C3328C}" destId="{42519445-E90D-42C9-872E-D97B3E86D47A}" srcOrd="0" destOrd="0" presId="urn:microsoft.com/office/officeart/2005/8/layout/hierarchy1"/>
    <dgm:cxn modelId="{484520AB-E7D2-438E-B28E-247404845882}" type="presOf" srcId="{920B0783-805E-4867-ADD6-DFD24401DDAC}" destId="{89933FE4-1969-4C85-9404-660DF786944F}" srcOrd="0" destOrd="0" presId="urn:microsoft.com/office/officeart/2005/8/layout/hierarchy1"/>
    <dgm:cxn modelId="{54A5A04C-9AF0-4322-9837-0C1CAA29DADC}" type="presOf" srcId="{768C8AC8-9511-4603-AE4F-A294AEED2E52}" destId="{FAD27364-B89D-4F4C-A3F2-BC0231940A04}" srcOrd="0" destOrd="0" presId="urn:microsoft.com/office/officeart/2005/8/layout/hierarchy1"/>
    <dgm:cxn modelId="{EF8B254C-8326-4596-B3EE-840A77CCC02D}" type="presOf" srcId="{BDFA5767-0ECE-440D-8433-4AAA028C19E8}" destId="{3A978298-1163-4B17-81E9-01A989FB16DD}" srcOrd="0" destOrd="0" presId="urn:microsoft.com/office/officeart/2005/8/layout/hierarchy1"/>
    <dgm:cxn modelId="{E3FBC677-9239-466C-927D-0B39E26A3A78}" srcId="{780E2AEC-CE74-43F5-8E1E-31B605C3328C}" destId="{D4468C0D-3487-419D-B0DA-E34336FD4039}" srcOrd="2" destOrd="0" parTransId="{7B294588-F925-451E-B379-5AF102438048}" sibTransId="{8A324DD2-5E44-479F-B464-603E23245E6A}"/>
    <dgm:cxn modelId="{FF2EA79F-367F-4892-8DF8-EC48BDB0DB80}" type="presOf" srcId="{7B294588-F925-451E-B379-5AF102438048}" destId="{2F1F2284-6C98-4131-8372-2AC7403073BB}" srcOrd="0" destOrd="0" presId="urn:microsoft.com/office/officeart/2005/8/layout/hierarchy1"/>
    <dgm:cxn modelId="{31DCABCD-B8EC-4989-AF4C-D2F785E46B92}" type="presOf" srcId="{C25729A0-397E-4531-907A-F617A2A7B910}" destId="{3C81E6BC-FA81-4022-8F2E-AE9129B08ACB}" srcOrd="0" destOrd="0" presId="urn:microsoft.com/office/officeart/2005/8/layout/hierarchy1"/>
    <dgm:cxn modelId="{9B47C9AE-1861-48D0-B47B-5825985A79B1}" type="presOf" srcId="{DB554CFD-BDFF-4968-8364-BB1316696132}" destId="{30522011-B331-4ED8-93F3-B9B0D1FF1002}" srcOrd="0" destOrd="0" presId="urn:microsoft.com/office/officeart/2005/8/layout/hierarchy1"/>
    <dgm:cxn modelId="{12D42039-0001-4C5F-B90F-671E29F9FC44}" srcId="{1173E5C6-9C8F-4920-9EE4-A46F9C893CE5}" destId="{780E2AEC-CE74-43F5-8E1E-31B605C3328C}" srcOrd="0" destOrd="0" parTransId="{09C725F8-F242-4AF1-89FF-CD0C889C99BA}" sibTransId="{7B879313-223A-4557-869B-689ECC80099A}"/>
    <dgm:cxn modelId="{22540524-C4B0-4804-8E75-182474201A52}" type="presOf" srcId="{0EA796CF-5B4C-4246-80EC-F4BFC595B5D0}" destId="{3294D64A-F356-4115-B0D5-269F73575A01}" srcOrd="0" destOrd="0" presId="urn:microsoft.com/office/officeart/2005/8/layout/hierarchy1"/>
    <dgm:cxn modelId="{76CC31E3-A249-47C8-A356-75D0B07C43A5}" type="presOf" srcId="{D4468C0D-3487-419D-B0DA-E34336FD4039}" destId="{143B70E5-0527-41A9-804A-7C7D7B568E66}" srcOrd="0" destOrd="0" presId="urn:microsoft.com/office/officeart/2005/8/layout/hierarchy1"/>
    <dgm:cxn modelId="{5999D7F0-C25C-49F4-9572-3B5A34085EAE}" type="presParOf" srcId="{2C1BD443-4FD7-4513-ADEA-17F3D465DCBE}" destId="{1FB89F1A-E3E4-428D-A14F-5E9E9D9DA124}" srcOrd="0" destOrd="0" presId="urn:microsoft.com/office/officeart/2005/8/layout/hierarchy1"/>
    <dgm:cxn modelId="{C49A8305-DDF0-497A-A621-5D899C3EB2A1}" type="presParOf" srcId="{1FB89F1A-E3E4-428D-A14F-5E9E9D9DA124}" destId="{67D8EDC9-D1BB-4EFD-8562-2C1D06D088E2}" srcOrd="0" destOrd="0" presId="urn:microsoft.com/office/officeart/2005/8/layout/hierarchy1"/>
    <dgm:cxn modelId="{0FFC30E0-615F-49BB-84EC-EFB8F3E4F90A}" type="presParOf" srcId="{67D8EDC9-D1BB-4EFD-8562-2C1D06D088E2}" destId="{53B2E791-0311-4184-A31F-534C9EFB276B}" srcOrd="0" destOrd="0" presId="urn:microsoft.com/office/officeart/2005/8/layout/hierarchy1"/>
    <dgm:cxn modelId="{C599F1A0-47B7-47D5-BF30-5085D4290B69}" type="presParOf" srcId="{67D8EDC9-D1BB-4EFD-8562-2C1D06D088E2}" destId="{42519445-E90D-42C9-872E-D97B3E86D47A}" srcOrd="1" destOrd="0" presId="urn:microsoft.com/office/officeart/2005/8/layout/hierarchy1"/>
    <dgm:cxn modelId="{849CB71A-5C64-41FE-8232-168FF06EE37D}" type="presParOf" srcId="{1FB89F1A-E3E4-428D-A14F-5E9E9D9DA124}" destId="{44697FBA-2471-4F58-9EED-E4BBAAEBB96E}" srcOrd="1" destOrd="0" presId="urn:microsoft.com/office/officeart/2005/8/layout/hierarchy1"/>
    <dgm:cxn modelId="{61265B7F-72FF-43D8-BE45-28F58AF8355A}" type="presParOf" srcId="{44697FBA-2471-4F58-9EED-E4BBAAEBB96E}" destId="{FB127EE3-8FDE-42C4-A07F-880716C09450}" srcOrd="0" destOrd="0" presId="urn:microsoft.com/office/officeart/2005/8/layout/hierarchy1"/>
    <dgm:cxn modelId="{35B3AA3B-E12A-4594-A4B6-8CD98128A572}" type="presParOf" srcId="{44697FBA-2471-4F58-9EED-E4BBAAEBB96E}" destId="{0C2792FE-9634-4FA0-8BB1-A4D75E68C4D8}" srcOrd="1" destOrd="0" presId="urn:microsoft.com/office/officeart/2005/8/layout/hierarchy1"/>
    <dgm:cxn modelId="{99D3CC19-CD31-429C-A08D-3BD04F3A675F}" type="presParOf" srcId="{0C2792FE-9634-4FA0-8BB1-A4D75E68C4D8}" destId="{97DD91BC-E06D-4D4B-80A2-F53F48297B88}" srcOrd="0" destOrd="0" presId="urn:microsoft.com/office/officeart/2005/8/layout/hierarchy1"/>
    <dgm:cxn modelId="{E87D3C02-8E79-4B59-ACF3-A7796D606723}" type="presParOf" srcId="{97DD91BC-E06D-4D4B-80A2-F53F48297B88}" destId="{4A24E312-A551-4EEA-9ED2-CF01C5B2DD17}" srcOrd="0" destOrd="0" presId="urn:microsoft.com/office/officeart/2005/8/layout/hierarchy1"/>
    <dgm:cxn modelId="{602E9841-13AF-4DAF-942F-B9F856ED511D}" type="presParOf" srcId="{97DD91BC-E06D-4D4B-80A2-F53F48297B88}" destId="{E7F09418-3F10-43E8-8931-8C6C3A7F0AF2}" srcOrd="1" destOrd="0" presId="urn:microsoft.com/office/officeart/2005/8/layout/hierarchy1"/>
    <dgm:cxn modelId="{27A71D3F-80D1-4F1C-B985-A739E609422C}" type="presParOf" srcId="{0C2792FE-9634-4FA0-8BB1-A4D75E68C4D8}" destId="{0894A984-81E6-43FC-80C8-6B927D5A82A3}" srcOrd="1" destOrd="0" presId="urn:microsoft.com/office/officeart/2005/8/layout/hierarchy1"/>
    <dgm:cxn modelId="{447A01A2-0975-451F-9E80-37D9620E54CD}" type="presParOf" srcId="{0894A984-81E6-43FC-80C8-6B927D5A82A3}" destId="{3C81E6BC-FA81-4022-8F2E-AE9129B08ACB}" srcOrd="0" destOrd="0" presId="urn:microsoft.com/office/officeart/2005/8/layout/hierarchy1"/>
    <dgm:cxn modelId="{6226A064-84FF-4529-9F11-A9E178CDA6FF}" type="presParOf" srcId="{0894A984-81E6-43FC-80C8-6B927D5A82A3}" destId="{0E7444E9-D9F6-4DCC-9CBE-8204B6574248}" srcOrd="1" destOrd="0" presId="urn:microsoft.com/office/officeart/2005/8/layout/hierarchy1"/>
    <dgm:cxn modelId="{0A910704-7818-4002-B35D-017CDF6D03DB}" type="presParOf" srcId="{0E7444E9-D9F6-4DCC-9CBE-8204B6574248}" destId="{418CC335-E654-48C2-A879-E45BAA91DA5E}" srcOrd="0" destOrd="0" presId="urn:microsoft.com/office/officeart/2005/8/layout/hierarchy1"/>
    <dgm:cxn modelId="{A25CFA2F-8778-4B54-899E-B8FD124D7B04}" type="presParOf" srcId="{418CC335-E654-48C2-A879-E45BAA91DA5E}" destId="{FB2C19A8-8684-4DBB-84F7-F1308FA551C4}" srcOrd="0" destOrd="0" presId="urn:microsoft.com/office/officeart/2005/8/layout/hierarchy1"/>
    <dgm:cxn modelId="{1B1B10B4-6EF5-44CE-A6C8-45012A3333D8}" type="presParOf" srcId="{418CC335-E654-48C2-A879-E45BAA91DA5E}" destId="{05ECE6B9-BCBC-4D41-AFEE-4DB47DD4B8C5}" srcOrd="1" destOrd="0" presId="urn:microsoft.com/office/officeart/2005/8/layout/hierarchy1"/>
    <dgm:cxn modelId="{E5DD8A7D-0343-49EA-B6FC-81F3F504A585}" type="presParOf" srcId="{0E7444E9-D9F6-4DCC-9CBE-8204B6574248}" destId="{FD5FDD65-9F11-4F62-86AA-D19CD739AA2E}" srcOrd="1" destOrd="0" presId="urn:microsoft.com/office/officeart/2005/8/layout/hierarchy1"/>
    <dgm:cxn modelId="{D8354416-52B4-412D-B43B-2F7AECD70D09}" type="presParOf" srcId="{44697FBA-2471-4F58-9EED-E4BBAAEBB96E}" destId="{89933FE4-1969-4C85-9404-660DF786944F}" srcOrd="2" destOrd="0" presId="urn:microsoft.com/office/officeart/2005/8/layout/hierarchy1"/>
    <dgm:cxn modelId="{ACF86AA1-EFF8-42DA-96FB-D44516E7A82B}" type="presParOf" srcId="{44697FBA-2471-4F58-9EED-E4BBAAEBB96E}" destId="{3AB69B7E-917C-47A2-A8DE-4C371D36AB00}" srcOrd="3" destOrd="0" presId="urn:microsoft.com/office/officeart/2005/8/layout/hierarchy1"/>
    <dgm:cxn modelId="{267C6D9D-5298-4D7F-8AA3-D4B8E76920F6}" type="presParOf" srcId="{3AB69B7E-917C-47A2-A8DE-4C371D36AB00}" destId="{B6951FB1-6FB2-4ECE-8238-0E6E9AF0F3C9}" srcOrd="0" destOrd="0" presId="urn:microsoft.com/office/officeart/2005/8/layout/hierarchy1"/>
    <dgm:cxn modelId="{EEF44566-037D-4C36-AE9B-A293A868AD34}" type="presParOf" srcId="{B6951FB1-6FB2-4ECE-8238-0E6E9AF0F3C9}" destId="{3D43AEF4-078C-41E9-AEAF-7BEAB21478B4}" srcOrd="0" destOrd="0" presId="urn:microsoft.com/office/officeart/2005/8/layout/hierarchy1"/>
    <dgm:cxn modelId="{29B642CC-3A74-4091-B7DB-FAC9E15A2619}" type="presParOf" srcId="{B6951FB1-6FB2-4ECE-8238-0E6E9AF0F3C9}" destId="{30522011-B331-4ED8-93F3-B9B0D1FF1002}" srcOrd="1" destOrd="0" presId="urn:microsoft.com/office/officeart/2005/8/layout/hierarchy1"/>
    <dgm:cxn modelId="{F26BEBA7-C0DF-462A-96B8-DE2CEA4C5C33}" type="presParOf" srcId="{3AB69B7E-917C-47A2-A8DE-4C371D36AB00}" destId="{F1B1DC6A-AAFF-467D-B5A7-49BE541860C9}" srcOrd="1" destOrd="0" presId="urn:microsoft.com/office/officeart/2005/8/layout/hierarchy1"/>
    <dgm:cxn modelId="{960F325C-34E0-43E2-8A1A-66B1D1533157}" type="presParOf" srcId="{F1B1DC6A-AAFF-467D-B5A7-49BE541860C9}" destId="{FA39A4BA-0F6E-4A1F-879A-8F20F0CA6572}" srcOrd="0" destOrd="0" presId="urn:microsoft.com/office/officeart/2005/8/layout/hierarchy1"/>
    <dgm:cxn modelId="{2EC1B5AC-07A8-4037-9571-B73584A13AA7}" type="presParOf" srcId="{F1B1DC6A-AAFF-467D-B5A7-49BE541860C9}" destId="{1D3139D9-1D55-4913-9DA1-8FA51F9DFBD0}" srcOrd="1" destOrd="0" presId="urn:microsoft.com/office/officeart/2005/8/layout/hierarchy1"/>
    <dgm:cxn modelId="{7CAFA19C-1261-4C89-9914-2A6F2CFC3182}" type="presParOf" srcId="{1D3139D9-1D55-4913-9DA1-8FA51F9DFBD0}" destId="{CF357E0B-5EF3-42AB-B28F-06E7E84D229F}" srcOrd="0" destOrd="0" presId="urn:microsoft.com/office/officeart/2005/8/layout/hierarchy1"/>
    <dgm:cxn modelId="{9FC3FA4C-75E0-479A-BA20-0905B5B1EEC7}" type="presParOf" srcId="{CF357E0B-5EF3-42AB-B28F-06E7E84D229F}" destId="{5E55B526-6F84-48B5-BB11-F030F45E305A}" srcOrd="0" destOrd="0" presId="urn:microsoft.com/office/officeart/2005/8/layout/hierarchy1"/>
    <dgm:cxn modelId="{255F044C-67D2-469B-A823-46B42ED6AA8A}" type="presParOf" srcId="{CF357E0B-5EF3-42AB-B28F-06E7E84D229F}" destId="{3294D64A-F356-4115-B0D5-269F73575A01}" srcOrd="1" destOrd="0" presId="urn:microsoft.com/office/officeart/2005/8/layout/hierarchy1"/>
    <dgm:cxn modelId="{B83B5D6F-7B37-441E-9689-23997562AFAA}" type="presParOf" srcId="{1D3139D9-1D55-4913-9DA1-8FA51F9DFBD0}" destId="{B40E52B6-BF2F-49F0-9CA2-B15C69C45F91}" srcOrd="1" destOrd="0" presId="urn:microsoft.com/office/officeart/2005/8/layout/hierarchy1"/>
    <dgm:cxn modelId="{FEF70359-9271-4DB8-BD25-630D0AD52A28}" type="presParOf" srcId="{44697FBA-2471-4F58-9EED-E4BBAAEBB96E}" destId="{2F1F2284-6C98-4131-8372-2AC7403073BB}" srcOrd="4" destOrd="0" presId="urn:microsoft.com/office/officeart/2005/8/layout/hierarchy1"/>
    <dgm:cxn modelId="{EFB93D20-B018-4461-B0DB-C42E9ADA1B4D}" type="presParOf" srcId="{44697FBA-2471-4F58-9EED-E4BBAAEBB96E}" destId="{449E816F-E291-4E25-8372-56C047EF1DBA}" srcOrd="5" destOrd="0" presId="urn:microsoft.com/office/officeart/2005/8/layout/hierarchy1"/>
    <dgm:cxn modelId="{B295D689-5C73-4D7F-B3EA-AA43F9649A15}" type="presParOf" srcId="{449E816F-E291-4E25-8372-56C047EF1DBA}" destId="{02588BB6-13EF-437D-A018-30887579258A}" srcOrd="0" destOrd="0" presId="urn:microsoft.com/office/officeart/2005/8/layout/hierarchy1"/>
    <dgm:cxn modelId="{0F966FCE-DB89-424C-8947-F4964BD7FDBE}" type="presParOf" srcId="{02588BB6-13EF-437D-A018-30887579258A}" destId="{49D2C44D-119B-4DC4-8981-6BF74146D481}" srcOrd="0" destOrd="0" presId="urn:microsoft.com/office/officeart/2005/8/layout/hierarchy1"/>
    <dgm:cxn modelId="{A71D864E-0EC1-43D9-9764-3A975414D625}" type="presParOf" srcId="{02588BB6-13EF-437D-A018-30887579258A}" destId="{143B70E5-0527-41A9-804A-7C7D7B568E66}" srcOrd="1" destOrd="0" presId="urn:microsoft.com/office/officeart/2005/8/layout/hierarchy1"/>
    <dgm:cxn modelId="{B6A26112-D01D-42A1-8E39-58732E27E1BE}" type="presParOf" srcId="{449E816F-E291-4E25-8372-56C047EF1DBA}" destId="{1B6B6987-C374-46B3-BD45-A05D579A03FF}" srcOrd="1" destOrd="0" presId="urn:microsoft.com/office/officeart/2005/8/layout/hierarchy1"/>
    <dgm:cxn modelId="{E87978A5-3E68-421C-94D2-22C110CC7D16}" type="presParOf" srcId="{1B6B6987-C374-46B3-BD45-A05D579A03FF}" destId="{3A978298-1163-4B17-81E9-01A989FB16DD}" srcOrd="0" destOrd="0" presId="urn:microsoft.com/office/officeart/2005/8/layout/hierarchy1"/>
    <dgm:cxn modelId="{39D6D58D-8A6A-4997-A3EB-1031E9626024}" type="presParOf" srcId="{1B6B6987-C374-46B3-BD45-A05D579A03FF}" destId="{538FD903-299F-435E-BD2B-1A0B2CC5510E}" srcOrd="1" destOrd="0" presId="urn:microsoft.com/office/officeart/2005/8/layout/hierarchy1"/>
    <dgm:cxn modelId="{18D23D4B-AA80-423A-8ED5-AE22D053641A}" type="presParOf" srcId="{538FD903-299F-435E-BD2B-1A0B2CC5510E}" destId="{C376C6E2-B179-4E5E-AD5D-F66F9E7B9146}" srcOrd="0" destOrd="0" presId="urn:microsoft.com/office/officeart/2005/8/layout/hierarchy1"/>
    <dgm:cxn modelId="{67E560F9-ACF1-4CCB-BA21-107ACAA298D8}" type="presParOf" srcId="{C376C6E2-B179-4E5E-AD5D-F66F9E7B9146}" destId="{E76131F2-490D-419C-A0F0-430BDA85A768}" srcOrd="0" destOrd="0" presId="urn:microsoft.com/office/officeart/2005/8/layout/hierarchy1"/>
    <dgm:cxn modelId="{CD37C225-DC58-4598-8665-747C25586DB6}" type="presParOf" srcId="{C376C6E2-B179-4E5E-AD5D-F66F9E7B9146}" destId="{FAD27364-B89D-4F4C-A3F2-BC0231940A04}" srcOrd="1" destOrd="0" presId="urn:microsoft.com/office/officeart/2005/8/layout/hierarchy1"/>
    <dgm:cxn modelId="{43F0B822-B59E-41FC-94F1-306C21963D97}" type="presParOf" srcId="{538FD903-299F-435E-BD2B-1A0B2CC5510E}" destId="{D07740A2-71BB-4CA6-9C77-C27F9D67B0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0F6639-7BB0-4928-8C12-B58A7E2C255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FA5CC25-080F-4B41-B554-A18A9805DB93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স্বচ্চলতা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)</a:t>
          </a:r>
        </a:p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বেশি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ভাল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…</a:t>
          </a:r>
        </a:p>
      </dgm:t>
    </dgm:pt>
    <dgm:pt modelId="{BF084A27-0A61-4D85-8B81-A3D1A1A90932}" type="parTrans" cxnId="{EAB76AFD-4FB4-4A24-8522-2BF8F21016E1}">
      <dgm:prSet/>
      <dgm:spPr/>
      <dgm:t>
        <a:bodyPr/>
        <a:lstStyle/>
        <a:p>
          <a:endParaRPr lang="en-US"/>
        </a:p>
      </dgm:t>
    </dgm:pt>
    <dgm:pt modelId="{FF8BCDA4-AFB2-446A-9D2F-8B84E5E89353}" type="sibTrans" cxnId="{EAB76AFD-4FB4-4A24-8522-2BF8F21016E1}">
      <dgm:prSet/>
      <dgm:spPr/>
      <dgm:t>
        <a:bodyPr/>
        <a:lstStyle/>
        <a:p>
          <a:endParaRPr lang="en-US"/>
        </a:p>
      </dgm:t>
    </dgm:pt>
    <dgm:pt modelId="{988BF688-2AD0-4A71-B7CD-CF9436EBE23E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১.দায়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মালিকানা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364128B0-EA60-487D-9D46-1D015ACC316F}" type="parTrans" cxnId="{91C93065-22A4-419E-A849-9A49A507253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DFBB8D6-178C-4724-8EFD-B15DA363AEF4}" type="sibTrans" cxnId="{91C93065-22A4-419E-A849-9A49A5072537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B670BBDB-D979-4EFE-A271-3F7DFB0BABCB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দায়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মালিকানা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মোট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বর্হি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বায়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মোট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আন্তঃদায়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B670BBDB-D979-4EFE-A271-3F7DFB0BABCB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দায়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মালিকানা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মোট বর্হি বায়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মোট আন্তঃদায়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23C43DFE-8950-46E5-BD46-6642DE2BE115}" type="parTrans" cxnId="{DC6220BA-68B2-491D-AF88-3DDB4A6738C1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E63C84F-ECE2-4FEE-839A-A5AD1CE47A21}" type="sibTrans" cxnId="{DC6220BA-68B2-491D-AF88-3DDB4A6738C1}">
      <dgm:prSet/>
      <dgm:spPr/>
      <dgm:t>
        <a:bodyPr/>
        <a:lstStyle/>
        <a:p>
          <a:endParaRPr lang="en-US"/>
        </a:p>
      </dgm:t>
    </dgm:pt>
    <dgm:pt modelId="{7476585A-E8EC-4494-837E-A8E9AF9F4225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২.দায়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3CD6C52-3739-4426-B27D-814BD18F5EB1}" type="parTrans" cxnId="{C5B309F6-B8E7-4E9F-BA2F-BCA6A0B6B76B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75E98CB-373E-4BE3-BD74-A0C652AF30EB}" type="sibTrans" cxnId="{C5B309F6-B8E7-4E9F-BA2F-BCA6A0B6B76B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8D2C6D93-1D69-422A-AEF2-7B06456B41BD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দায় সম্পদ=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মোটবর্হি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বায়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মোট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সম্পদ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8D2C6D93-1D69-422A-AEF2-7B06456B41BD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দায় সম্পদ=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মোটবর্হি বায়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মোট সম্পদ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F3F1D42D-B204-4B01-B05A-2163788C524E}" type="parTrans" cxnId="{984E62BC-E39C-409F-A052-3FB2BF0AEDB3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4CC7057F-5E92-4CC7-87E5-8F03DC775DEA}" type="sibTrans" cxnId="{984E62BC-E39C-409F-A052-3FB2BF0AEDB3}">
      <dgm:prSet/>
      <dgm:spPr/>
      <dgm:t>
        <a:bodyPr/>
        <a:lstStyle/>
        <a:p>
          <a:endParaRPr lang="en-US"/>
        </a:p>
      </dgm:t>
    </dgm:pt>
    <dgm:pt modelId="{7F3BD3EE-30A9-4AE4-98C5-FFAE40CD966F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5A19A591-F07D-47AE-B32A-B80123E9CDD4}" type="parTrans" cxnId="{6351019A-2B9A-44C9-896B-6D681D519943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B000B6A-2B7E-4A73-9D38-8CBB60A582AE}" type="sibTrans" cxnId="{6351019A-2B9A-44C9-896B-6D681D519943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ACDCAFAE-8CF8-4D76-BF9E-B5366E82DD96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মালিকানা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সম্পদ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মোট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আন্তঃদায়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মোট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সম্পদ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ACDCAFAE-8CF8-4D76-BF9E-B5366E82DD96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মালিকানা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সম্পদ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মোট আন্তঃদায়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মোট সম্পদ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9EF4581C-605E-4D42-89BA-9ED9E80A968C}" type="parTrans" cxnId="{508D766E-E4BE-4287-86B1-E40422B6FAD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32E70E91-F5BA-491B-8EB4-340BC83A75E6}" type="sibTrans" cxnId="{508D766E-E4BE-4287-86B1-E40422B6FAD4}">
      <dgm:prSet/>
      <dgm:spPr/>
      <dgm:t>
        <a:bodyPr/>
        <a:lstStyle/>
        <a:p>
          <a:endParaRPr lang="en-US"/>
        </a:p>
      </dgm:t>
    </dgm:pt>
    <dgm:pt modelId="{C5F3195E-C95A-411F-8D21-6346097E39B7}" type="pres">
      <dgm:prSet presAssocID="{640F6639-7BB0-4928-8C12-B58A7E2C255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58CE52E-2EFE-4E02-B3DC-338D187913B4}" type="pres">
      <dgm:prSet presAssocID="{DFA5CC25-080F-4B41-B554-A18A9805DB93}" presName="hierRoot1" presStyleCnt="0"/>
      <dgm:spPr/>
    </dgm:pt>
    <dgm:pt modelId="{5C4810DC-4771-4485-8D5E-44516F1B6028}" type="pres">
      <dgm:prSet presAssocID="{DFA5CC25-080F-4B41-B554-A18A9805DB93}" presName="composite" presStyleCnt="0"/>
      <dgm:spPr/>
    </dgm:pt>
    <dgm:pt modelId="{F9191187-5575-4AF8-9138-6B494A0937DC}" type="pres">
      <dgm:prSet presAssocID="{DFA5CC25-080F-4B41-B554-A18A9805DB93}" presName="background" presStyleLbl="node0" presStyleIdx="0" presStyleCnt="1"/>
      <dgm:spPr/>
    </dgm:pt>
    <dgm:pt modelId="{00783297-6CA9-4BDB-96A8-15399114CE09}" type="pres">
      <dgm:prSet presAssocID="{DFA5CC25-080F-4B41-B554-A18A9805DB93}" presName="text" presStyleLbl="fgAcc0" presStyleIdx="0" presStyleCnt="1" custScaleX="2083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79321F-CC8C-48D0-8917-D870559C68F9}" type="pres">
      <dgm:prSet presAssocID="{DFA5CC25-080F-4B41-B554-A18A9805DB93}" presName="hierChild2" presStyleCnt="0"/>
      <dgm:spPr/>
    </dgm:pt>
    <dgm:pt modelId="{A8709ACF-40B7-42CE-AC12-BE41930B791A}" type="pres">
      <dgm:prSet presAssocID="{364128B0-EA60-487D-9D46-1D015ACC316F}" presName="Name10" presStyleLbl="parChTrans1D2" presStyleIdx="0" presStyleCnt="3"/>
      <dgm:spPr/>
      <dgm:t>
        <a:bodyPr/>
        <a:lstStyle/>
        <a:p>
          <a:endParaRPr lang="en-US"/>
        </a:p>
      </dgm:t>
    </dgm:pt>
    <dgm:pt modelId="{0E5649F2-FBAB-4F1F-9A4B-2B8F6F1DA544}" type="pres">
      <dgm:prSet presAssocID="{988BF688-2AD0-4A71-B7CD-CF9436EBE23E}" presName="hierRoot2" presStyleCnt="0"/>
      <dgm:spPr/>
    </dgm:pt>
    <dgm:pt modelId="{1E6F564B-8BDD-438C-B417-4B28E60B05DE}" type="pres">
      <dgm:prSet presAssocID="{988BF688-2AD0-4A71-B7CD-CF9436EBE23E}" presName="composite2" presStyleCnt="0"/>
      <dgm:spPr/>
    </dgm:pt>
    <dgm:pt modelId="{17872645-0CBB-4B04-B07F-0E0647D98761}" type="pres">
      <dgm:prSet presAssocID="{988BF688-2AD0-4A71-B7CD-CF9436EBE23E}" presName="background2" presStyleLbl="node2" presStyleIdx="0" presStyleCnt="3"/>
      <dgm:spPr/>
    </dgm:pt>
    <dgm:pt modelId="{9D6F14B6-278C-46B8-9220-7BE12AB02D04}" type="pres">
      <dgm:prSet presAssocID="{988BF688-2AD0-4A71-B7CD-CF9436EBE23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854740-2994-4147-9F49-EB275716EE01}" type="pres">
      <dgm:prSet presAssocID="{988BF688-2AD0-4A71-B7CD-CF9436EBE23E}" presName="hierChild3" presStyleCnt="0"/>
      <dgm:spPr/>
    </dgm:pt>
    <dgm:pt modelId="{AA6E0A14-7DF8-4A0E-85D9-530DC46F5812}" type="pres">
      <dgm:prSet presAssocID="{23C43DFE-8950-46E5-BD46-6642DE2BE115}" presName="Name17" presStyleLbl="parChTrans1D3" presStyleIdx="0" presStyleCnt="3"/>
      <dgm:spPr/>
      <dgm:t>
        <a:bodyPr/>
        <a:lstStyle/>
        <a:p>
          <a:endParaRPr lang="en-US"/>
        </a:p>
      </dgm:t>
    </dgm:pt>
    <dgm:pt modelId="{26AACA77-42BC-4197-8E07-6E2F5E94EEBF}" type="pres">
      <dgm:prSet presAssocID="{B670BBDB-D979-4EFE-A271-3F7DFB0BABCB}" presName="hierRoot3" presStyleCnt="0"/>
      <dgm:spPr/>
    </dgm:pt>
    <dgm:pt modelId="{94D446C4-3FA0-4B3A-A5C4-0003E4E9257D}" type="pres">
      <dgm:prSet presAssocID="{B670BBDB-D979-4EFE-A271-3F7DFB0BABCB}" presName="composite3" presStyleCnt="0"/>
      <dgm:spPr/>
    </dgm:pt>
    <dgm:pt modelId="{158C21A6-A20F-450F-A8F0-F3A72F4415B4}" type="pres">
      <dgm:prSet presAssocID="{B670BBDB-D979-4EFE-A271-3F7DFB0BABCB}" presName="background3" presStyleLbl="node3" presStyleIdx="0" presStyleCnt="3"/>
      <dgm:spPr/>
    </dgm:pt>
    <dgm:pt modelId="{7FBD07F5-100E-49ED-AB9B-12797AE300D0}" type="pres">
      <dgm:prSet presAssocID="{B670BBDB-D979-4EFE-A271-3F7DFB0BABCB}" presName="text3" presStyleLbl="fgAcc3" presStyleIdx="0" presStyleCnt="3" custScaleX="2028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7131B1-353A-41D6-8E9F-BCAC3F41A165}" type="pres">
      <dgm:prSet presAssocID="{B670BBDB-D979-4EFE-A271-3F7DFB0BABCB}" presName="hierChild4" presStyleCnt="0"/>
      <dgm:spPr/>
    </dgm:pt>
    <dgm:pt modelId="{74E766E0-6FF7-4E78-AF3A-33CA928B695D}" type="pres">
      <dgm:prSet presAssocID="{C3CD6C52-3739-4426-B27D-814BD18F5EB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C5C78D4-55EE-45DE-B7CD-90EFCBD041BA}" type="pres">
      <dgm:prSet presAssocID="{7476585A-E8EC-4494-837E-A8E9AF9F4225}" presName="hierRoot2" presStyleCnt="0"/>
      <dgm:spPr/>
    </dgm:pt>
    <dgm:pt modelId="{C39F71F9-1409-41AA-AD1B-FB1DA91CCA5C}" type="pres">
      <dgm:prSet presAssocID="{7476585A-E8EC-4494-837E-A8E9AF9F4225}" presName="composite2" presStyleCnt="0"/>
      <dgm:spPr/>
    </dgm:pt>
    <dgm:pt modelId="{C5735F8C-3648-4176-B621-72E8FF4B1649}" type="pres">
      <dgm:prSet presAssocID="{7476585A-E8EC-4494-837E-A8E9AF9F4225}" presName="background2" presStyleLbl="node2" presStyleIdx="1" presStyleCnt="3"/>
      <dgm:spPr/>
    </dgm:pt>
    <dgm:pt modelId="{95D103CC-B70D-430C-90AB-77D2A69686F6}" type="pres">
      <dgm:prSet presAssocID="{7476585A-E8EC-4494-837E-A8E9AF9F4225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AA23A4-2858-4D9F-91C9-5A3A6B287830}" type="pres">
      <dgm:prSet presAssocID="{7476585A-E8EC-4494-837E-A8E9AF9F4225}" presName="hierChild3" presStyleCnt="0"/>
      <dgm:spPr/>
    </dgm:pt>
    <dgm:pt modelId="{CDE8EE27-C7E5-48AA-8153-8CA6533155BB}" type="pres">
      <dgm:prSet presAssocID="{F3F1D42D-B204-4B01-B05A-2163788C524E}" presName="Name17" presStyleLbl="parChTrans1D3" presStyleIdx="1" presStyleCnt="3"/>
      <dgm:spPr/>
      <dgm:t>
        <a:bodyPr/>
        <a:lstStyle/>
        <a:p>
          <a:endParaRPr lang="en-US"/>
        </a:p>
      </dgm:t>
    </dgm:pt>
    <dgm:pt modelId="{39499C3A-8549-4A5B-B996-C4FDA8C4D1E5}" type="pres">
      <dgm:prSet presAssocID="{8D2C6D93-1D69-422A-AEF2-7B06456B41BD}" presName="hierRoot3" presStyleCnt="0"/>
      <dgm:spPr/>
    </dgm:pt>
    <dgm:pt modelId="{8EBAD319-1EC6-4300-A727-8D7A19DA5A31}" type="pres">
      <dgm:prSet presAssocID="{8D2C6D93-1D69-422A-AEF2-7B06456B41BD}" presName="composite3" presStyleCnt="0"/>
      <dgm:spPr/>
    </dgm:pt>
    <dgm:pt modelId="{00B313D9-1A84-4F63-9129-B6A459C638DF}" type="pres">
      <dgm:prSet presAssocID="{8D2C6D93-1D69-422A-AEF2-7B06456B41BD}" presName="background3" presStyleLbl="node3" presStyleIdx="1" presStyleCnt="3"/>
      <dgm:spPr/>
    </dgm:pt>
    <dgm:pt modelId="{57A0C80E-5FA1-4907-8E86-05F6C6D1EA12}" type="pres">
      <dgm:prSet presAssocID="{8D2C6D93-1D69-422A-AEF2-7B06456B41BD}" presName="text3" presStyleLbl="fgAcc3" presStyleIdx="1" presStyleCnt="3" custScaleX="2028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EAEE18-639A-4072-A71C-9613FBC11D86}" type="pres">
      <dgm:prSet presAssocID="{8D2C6D93-1D69-422A-AEF2-7B06456B41BD}" presName="hierChild4" presStyleCnt="0"/>
      <dgm:spPr/>
    </dgm:pt>
    <dgm:pt modelId="{9174DAD3-F3D0-44E3-9A91-6CF82898A581}" type="pres">
      <dgm:prSet presAssocID="{5A19A591-F07D-47AE-B32A-B80123E9CDD4}" presName="Name10" presStyleLbl="parChTrans1D2" presStyleIdx="2" presStyleCnt="3"/>
      <dgm:spPr/>
      <dgm:t>
        <a:bodyPr/>
        <a:lstStyle/>
        <a:p>
          <a:endParaRPr lang="en-US"/>
        </a:p>
      </dgm:t>
    </dgm:pt>
    <dgm:pt modelId="{77F58C90-AB98-4361-BAA5-2742D3B12277}" type="pres">
      <dgm:prSet presAssocID="{7F3BD3EE-30A9-4AE4-98C5-FFAE40CD966F}" presName="hierRoot2" presStyleCnt="0"/>
      <dgm:spPr/>
    </dgm:pt>
    <dgm:pt modelId="{23A6710D-BBDD-4133-A312-B581EB2570DA}" type="pres">
      <dgm:prSet presAssocID="{7F3BD3EE-30A9-4AE4-98C5-FFAE40CD966F}" presName="composite2" presStyleCnt="0"/>
      <dgm:spPr/>
    </dgm:pt>
    <dgm:pt modelId="{18DB2E25-E346-4287-B4A4-1D08842FDDDC}" type="pres">
      <dgm:prSet presAssocID="{7F3BD3EE-30A9-4AE4-98C5-FFAE40CD966F}" presName="background2" presStyleLbl="node2" presStyleIdx="2" presStyleCnt="3"/>
      <dgm:spPr/>
    </dgm:pt>
    <dgm:pt modelId="{409E7D49-E6BD-4924-AAD6-BDECBA52BD60}" type="pres">
      <dgm:prSet presAssocID="{7F3BD3EE-30A9-4AE4-98C5-FFAE40CD966F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035594-A0AA-495A-A336-0BCAC387F886}" type="pres">
      <dgm:prSet presAssocID="{7F3BD3EE-30A9-4AE4-98C5-FFAE40CD966F}" presName="hierChild3" presStyleCnt="0"/>
      <dgm:spPr/>
    </dgm:pt>
    <dgm:pt modelId="{FBEC61E6-DA27-4546-92D5-4E73CE6239F5}" type="pres">
      <dgm:prSet presAssocID="{9EF4581C-605E-4D42-89BA-9ED9E80A968C}" presName="Name17" presStyleLbl="parChTrans1D3" presStyleIdx="2" presStyleCnt="3"/>
      <dgm:spPr/>
      <dgm:t>
        <a:bodyPr/>
        <a:lstStyle/>
        <a:p>
          <a:endParaRPr lang="en-US"/>
        </a:p>
      </dgm:t>
    </dgm:pt>
    <dgm:pt modelId="{4E3755A8-6C41-4663-8CF6-BFA904A91360}" type="pres">
      <dgm:prSet presAssocID="{ACDCAFAE-8CF8-4D76-BF9E-B5366E82DD96}" presName="hierRoot3" presStyleCnt="0"/>
      <dgm:spPr/>
    </dgm:pt>
    <dgm:pt modelId="{D991C387-D634-4FC9-B6E2-4B6991B9C67A}" type="pres">
      <dgm:prSet presAssocID="{ACDCAFAE-8CF8-4D76-BF9E-B5366E82DD96}" presName="composite3" presStyleCnt="0"/>
      <dgm:spPr/>
    </dgm:pt>
    <dgm:pt modelId="{4E9F931E-8BC1-4942-BAE4-6553BF18334A}" type="pres">
      <dgm:prSet presAssocID="{ACDCAFAE-8CF8-4D76-BF9E-B5366E82DD96}" presName="background3" presStyleLbl="node3" presStyleIdx="2" presStyleCnt="3"/>
      <dgm:spPr/>
    </dgm:pt>
    <dgm:pt modelId="{C5455221-3CF0-4227-AE54-872D50078901}" type="pres">
      <dgm:prSet presAssocID="{ACDCAFAE-8CF8-4D76-BF9E-B5366E82DD96}" presName="text3" presStyleLbl="fgAcc3" presStyleIdx="2" presStyleCnt="3" custScaleX="2028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F220B6-5280-40BB-925E-08E5CC96747D}" type="pres">
      <dgm:prSet presAssocID="{ACDCAFAE-8CF8-4D76-BF9E-B5366E82DD96}" presName="hierChild4" presStyleCnt="0"/>
      <dgm:spPr/>
    </dgm:pt>
  </dgm:ptLst>
  <dgm:cxnLst>
    <dgm:cxn modelId="{C5B309F6-B8E7-4E9F-BA2F-BCA6A0B6B76B}" srcId="{DFA5CC25-080F-4B41-B554-A18A9805DB93}" destId="{7476585A-E8EC-4494-837E-A8E9AF9F4225}" srcOrd="1" destOrd="0" parTransId="{C3CD6C52-3739-4426-B27D-814BD18F5EB1}" sibTransId="{A75E98CB-373E-4BE3-BD74-A0C652AF30EB}"/>
    <dgm:cxn modelId="{B1A4B4E5-7632-4088-851E-2C9A084D0D50}" type="presOf" srcId="{B670BBDB-D979-4EFE-A271-3F7DFB0BABCB}" destId="{7FBD07F5-100E-49ED-AB9B-12797AE300D0}" srcOrd="0" destOrd="0" presId="urn:microsoft.com/office/officeart/2005/8/layout/hierarchy1"/>
    <dgm:cxn modelId="{DC6220BA-68B2-491D-AF88-3DDB4A6738C1}" srcId="{988BF688-2AD0-4A71-B7CD-CF9436EBE23E}" destId="{B670BBDB-D979-4EFE-A271-3F7DFB0BABCB}" srcOrd="0" destOrd="0" parTransId="{23C43DFE-8950-46E5-BD46-6642DE2BE115}" sibTransId="{2E63C84F-ECE2-4FEE-839A-A5AD1CE47A21}"/>
    <dgm:cxn modelId="{FACAB70C-E380-4062-AF72-DF1B7875DB28}" type="presOf" srcId="{ACDCAFAE-8CF8-4D76-BF9E-B5366E82DD96}" destId="{C5455221-3CF0-4227-AE54-872D50078901}" srcOrd="0" destOrd="0" presId="urn:microsoft.com/office/officeart/2005/8/layout/hierarchy1"/>
    <dgm:cxn modelId="{4A53C046-18B0-4A2D-9532-E62C45B2B2AE}" type="presOf" srcId="{23C43DFE-8950-46E5-BD46-6642DE2BE115}" destId="{AA6E0A14-7DF8-4A0E-85D9-530DC46F5812}" srcOrd="0" destOrd="0" presId="urn:microsoft.com/office/officeart/2005/8/layout/hierarchy1"/>
    <dgm:cxn modelId="{C392F9FB-DD13-4FC5-9328-498126D4A7C6}" type="presOf" srcId="{C3CD6C52-3739-4426-B27D-814BD18F5EB1}" destId="{74E766E0-6FF7-4E78-AF3A-33CA928B695D}" srcOrd="0" destOrd="0" presId="urn:microsoft.com/office/officeart/2005/8/layout/hierarchy1"/>
    <dgm:cxn modelId="{A34BDC41-BB40-480A-84C4-A7F7F4A09CA3}" type="presOf" srcId="{988BF688-2AD0-4A71-B7CD-CF9436EBE23E}" destId="{9D6F14B6-278C-46B8-9220-7BE12AB02D04}" srcOrd="0" destOrd="0" presId="urn:microsoft.com/office/officeart/2005/8/layout/hierarchy1"/>
    <dgm:cxn modelId="{436E4CF5-A91F-41B4-920E-AD993620CA0A}" type="presOf" srcId="{DFA5CC25-080F-4B41-B554-A18A9805DB93}" destId="{00783297-6CA9-4BDB-96A8-15399114CE09}" srcOrd="0" destOrd="0" presId="urn:microsoft.com/office/officeart/2005/8/layout/hierarchy1"/>
    <dgm:cxn modelId="{508D766E-E4BE-4287-86B1-E40422B6FAD4}" srcId="{7F3BD3EE-30A9-4AE4-98C5-FFAE40CD966F}" destId="{ACDCAFAE-8CF8-4D76-BF9E-B5366E82DD96}" srcOrd="0" destOrd="0" parTransId="{9EF4581C-605E-4D42-89BA-9ED9E80A968C}" sibTransId="{32E70E91-F5BA-491B-8EB4-340BC83A75E6}"/>
    <dgm:cxn modelId="{EAB76AFD-4FB4-4A24-8522-2BF8F21016E1}" srcId="{640F6639-7BB0-4928-8C12-B58A7E2C255F}" destId="{DFA5CC25-080F-4B41-B554-A18A9805DB93}" srcOrd="0" destOrd="0" parTransId="{BF084A27-0A61-4D85-8B81-A3D1A1A90932}" sibTransId="{FF8BCDA4-AFB2-446A-9D2F-8B84E5E89353}"/>
    <dgm:cxn modelId="{984E62BC-E39C-409F-A052-3FB2BF0AEDB3}" srcId="{7476585A-E8EC-4494-837E-A8E9AF9F4225}" destId="{8D2C6D93-1D69-422A-AEF2-7B06456B41BD}" srcOrd="0" destOrd="0" parTransId="{F3F1D42D-B204-4B01-B05A-2163788C524E}" sibTransId="{4CC7057F-5E92-4CC7-87E5-8F03DC775DEA}"/>
    <dgm:cxn modelId="{1365BBB6-E4F9-4C46-BDF3-215CB56F7B01}" type="presOf" srcId="{7476585A-E8EC-4494-837E-A8E9AF9F4225}" destId="{95D103CC-B70D-430C-90AB-77D2A69686F6}" srcOrd="0" destOrd="0" presId="urn:microsoft.com/office/officeart/2005/8/layout/hierarchy1"/>
    <dgm:cxn modelId="{4FA217E8-0B9B-4147-A951-C04531890690}" type="presOf" srcId="{F3F1D42D-B204-4B01-B05A-2163788C524E}" destId="{CDE8EE27-C7E5-48AA-8153-8CA6533155BB}" srcOrd="0" destOrd="0" presId="urn:microsoft.com/office/officeart/2005/8/layout/hierarchy1"/>
    <dgm:cxn modelId="{91C93065-22A4-419E-A849-9A49A5072537}" srcId="{DFA5CC25-080F-4B41-B554-A18A9805DB93}" destId="{988BF688-2AD0-4A71-B7CD-CF9436EBE23E}" srcOrd="0" destOrd="0" parTransId="{364128B0-EA60-487D-9D46-1D015ACC316F}" sibTransId="{EDFBB8D6-178C-4724-8EFD-B15DA363AEF4}"/>
    <dgm:cxn modelId="{8C451BAE-410B-4F1B-B1FD-C6626FCF11E6}" type="presOf" srcId="{640F6639-7BB0-4928-8C12-B58A7E2C255F}" destId="{C5F3195E-C95A-411F-8D21-6346097E39B7}" srcOrd="0" destOrd="0" presId="urn:microsoft.com/office/officeart/2005/8/layout/hierarchy1"/>
    <dgm:cxn modelId="{3C9649FE-D3C2-4BD0-B104-68D131747021}" type="presOf" srcId="{8D2C6D93-1D69-422A-AEF2-7B06456B41BD}" destId="{57A0C80E-5FA1-4907-8E86-05F6C6D1EA12}" srcOrd="0" destOrd="0" presId="urn:microsoft.com/office/officeart/2005/8/layout/hierarchy1"/>
    <dgm:cxn modelId="{09F4D205-1036-4343-8482-1247A2B70C90}" type="presOf" srcId="{5A19A591-F07D-47AE-B32A-B80123E9CDD4}" destId="{9174DAD3-F3D0-44E3-9A91-6CF82898A581}" srcOrd="0" destOrd="0" presId="urn:microsoft.com/office/officeart/2005/8/layout/hierarchy1"/>
    <dgm:cxn modelId="{6351019A-2B9A-44C9-896B-6D681D519943}" srcId="{DFA5CC25-080F-4B41-B554-A18A9805DB93}" destId="{7F3BD3EE-30A9-4AE4-98C5-FFAE40CD966F}" srcOrd="2" destOrd="0" parTransId="{5A19A591-F07D-47AE-B32A-B80123E9CDD4}" sibTransId="{9B000B6A-2B7E-4A73-9D38-8CBB60A582AE}"/>
    <dgm:cxn modelId="{5EF619B3-CEB0-48D6-AD26-4D5903A88B1A}" type="presOf" srcId="{7F3BD3EE-30A9-4AE4-98C5-FFAE40CD966F}" destId="{409E7D49-E6BD-4924-AAD6-BDECBA52BD60}" srcOrd="0" destOrd="0" presId="urn:microsoft.com/office/officeart/2005/8/layout/hierarchy1"/>
    <dgm:cxn modelId="{07DA9CAF-EA70-4BC9-A6B9-8316EBA719C2}" type="presOf" srcId="{9EF4581C-605E-4D42-89BA-9ED9E80A968C}" destId="{FBEC61E6-DA27-4546-92D5-4E73CE6239F5}" srcOrd="0" destOrd="0" presId="urn:microsoft.com/office/officeart/2005/8/layout/hierarchy1"/>
    <dgm:cxn modelId="{041E887A-46F3-484B-8FE3-4D9A1F36D594}" type="presOf" srcId="{364128B0-EA60-487D-9D46-1D015ACC316F}" destId="{A8709ACF-40B7-42CE-AC12-BE41930B791A}" srcOrd="0" destOrd="0" presId="urn:microsoft.com/office/officeart/2005/8/layout/hierarchy1"/>
    <dgm:cxn modelId="{8F812584-3746-4098-827B-B756683DFDAF}" type="presParOf" srcId="{C5F3195E-C95A-411F-8D21-6346097E39B7}" destId="{258CE52E-2EFE-4E02-B3DC-338D187913B4}" srcOrd="0" destOrd="0" presId="urn:microsoft.com/office/officeart/2005/8/layout/hierarchy1"/>
    <dgm:cxn modelId="{CBB8016A-1F31-4644-A100-344DE4358951}" type="presParOf" srcId="{258CE52E-2EFE-4E02-B3DC-338D187913B4}" destId="{5C4810DC-4771-4485-8D5E-44516F1B6028}" srcOrd="0" destOrd="0" presId="urn:microsoft.com/office/officeart/2005/8/layout/hierarchy1"/>
    <dgm:cxn modelId="{E8D5A207-95C0-4885-8144-A881F8EAF54D}" type="presParOf" srcId="{5C4810DC-4771-4485-8D5E-44516F1B6028}" destId="{F9191187-5575-4AF8-9138-6B494A0937DC}" srcOrd="0" destOrd="0" presId="urn:microsoft.com/office/officeart/2005/8/layout/hierarchy1"/>
    <dgm:cxn modelId="{5516B78A-EF06-4837-97AF-CD95164B7D3E}" type="presParOf" srcId="{5C4810DC-4771-4485-8D5E-44516F1B6028}" destId="{00783297-6CA9-4BDB-96A8-15399114CE09}" srcOrd="1" destOrd="0" presId="urn:microsoft.com/office/officeart/2005/8/layout/hierarchy1"/>
    <dgm:cxn modelId="{72FF8086-6440-4934-8653-3092E87DD130}" type="presParOf" srcId="{258CE52E-2EFE-4E02-B3DC-338D187913B4}" destId="{1079321F-CC8C-48D0-8917-D870559C68F9}" srcOrd="1" destOrd="0" presId="urn:microsoft.com/office/officeart/2005/8/layout/hierarchy1"/>
    <dgm:cxn modelId="{D9EBD8F0-519C-434F-8779-AE2D47DFEE05}" type="presParOf" srcId="{1079321F-CC8C-48D0-8917-D870559C68F9}" destId="{A8709ACF-40B7-42CE-AC12-BE41930B791A}" srcOrd="0" destOrd="0" presId="urn:microsoft.com/office/officeart/2005/8/layout/hierarchy1"/>
    <dgm:cxn modelId="{5F40348C-1324-4537-8F39-198F66BF09A4}" type="presParOf" srcId="{1079321F-CC8C-48D0-8917-D870559C68F9}" destId="{0E5649F2-FBAB-4F1F-9A4B-2B8F6F1DA544}" srcOrd="1" destOrd="0" presId="urn:microsoft.com/office/officeart/2005/8/layout/hierarchy1"/>
    <dgm:cxn modelId="{2DAF05DF-D5E8-40A3-98C4-6D74436F1EAF}" type="presParOf" srcId="{0E5649F2-FBAB-4F1F-9A4B-2B8F6F1DA544}" destId="{1E6F564B-8BDD-438C-B417-4B28E60B05DE}" srcOrd="0" destOrd="0" presId="urn:microsoft.com/office/officeart/2005/8/layout/hierarchy1"/>
    <dgm:cxn modelId="{9CAB99C4-5958-42D4-8EF7-3A71A29E0CF2}" type="presParOf" srcId="{1E6F564B-8BDD-438C-B417-4B28E60B05DE}" destId="{17872645-0CBB-4B04-B07F-0E0647D98761}" srcOrd="0" destOrd="0" presId="urn:microsoft.com/office/officeart/2005/8/layout/hierarchy1"/>
    <dgm:cxn modelId="{21A94326-018A-4FE0-8471-B468292A9435}" type="presParOf" srcId="{1E6F564B-8BDD-438C-B417-4B28E60B05DE}" destId="{9D6F14B6-278C-46B8-9220-7BE12AB02D04}" srcOrd="1" destOrd="0" presId="urn:microsoft.com/office/officeart/2005/8/layout/hierarchy1"/>
    <dgm:cxn modelId="{AA60D498-6F75-417E-8278-2168C925B52D}" type="presParOf" srcId="{0E5649F2-FBAB-4F1F-9A4B-2B8F6F1DA544}" destId="{B2854740-2994-4147-9F49-EB275716EE01}" srcOrd="1" destOrd="0" presId="urn:microsoft.com/office/officeart/2005/8/layout/hierarchy1"/>
    <dgm:cxn modelId="{BB4FAF23-DDDF-46B7-B976-E78023D995AA}" type="presParOf" srcId="{B2854740-2994-4147-9F49-EB275716EE01}" destId="{AA6E0A14-7DF8-4A0E-85D9-530DC46F5812}" srcOrd="0" destOrd="0" presId="urn:microsoft.com/office/officeart/2005/8/layout/hierarchy1"/>
    <dgm:cxn modelId="{51B5C3C2-75A7-4B80-A3BA-E9393936F5D0}" type="presParOf" srcId="{B2854740-2994-4147-9F49-EB275716EE01}" destId="{26AACA77-42BC-4197-8E07-6E2F5E94EEBF}" srcOrd="1" destOrd="0" presId="urn:microsoft.com/office/officeart/2005/8/layout/hierarchy1"/>
    <dgm:cxn modelId="{5D65BAE0-5A81-4534-A47F-F8A9D2FC81D6}" type="presParOf" srcId="{26AACA77-42BC-4197-8E07-6E2F5E94EEBF}" destId="{94D446C4-3FA0-4B3A-A5C4-0003E4E9257D}" srcOrd="0" destOrd="0" presId="urn:microsoft.com/office/officeart/2005/8/layout/hierarchy1"/>
    <dgm:cxn modelId="{41F8A8EC-F814-49F9-91B9-C65EFA7ADD42}" type="presParOf" srcId="{94D446C4-3FA0-4B3A-A5C4-0003E4E9257D}" destId="{158C21A6-A20F-450F-A8F0-F3A72F4415B4}" srcOrd="0" destOrd="0" presId="urn:microsoft.com/office/officeart/2005/8/layout/hierarchy1"/>
    <dgm:cxn modelId="{C651BEBD-3FCA-49FE-8C26-4908F9279641}" type="presParOf" srcId="{94D446C4-3FA0-4B3A-A5C4-0003E4E9257D}" destId="{7FBD07F5-100E-49ED-AB9B-12797AE300D0}" srcOrd="1" destOrd="0" presId="urn:microsoft.com/office/officeart/2005/8/layout/hierarchy1"/>
    <dgm:cxn modelId="{A3D7456B-BF30-4B06-A84D-FF813F236BA5}" type="presParOf" srcId="{26AACA77-42BC-4197-8E07-6E2F5E94EEBF}" destId="{527131B1-353A-41D6-8E9F-BCAC3F41A165}" srcOrd="1" destOrd="0" presId="urn:microsoft.com/office/officeart/2005/8/layout/hierarchy1"/>
    <dgm:cxn modelId="{A6F79A66-1A05-4E97-952F-94CA2CAF73AB}" type="presParOf" srcId="{1079321F-CC8C-48D0-8917-D870559C68F9}" destId="{74E766E0-6FF7-4E78-AF3A-33CA928B695D}" srcOrd="2" destOrd="0" presId="urn:microsoft.com/office/officeart/2005/8/layout/hierarchy1"/>
    <dgm:cxn modelId="{D53D2485-2EA9-41E4-9FDB-735D2818D8C3}" type="presParOf" srcId="{1079321F-CC8C-48D0-8917-D870559C68F9}" destId="{3C5C78D4-55EE-45DE-B7CD-90EFCBD041BA}" srcOrd="3" destOrd="0" presId="urn:microsoft.com/office/officeart/2005/8/layout/hierarchy1"/>
    <dgm:cxn modelId="{A7A42591-1513-4563-B1CF-9B259E780999}" type="presParOf" srcId="{3C5C78D4-55EE-45DE-B7CD-90EFCBD041BA}" destId="{C39F71F9-1409-41AA-AD1B-FB1DA91CCA5C}" srcOrd="0" destOrd="0" presId="urn:microsoft.com/office/officeart/2005/8/layout/hierarchy1"/>
    <dgm:cxn modelId="{272BA76C-0839-4ABF-9107-859912D1FB0B}" type="presParOf" srcId="{C39F71F9-1409-41AA-AD1B-FB1DA91CCA5C}" destId="{C5735F8C-3648-4176-B621-72E8FF4B1649}" srcOrd="0" destOrd="0" presId="urn:microsoft.com/office/officeart/2005/8/layout/hierarchy1"/>
    <dgm:cxn modelId="{0B4BE710-079C-4DCC-9D91-469B3A5E8C24}" type="presParOf" srcId="{C39F71F9-1409-41AA-AD1B-FB1DA91CCA5C}" destId="{95D103CC-B70D-430C-90AB-77D2A69686F6}" srcOrd="1" destOrd="0" presId="urn:microsoft.com/office/officeart/2005/8/layout/hierarchy1"/>
    <dgm:cxn modelId="{B63794F6-299B-44C2-ADF4-4FD5BE97D7FE}" type="presParOf" srcId="{3C5C78D4-55EE-45DE-B7CD-90EFCBD041BA}" destId="{B1AA23A4-2858-4D9F-91C9-5A3A6B287830}" srcOrd="1" destOrd="0" presId="urn:microsoft.com/office/officeart/2005/8/layout/hierarchy1"/>
    <dgm:cxn modelId="{EBD3BAAD-8DEA-4502-9BE8-F1B2D7912C8D}" type="presParOf" srcId="{B1AA23A4-2858-4D9F-91C9-5A3A6B287830}" destId="{CDE8EE27-C7E5-48AA-8153-8CA6533155BB}" srcOrd="0" destOrd="0" presId="urn:microsoft.com/office/officeart/2005/8/layout/hierarchy1"/>
    <dgm:cxn modelId="{D2751710-BF50-4210-99ED-1090758F4B27}" type="presParOf" srcId="{B1AA23A4-2858-4D9F-91C9-5A3A6B287830}" destId="{39499C3A-8549-4A5B-B996-C4FDA8C4D1E5}" srcOrd="1" destOrd="0" presId="urn:microsoft.com/office/officeart/2005/8/layout/hierarchy1"/>
    <dgm:cxn modelId="{69F7C9ED-40C4-4062-B8CC-34D37EF013A4}" type="presParOf" srcId="{39499C3A-8549-4A5B-B996-C4FDA8C4D1E5}" destId="{8EBAD319-1EC6-4300-A727-8D7A19DA5A31}" srcOrd="0" destOrd="0" presId="urn:microsoft.com/office/officeart/2005/8/layout/hierarchy1"/>
    <dgm:cxn modelId="{3A430A3B-4CE9-40D9-8357-3030BB4C40FD}" type="presParOf" srcId="{8EBAD319-1EC6-4300-A727-8D7A19DA5A31}" destId="{00B313D9-1A84-4F63-9129-B6A459C638DF}" srcOrd="0" destOrd="0" presId="urn:microsoft.com/office/officeart/2005/8/layout/hierarchy1"/>
    <dgm:cxn modelId="{D831057E-000D-4778-AF97-0C537444A396}" type="presParOf" srcId="{8EBAD319-1EC6-4300-A727-8D7A19DA5A31}" destId="{57A0C80E-5FA1-4907-8E86-05F6C6D1EA12}" srcOrd="1" destOrd="0" presId="urn:microsoft.com/office/officeart/2005/8/layout/hierarchy1"/>
    <dgm:cxn modelId="{117AC966-4AFC-4B63-932E-8AB91DC6DB1F}" type="presParOf" srcId="{39499C3A-8549-4A5B-B996-C4FDA8C4D1E5}" destId="{67EAEE18-639A-4072-A71C-9613FBC11D86}" srcOrd="1" destOrd="0" presId="urn:microsoft.com/office/officeart/2005/8/layout/hierarchy1"/>
    <dgm:cxn modelId="{A7B282DD-D856-41E2-9FB7-293D4CCC2E7E}" type="presParOf" srcId="{1079321F-CC8C-48D0-8917-D870559C68F9}" destId="{9174DAD3-F3D0-44E3-9A91-6CF82898A581}" srcOrd="4" destOrd="0" presId="urn:microsoft.com/office/officeart/2005/8/layout/hierarchy1"/>
    <dgm:cxn modelId="{1CE3D12C-F547-41C7-BC67-AA70E8FE5BDF}" type="presParOf" srcId="{1079321F-CC8C-48D0-8917-D870559C68F9}" destId="{77F58C90-AB98-4361-BAA5-2742D3B12277}" srcOrd="5" destOrd="0" presId="urn:microsoft.com/office/officeart/2005/8/layout/hierarchy1"/>
    <dgm:cxn modelId="{90BD07F5-C4AC-47A9-A94D-250A34A1F40D}" type="presParOf" srcId="{77F58C90-AB98-4361-BAA5-2742D3B12277}" destId="{23A6710D-BBDD-4133-A312-B581EB2570DA}" srcOrd="0" destOrd="0" presId="urn:microsoft.com/office/officeart/2005/8/layout/hierarchy1"/>
    <dgm:cxn modelId="{4652A2B7-190E-43BF-BC37-684B1F84F468}" type="presParOf" srcId="{23A6710D-BBDD-4133-A312-B581EB2570DA}" destId="{18DB2E25-E346-4287-B4A4-1D08842FDDDC}" srcOrd="0" destOrd="0" presId="urn:microsoft.com/office/officeart/2005/8/layout/hierarchy1"/>
    <dgm:cxn modelId="{1B18262A-40C0-4825-A775-111386DCC509}" type="presParOf" srcId="{23A6710D-BBDD-4133-A312-B581EB2570DA}" destId="{409E7D49-E6BD-4924-AAD6-BDECBA52BD60}" srcOrd="1" destOrd="0" presId="urn:microsoft.com/office/officeart/2005/8/layout/hierarchy1"/>
    <dgm:cxn modelId="{9271A670-FBCA-4177-B991-50FA492A200A}" type="presParOf" srcId="{77F58C90-AB98-4361-BAA5-2742D3B12277}" destId="{BF035594-A0AA-495A-A336-0BCAC387F886}" srcOrd="1" destOrd="0" presId="urn:microsoft.com/office/officeart/2005/8/layout/hierarchy1"/>
    <dgm:cxn modelId="{773AD35D-73C3-4048-B177-8ED4B6D80E2C}" type="presParOf" srcId="{BF035594-A0AA-495A-A336-0BCAC387F886}" destId="{FBEC61E6-DA27-4546-92D5-4E73CE6239F5}" srcOrd="0" destOrd="0" presId="urn:microsoft.com/office/officeart/2005/8/layout/hierarchy1"/>
    <dgm:cxn modelId="{4C735817-8E91-4A39-B004-EDB5CF4BB302}" type="presParOf" srcId="{BF035594-A0AA-495A-A336-0BCAC387F886}" destId="{4E3755A8-6C41-4663-8CF6-BFA904A91360}" srcOrd="1" destOrd="0" presId="urn:microsoft.com/office/officeart/2005/8/layout/hierarchy1"/>
    <dgm:cxn modelId="{CFA4CB46-6AD1-4EC8-BBC8-67F785E5E8E9}" type="presParOf" srcId="{4E3755A8-6C41-4663-8CF6-BFA904A91360}" destId="{D991C387-D634-4FC9-B6E2-4B6991B9C67A}" srcOrd="0" destOrd="0" presId="urn:microsoft.com/office/officeart/2005/8/layout/hierarchy1"/>
    <dgm:cxn modelId="{C8F5BE36-1641-4084-9DA1-BBAFAFE6D4FA}" type="presParOf" srcId="{D991C387-D634-4FC9-B6E2-4B6991B9C67A}" destId="{4E9F931E-8BC1-4942-BAE4-6553BF18334A}" srcOrd="0" destOrd="0" presId="urn:microsoft.com/office/officeart/2005/8/layout/hierarchy1"/>
    <dgm:cxn modelId="{3BED0221-E59E-4450-96B5-385974B7100A}" type="presParOf" srcId="{D991C387-D634-4FC9-B6E2-4B6991B9C67A}" destId="{C5455221-3CF0-4227-AE54-872D50078901}" srcOrd="1" destOrd="0" presId="urn:microsoft.com/office/officeart/2005/8/layout/hierarchy1"/>
    <dgm:cxn modelId="{8366B39C-4F4B-46E1-81CD-1D2B849E0E00}" type="presParOf" srcId="{4E3755A8-6C41-4663-8CF6-BFA904A91360}" destId="{0CF220B6-5280-40BB-925E-08E5CC96747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D8102C-AAE7-4DC9-AF7B-5A167ED6718D}">
      <dsp:nvSpPr>
        <dsp:cNvPr id="0" name=""/>
        <dsp:cNvSpPr/>
      </dsp:nvSpPr>
      <dsp:spPr>
        <a:xfrm>
          <a:off x="9130625" y="3236319"/>
          <a:ext cx="91440" cy="5269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692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3E1A4-0A1D-4187-B5E3-CCB035CEBB4D}">
      <dsp:nvSpPr>
        <dsp:cNvPr id="0" name=""/>
        <dsp:cNvSpPr/>
      </dsp:nvSpPr>
      <dsp:spPr>
        <a:xfrm>
          <a:off x="5944545" y="1558904"/>
          <a:ext cx="3231800" cy="526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086"/>
              </a:lnTo>
              <a:lnTo>
                <a:pt x="3231800" y="359086"/>
              </a:lnTo>
              <a:lnTo>
                <a:pt x="3231800" y="52692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3F304A-A391-4B41-9027-6365EEE97B32}">
      <dsp:nvSpPr>
        <dsp:cNvPr id="0" name=""/>
        <dsp:cNvSpPr/>
      </dsp:nvSpPr>
      <dsp:spPr>
        <a:xfrm>
          <a:off x="5898825" y="3236319"/>
          <a:ext cx="91440" cy="5269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692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A161B5-0E8E-4D15-B1EE-8C4CED485725}">
      <dsp:nvSpPr>
        <dsp:cNvPr id="0" name=""/>
        <dsp:cNvSpPr/>
      </dsp:nvSpPr>
      <dsp:spPr>
        <a:xfrm>
          <a:off x="5898825" y="1558904"/>
          <a:ext cx="91440" cy="5269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692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0C511-19AC-4B80-8B96-BF50B3DD8961}">
      <dsp:nvSpPr>
        <dsp:cNvPr id="0" name=""/>
        <dsp:cNvSpPr/>
      </dsp:nvSpPr>
      <dsp:spPr>
        <a:xfrm>
          <a:off x="2667024" y="3236319"/>
          <a:ext cx="91440" cy="5269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692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875AA0-CA38-42E0-B7E5-3EAAAC575CF4}">
      <dsp:nvSpPr>
        <dsp:cNvPr id="0" name=""/>
        <dsp:cNvSpPr/>
      </dsp:nvSpPr>
      <dsp:spPr>
        <a:xfrm>
          <a:off x="2712744" y="1558904"/>
          <a:ext cx="3231800" cy="526928"/>
        </a:xfrm>
        <a:custGeom>
          <a:avLst/>
          <a:gdLst/>
          <a:ahLst/>
          <a:cxnLst/>
          <a:rect l="0" t="0" r="0" b="0"/>
          <a:pathLst>
            <a:path>
              <a:moveTo>
                <a:pt x="3231800" y="0"/>
              </a:moveTo>
              <a:lnTo>
                <a:pt x="3231800" y="359086"/>
              </a:lnTo>
              <a:lnTo>
                <a:pt x="0" y="359086"/>
              </a:lnTo>
              <a:lnTo>
                <a:pt x="0" y="52692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362D0-7A98-4AA3-8924-42C40E8278A6}">
      <dsp:nvSpPr>
        <dsp:cNvPr id="0" name=""/>
        <dsp:cNvSpPr/>
      </dsp:nvSpPr>
      <dsp:spPr>
        <a:xfrm>
          <a:off x="5898825" y="541742"/>
          <a:ext cx="91440" cy="5269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692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17670-4C59-4BE9-8C00-80DC7BD952DE}">
      <dsp:nvSpPr>
        <dsp:cNvPr id="0" name=""/>
        <dsp:cNvSpPr/>
      </dsp:nvSpPr>
      <dsp:spPr>
        <a:xfrm>
          <a:off x="4488537" y="3625"/>
          <a:ext cx="2912015" cy="538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8514A-FC27-4001-A5CC-366B073ADEDE}">
      <dsp:nvSpPr>
        <dsp:cNvPr id="0" name=""/>
        <dsp:cNvSpPr/>
      </dsp:nvSpPr>
      <dsp:spPr>
        <a:xfrm>
          <a:off x="4689846" y="194869"/>
          <a:ext cx="2912015" cy="538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705607" y="210630"/>
        <a:ext cx="2880493" cy="506594"/>
      </dsp:txXfrm>
    </dsp:sp>
    <dsp:sp modelId="{65E9EB9E-BD1D-409D-8A92-4BF7A31C203D}">
      <dsp:nvSpPr>
        <dsp:cNvPr id="0" name=""/>
        <dsp:cNvSpPr/>
      </dsp:nvSpPr>
      <dsp:spPr>
        <a:xfrm>
          <a:off x="4408709" y="1068671"/>
          <a:ext cx="3071670" cy="4902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DED28-A39C-4E69-834A-FDB4929C9BF7}">
      <dsp:nvSpPr>
        <dsp:cNvPr id="0" name=""/>
        <dsp:cNvSpPr/>
      </dsp:nvSpPr>
      <dsp:spPr>
        <a:xfrm>
          <a:off x="4610019" y="1259915"/>
          <a:ext cx="3071670" cy="49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ফলাফল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নির্নয়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624377" y="1274273"/>
        <a:ext cx="3042954" cy="461517"/>
      </dsp:txXfrm>
    </dsp:sp>
    <dsp:sp modelId="{25FDD6D1-DABB-41E1-BF68-CC0FB1D22802}">
      <dsp:nvSpPr>
        <dsp:cNvPr id="0" name=""/>
        <dsp:cNvSpPr/>
      </dsp:nvSpPr>
      <dsp:spPr>
        <a:xfrm>
          <a:off x="1806849" y="2085833"/>
          <a:ext cx="1811788" cy="11504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3F03F-BC07-42D2-8D70-365D8CC89D97}">
      <dsp:nvSpPr>
        <dsp:cNvPr id="0" name=""/>
        <dsp:cNvSpPr/>
      </dsp:nvSpPr>
      <dsp:spPr>
        <a:xfrm>
          <a:off x="2008159" y="2277077"/>
          <a:ext cx="1811788" cy="1150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উৎপাদনকারী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2041856" y="2310774"/>
        <a:ext cx="1744394" cy="1083091"/>
      </dsp:txXfrm>
    </dsp:sp>
    <dsp:sp modelId="{61240E5D-EE7E-4A47-8B0F-2EE5868635B8}">
      <dsp:nvSpPr>
        <dsp:cNvPr id="0" name=""/>
        <dsp:cNvSpPr/>
      </dsp:nvSpPr>
      <dsp:spPr>
        <a:xfrm>
          <a:off x="1298153" y="3763247"/>
          <a:ext cx="2829180" cy="259508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D7925-C475-40CD-8C9A-246837F9330D}">
      <dsp:nvSpPr>
        <dsp:cNvPr id="0" name=""/>
        <dsp:cNvSpPr/>
      </dsp:nvSpPr>
      <dsp:spPr>
        <a:xfrm>
          <a:off x="1499463" y="3954492"/>
          <a:ext cx="2829180" cy="2595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১.উৎপাদন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২.ক্রয়-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৩.লাভ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৫.উদ্বৃত্তপত্র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৬.নগদ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575470" y="4030499"/>
        <a:ext cx="2677166" cy="2443068"/>
      </dsp:txXfrm>
    </dsp:sp>
    <dsp:sp modelId="{2295C34E-0106-42CB-99A1-1123B065F8C7}">
      <dsp:nvSpPr>
        <dsp:cNvPr id="0" name=""/>
        <dsp:cNvSpPr/>
      </dsp:nvSpPr>
      <dsp:spPr>
        <a:xfrm>
          <a:off x="5038650" y="2085833"/>
          <a:ext cx="1811788" cy="11504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94446-D5EE-4F16-A828-C7BF1D5AC53B}">
      <dsp:nvSpPr>
        <dsp:cNvPr id="0" name=""/>
        <dsp:cNvSpPr/>
      </dsp:nvSpPr>
      <dsp:spPr>
        <a:xfrm>
          <a:off x="5239960" y="2277077"/>
          <a:ext cx="1811788" cy="1150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ক্রয়-বিক্রয়কারী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273657" y="2310774"/>
        <a:ext cx="1744394" cy="1083091"/>
      </dsp:txXfrm>
    </dsp:sp>
    <dsp:sp modelId="{F0C8112D-5307-4C6C-8EF4-586F95A70B57}">
      <dsp:nvSpPr>
        <dsp:cNvPr id="0" name=""/>
        <dsp:cNvSpPr/>
      </dsp:nvSpPr>
      <dsp:spPr>
        <a:xfrm>
          <a:off x="4529954" y="3763247"/>
          <a:ext cx="2829180" cy="259508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EB6BA7-1E46-4B56-B5B9-8FA52764189F}">
      <dsp:nvSpPr>
        <dsp:cNvPr id="0" name=""/>
        <dsp:cNvSpPr/>
      </dsp:nvSpPr>
      <dsp:spPr>
        <a:xfrm>
          <a:off x="4731264" y="3954492"/>
          <a:ext cx="2829180" cy="2595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১.ক্রয়-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২.লাভ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৪.উদ্বৃত্তপত্র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৫.নগদ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807271" y="4030499"/>
        <a:ext cx="2677166" cy="2443068"/>
      </dsp:txXfrm>
    </dsp:sp>
    <dsp:sp modelId="{3DFD70C1-4EEA-4696-9976-C193B0E197F3}">
      <dsp:nvSpPr>
        <dsp:cNvPr id="0" name=""/>
        <dsp:cNvSpPr/>
      </dsp:nvSpPr>
      <dsp:spPr>
        <a:xfrm>
          <a:off x="8270451" y="2085833"/>
          <a:ext cx="1811788" cy="11504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74770-3A8C-48BE-B98F-89D944A6B37B}">
      <dsp:nvSpPr>
        <dsp:cNvPr id="0" name=""/>
        <dsp:cNvSpPr/>
      </dsp:nvSpPr>
      <dsp:spPr>
        <a:xfrm>
          <a:off x="8471761" y="2277077"/>
          <a:ext cx="1811788" cy="1150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সেবা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প্রদানকারী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505458" y="2310774"/>
        <a:ext cx="1744394" cy="1083091"/>
      </dsp:txXfrm>
    </dsp:sp>
    <dsp:sp modelId="{DC494E31-1883-4281-BB29-FFCA26B71CE3}">
      <dsp:nvSpPr>
        <dsp:cNvPr id="0" name=""/>
        <dsp:cNvSpPr/>
      </dsp:nvSpPr>
      <dsp:spPr>
        <a:xfrm>
          <a:off x="7761755" y="3763247"/>
          <a:ext cx="2829180" cy="259508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A249F-35B7-4E32-87B1-326B8A8165F7}">
      <dsp:nvSpPr>
        <dsp:cNvPr id="0" name=""/>
        <dsp:cNvSpPr/>
      </dsp:nvSpPr>
      <dsp:spPr>
        <a:xfrm>
          <a:off x="7963065" y="3954492"/>
          <a:ext cx="2829180" cy="2595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039072" y="4030499"/>
        <a:ext cx="2677166" cy="24430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B80F7-153C-4DF9-8FC3-E5DFAA164B2E}">
      <dsp:nvSpPr>
        <dsp:cNvPr id="0" name=""/>
        <dsp:cNvSpPr/>
      </dsp:nvSpPr>
      <dsp:spPr>
        <a:xfrm>
          <a:off x="5878906" y="3400163"/>
          <a:ext cx="3279066" cy="1150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8290"/>
              </a:lnTo>
              <a:lnTo>
                <a:pt x="3279066" y="788290"/>
              </a:lnTo>
              <a:lnTo>
                <a:pt x="3279066" y="115027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7DD9C-2AEF-4F56-A5A1-FD9A3F7EC134}">
      <dsp:nvSpPr>
        <dsp:cNvPr id="0" name=""/>
        <dsp:cNvSpPr/>
      </dsp:nvSpPr>
      <dsp:spPr>
        <a:xfrm>
          <a:off x="5833186" y="3400163"/>
          <a:ext cx="91440" cy="11502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88290"/>
              </a:lnTo>
              <a:lnTo>
                <a:pt x="73424" y="788290"/>
              </a:lnTo>
              <a:lnTo>
                <a:pt x="73424" y="115027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C099F-B57A-4CD6-BAE3-E1E2618CC2F3}">
      <dsp:nvSpPr>
        <dsp:cNvPr id="0" name=""/>
        <dsp:cNvSpPr/>
      </dsp:nvSpPr>
      <dsp:spPr>
        <a:xfrm>
          <a:off x="2655248" y="3400163"/>
          <a:ext cx="3223658" cy="1150277"/>
        </a:xfrm>
        <a:custGeom>
          <a:avLst/>
          <a:gdLst/>
          <a:ahLst/>
          <a:cxnLst/>
          <a:rect l="0" t="0" r="0" b="0"/>
          <a:pathLst>
            <a:path>
              <a:moveTo>
                <a:pt x="3223658" y="0"/>
              </a:moveTo>
              <a:lnTo>
                <a:pt x="3223658" y="788290"/>
              </a:lnTo>
              <a:lnTo>
                <a:pt x="0" y="788290"/>
              </a:lnTo>
              <a:lnTo>
                <a:pt x="0" y="115027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D63A9C-771E-4EAC-AEBF-9BDFB079A0D5}">
      <dsp:nvSpPr>
        <dsp:cNvPr id="0" name=""/>
        <dsp:cNvSpPr/>
      </dsp:nvSpPr>
      <dsp:spPr>
        <a:xfrm>
          <a:off x="5777778" y="1402063"/>
          <a:ext cx="91440" cy="582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0254"/>
              </a:lnTo>
              <a:lnTo>
                <a:pt x="101128" y="220254"/>
              </a:lnTo>
              <a:lnTo>
                <a:pt x="101128" y="58224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4FB85A-582B-4547-9DEE-00E336369ED9}">
      <dsp:nvSpPr>
        <dsp:cNvPr id="0" name=""/>
        <dsp:cNvSpPr/>
      </dsp:nvSpPr>
      <dsp:spPr>
        <a:xfrm>
          <a:off x="4265792" y="174"/>
          <a:ext cx="3115411" cy="1401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2CC827-31C5-4D35-A460-3770806A3004}">
      <dsp:nvSpPr>
        <dsp:cNvPr id="0" name=""/>
        <dsp:cNvSpPr/>
      </dsp:nvSpPr>
      <dsp:spPr>
        <a:xfrm>
          <a:off x="4699959" y="412632"/>
          <a:ext cx="3115411" cy="1401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741019" y="453692"/>
        <a:ext cx="3033291" cy="1319769"/>
      </dsp:txXfrm>
    </dsp:sp>
    <dsp:sp modelId="{26E1840C-E6A0-44DA-88C1-C5FD16654676}">
      <dsp:nvSpPr>
        <dsp:cNvPr id="0" name=""/>
        <dsp:cNvSpPr/>
      </dsp:nvSpPr>
      <dsp:spPr>
        <a:xfrm>
          <a:off x="1052927" y="1984304"/>
          <a:ext cx="9651958" cy="141585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0745B4-EAF8-49D8-AD26-C8D80EAB7BEE}">
      <dsp:nvSpPr>
        <dsp:cNvPr id="0" name=""/>
        <dsp:cNvSpPr/>
      </dsp:nvSpPr>
      <dsp:spPr>
        <a:xfrm>
          <a:off x="1487094" y="2396763"/>
          <a:ext cx="9651958" cy="14158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পরিমান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যেখানে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সমান।অথ্যা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ৎ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নাই।যত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তারাতারি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ব্যয়ে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পৌছানো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যায়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তত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ভাল।কারন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অর্জন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শুরু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528563" y="2438232"/>
        <a:ext cx="9569020" cy="1332920"/>
      </dsp:txXfrm>
    </dsp:sp>
    <dsp:sp modelId="{CDDF6B97-6F63-4A11-BB49-D5670BE64638}">
      <dsp:nvSpPr>
        <dsp:cNvPr id="0" name=""/>
        <dsp:cNvSpPr/>
      </dsp:nvSpPr>
      <dsp:spPr>
        <a:xfrm>
          <a:off x="1463734" y="4550440"/>
          <a:ext cx="2383028" cy="10359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BF7A8-67E6-4A00-8031-D1483413713F}">
      <dsp:nvSpPr>
        <dsp:cNvPr id="0" name=""/>
        <dsp:cNvSpPr/>
      </dsp:nvSpPr>
      <dsp:spPr>
        <a:xfrm>
          <a:off x="1897901" y="4962898"/>
          <a:ext cx="2383028" cy="1035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গানিতিক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928242" y="4993239"/>
        <a:ext cx="2322346" cy="975245"/>
      </dsp:txXfrm>
    </dsp:sp>
    <dsp:sp modelId="{9FFA1401-87D6-4E8B-A569-22EBA5B5DCD8}">
      <dsp:nvSpPr>
        <dsp:cNvPr id="0" name=""/>
        <dsp:cNvSpPr/>
      </dsp:nvSpPr>
      <dsp:spPr>
        <a:xfrm>
          <a:off x="4715096" y="4550440"/>
          <a:ext cx="2383028" cy="10359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0D820-FF92-4870-B3CD-B5CC0E47E941}">
      <dsp:nvSpPr>
        <dsp:cNvPr id="0" name=""/>
        <dsp:cNvSpPr/>
      </dsp:nvSpPr>
      <dsp:spPr>
        <a:xfrm>
          <a:off x="5149263" y="4962898"/>
          <a:ext cx="2383028" cy="1035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সূচি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179604" y="4993239"/>
        <a:ext cx="2322346" cy="975245"/>
      </dsp:txXfrm>
    </dsp:sp>
    <dsp:sp modelId="{E7C5C257-647A-40EB-90AC-2219740B6818}">
      <dsp:nvSpPr>
        <dsp:cNvPr id="0" name=""/>
        <dsp:cNvSpPr/>
      </dsp:nvSpPr>
      <dsp:spPr>
        <a:xfrm>
          <a:off x="7966459" y="4550440"/>
          <a:ext cx="2383028" cy="10359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EE61C-DAD8-4069-A07F-2D56A9C905DC}">
      <dsp:nvSpPr>
        <dsp:cNvPr id="0" name=""/>
        <dsp:cNvSpPr/>
      </dsp:nvSpPr>
      <dsp:spPr>
        <a:xfrm>
          <a:off x="8400626" y="4962898"/>
          <a:ext cx="2383028" cy="1035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চিত্র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430967" y="4993239"/>
        <a:ext cx="2322346" cy="97524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3F7E2-C0FE-4F95-B956-84D965E02A54}">
      <dsp:nvSpPr>
        <dsp:cNvPr id="0" name=""/>
        <dsp:cNvSpPr/>
      </dsp:nvSpPr>
      <dsp:spPr>
        <a:xfrm>
          <a:off x="5190853" y="1703421"/>
          <a:ext cx="2350216" cy="1267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4070"/>
              </a:lnTo>
              <a:lnTo>
                <a:pt x="2350216" y="864070"/>
              </a:lnTo>
              <a:lnTo>
                <a:pt x="2350216" y="126794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336E6-2E0D-47AF-A0F5-7C66038B8F56}">
      <dsp:nvSpPr>
        <dsp:cNvPr id="0" name=""/>
        <dsp:cNvSpPr/>
      </dsp:nvSpPr>
      <dsp:spPr>
        <a:xfrm>
          <a:off x="2574825" y="1703421"/>
          <a:ext cx="2616028" cy="1267949"/>
        </a:xfrm>
        <a:custGeom>
          <a:avLst/>
          <a:gdLst/>
          <a:ahLst/>
          <a:cxnLst/>
          <a:rect l="0" t="0" r="0" b="0"/>
          <a:pathLst>
            <a:path>
              <a:moveTo>
                <a:pt x="2616028" y="0"/>
              </a:moveTo>
              <a:lnTo>
                <a:pt x="2616028" y="864070"/>
              </a:lnTo>
              <a:lnTo>
                <a:pt x="0" y="864070"/>
              </a:lnTo>
              <a:lnTo>
                <a:pt x="0" y="126794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AAC13-ACF3-4B61-887D-AFA091E39D35}">
      <dsp:nvSpPr>
        <dsp:cNvPr id="0" name=""/>
        <dsp:cNvSpPr/>
      </dsp:nvSpPr>
      <dsp:spPr>
        <a:xfrm>
          <a:off x="3307087" y="2699"/>
          <a:ext cx="3767532" cy="1700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1F513-4892-4E63-8B0C-1F86724DC668}">
      <dsp:nvSpPr>
        <dsp:cNvPr id="0" name=""/>
        <dsp:cNvSpPr/>
      </dsp:nvSpPr>
      <dsp:spPr>
        <a:xfrm>
          <a:off x="3791499" y="462891"/>
          <a:ext cx="3767532" cy="1700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আয়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বিবরনী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কন্ট্রিবিঊশন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ফরমেট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</a:p>
      </dsp:txBody>
      <dsp:txXfrm>
        <a:off x="3841311" y="512703"/>
        <a:ext cx="3667908" cy="1601097"/>
      </dsp:txXfrm>
    </dsp:sp>
    <dsp:sp modelId="{97355707-832D-4B3A-9C3A-33106D8F2805}">
      <dsp:nvSpPr>
        <dsp:cNvPr id="0" name=""/>
        <dsp:cNvSpPr/>
      </dsp:nvSpPr>
      <dsp:spPr>
        <a:xfrm>
          <a:off x="709021" y="2971371"/>
          <a:ext cx="3731608" cy="27684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7D738-D0CC-4D29-90D8-05E021D83BBE}">
      <dsp:nvSpPr>
        <dsp:cNvPr id="0" name=""/>
        <dsp:cNvSpPr/>
      </dsp:nvSpPr>
      <dsp:spPr>
        <a:xfrm>
          <a:off x="1193433" y="3431563"/>
          <a:ext cx="3731608" cy="2768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বিক্রয় আয়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(+) পরিবর্তনশীল ব্যয়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(=)দত্তাংশ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(-)স্থায়ী ব্যয়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=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)মূনাফা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74517" y="3512647"/>
        <a:ext cx="3569440" cy="2606249"/>
      </dsp:txXfrm>
    </dsp:sp>
    <dsp:sp modelId="{A5D4B914-E2B1-4944-9FBA-5264E2E10E4F}">
      <dsp:nvSpPr>
        <dsp:cNvPr id="0" name=""/>
        <dsp:cNvSpPr/>
      </dsp:nvSpPr>
      <dsp:spPr>
        <a:xfrm>
          <a:off x="5409454" y="2971371"/>
          <a:ext cx="4263231" cy="27684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44A93-CCE1-4016-97CF-0717B916EC63}">
      <dsp:nvSpPr>
        <dsp:cNvPr id="0" name=""/>
        <dsp:cNvSpPr/>
      </dsp:nvSpPr>
      <dsp:spPr>
        <a:xfrm>
          <a:off x="5893867" y="3431563"/>
          <a:ext cx="4263231" cy="2768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=(P*Q)-(FC+VC)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=(P*Q)-(FC+(P*C))</a:t>
          </a:r>
        </a:p>
      </dsp:txBody>
      <dsp:txXfrm>
        <a:off x="5974951" y="3512647"/>
        <a:ext cx="4101063" cy="260624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EF433-546A-41D9-9D51-A1F3E79BAC4A}">
      <dsp:nvSpPr>
        <dsp:cNvPr id="0" name=""/>
        <dsp:cNvSpPr/>
      </dsp:nvSpPr>
      <dsp:spPr>
        <a:xfrm>
          <a:off x="10709542" y="2777217"/>
          <a:ext cx="91440" cy="4780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0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A64CF-3EB0-4AF1-8170-21C79FB3870C}">
      <dsp:nvSpPr>
        <dsp:cNvPr id="0" name=""/>
        <dsp:cNvSpPr/>
      </dsp:nvSpPr>
      <dsp:spPr>
        <a:xfrm>
          <a:off x="5901054" y="1255518"/>
          <a:ext cx="4854208" cy="478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752"/>
              </a:lnTo>
              <a:lnTo>
                <a:pt x="4854208" y="325752"/>
              </a:lnTo>
              <a:lnTo>
                <a:pt x="4854208" y="4780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8F6931-75DF-4E53-A88A-DB46F38EAF27}">
      <dsp:nvSpPr>
        <dsp:cNvPr id="0" name=""/>
        <dsp:cNvSpPr/>
      </dsp:nvSpPr>
      <dsp:spPr>
        <a:xfrm>
          <a:off x="8365978" y="2777217"/>
          <a:ext cx="91440" cy="4780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0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D238E-E2AE-4049-BA7B-04DD15FE8CCE}">
      <dsp:nvSpPr>
        <dsp:cNvPr id="0" name=""/>
        <dsp:cNvSpPr/>
      </dsp:nvSpPr>
      <dsp:spPr>
        <a:xfrm>
          <a:off x="5901054" y="1255518"/>
          <a:ext cx="2510644" cy="478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752"/>
              </a:lnTo>
              <a:lnTo>
                <a:pt x="2510644" y="325752"/>
              </a:lnTo>
              <a:lnTo>
                <a:pt x="2510644" y="4780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FCD6BE-E2FB-4E1C-8D51-84A4B34BEA51}">
      <dsp:nvSpPr>
        <dsp:cNvPr id="0" name=""/>
        <dsp:cNvSpPr/>
      </dsp:nvSpPr>
      <dsp:spPr>
        <a:xfrm>
          <a:off x="5911028" y="2777217"/>
          <a:ext cx="91440" cy="4780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0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83067-974A-4D3B-BCAE-AAD0B00D4EE4}">
      <dsp:nvSpPr>
        <dsp:cNvPr id="0" name=""/>
        <dsp:cNvSpPr/>
      </dsp:nvSpPr>
      <dsp:spPr>
        <a:xfrm>
          <a:off x="5855334" y="1255518"/>
          <a:ext cx="91440" cy="4780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5752"/>
              </a:lnTo>
              <a:lnTo>
                <a:pt x="101413" y="325752"/>
              </a:lnTo>
              <a:lnTo>
                <a:pt x="101413" y="4780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6A7F12-F21F-42ED-9357-EA77F26FC60C}">
      <dsp:nvSpPr>
        <dsp:cNvPr id="0" name=""/>
        <dsp:cNvSpPr/>
      </dsp:nvSpPr>
      <dsp:spPr>
        <a:xfrm>
          <a:off x="3456077" y="2777217"/>
          <a:ext cx="91440" cy="4780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0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404D7-ACC0-4298-9E33-F024102B667A}">
      <dsp:nvSpPr>
        <dsp:cNvPr id="0" name=""/>
        <dsp:cNvSpPr/>
      </dsp:nvSpPr>
      <dsp:spPr>
        <a:xfrm>
          <a:off x="3501797" y="1255518"/>
          <a:ext cx="2399257" cy="478013"/>
        </a:xfrm>
        <a:custGeom>
          <a:avLst/>
          <a:gdLst/>
          <a:ahLst/>
          <a:cxnLst/>
          <a:rect l="0" t="0" r="0" b="0"/>
          <a:pathLst>
            <a:path>
              <a:moveTo>
                <a:pt x="2399257" y="0"/>
              </a:moveTo>
              <a:lnTo>
                <a:pt x="2399257" y="325752"/>
              </a:lnTo>
              <a:lnTo>
                <a:pt x="0" y="325752"/>
              </a:lnTo>
              <a:lnTo>
                <a:pt x="0" y="4780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DDC4A-1362-464B-A0CB-3361B603E4AC}">
      <dsp:nvSpPr>
        <dsp:cNvPr id="0" name=""/>
        <dsp:cNvSpPr/>
      </dsp:nvSpPr>
      <dsp:spPr>
        <a:xfrm>
          <a:off x="1001126" y="2777217"/>
          <a:ext cx="91440" cy="4780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0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A5624-0B0B-4B29-81BC-E51E0BA5A685}">
      <dsp:nvSpPr>
        <dsp:cNvPr id="0" name=""/>
        <dsp:cNvSpPr/>
      </dsp:nvSpPr>
      <dsp:spPr>
        <a:xfrm>
          <a:off x="1046846" y="1255518"/>
          <a:ext cx="4854208" cy="478013"/>
        </a:xfrm>
        <a:custGeom>
          <a:avLst/>
          <a:gdLst/>
          <a:ahLst/>
          <a:cxnLst/>
          <a:rect l="0" t="0" r="0" b="0"/>
          <a:pathLst>
            <a:path>
              <a:moveTo>
                <a:pt x="4854208" y="0"/>
              </a:moveTo>
              <a:lnTo>
                <a:pt x="4854208" y="325752"/>
              </a:lnTo>
              <a:lnTo>
                <a:pt x="0" y="325752"/>
              </a:lnTo>
              <a:lnTo>
                <a:pt x="0" y="4780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D3307-682E-42A8-8C3E-7787AD257B60}">
      <dsp:nvSpPr>
        <dsp:cNvPr id="0" name=""/>
        <dsp:cNvSpPr/>
      </dsp:nvSpPr>
      <dsp:spPr>
        <a:xfrm>
          <a:off x="5079254" y="211831"/>
          <a:ext cx="1643600" cy="1043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6D126-4798-4306-9E44-776FEA6D37B0}">
      <dsp:nvSpPr>
        <dsp:cNvPr id="0" name=""/>
        <dsp:cNvSpPr/>
      </dsp:nvSpPr>
      <dsp:spPr>
        <a:xfrm>
          <a:off x="5261876" y="385323"/>
          <a:ext cx="1643600" cy="10436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গানিতিক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5292445" y="415892"/>
        <a:ext cx="1582462" cy="982548"/>
      </dsp:txXfrm>
    </dsp:sp>
    <dsp:sp modelId="{595BB159-87B6-490A-99B5-47547D4B3638}">
      <dsp:nvSpPr>
        <dsp:cNvPr id="0" name=""/>
        <dsp:cNvSpPr/>
      </dsp:nvSpPr>
      <dsp:spPr>
        <a:xfrm>
          <a:off x="225046" y="1733531"/>
          <a:ext cx="1643600" cy="10436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50A47-0609-4909-B2C4-DBDE9A83D7D3}">
      <dsp:nvSpPr>
        <dsp:cNvPr id="0" name=""/>
        <dsp:cNvSpPr/>
      </dsp:nvSpPr>
      <dsp:spPr>
        <a:xfrm>
          <a:off x="407668" y="1907022"/>
          <a:ext cx="1643600" cy="10436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দত্তাংশ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438237" y="1937591"/>
        <a:ext cx="1582462" cy="982548"/>
      </dsp:txXfrm>
    </dsp:sp>
    <dsp:sp modelId="{6B4192E1-0338-49B5-8DCC-74DA29004E53}">
      <dsp:nvSpPr>
        <dsp:cNvPr id="0" name=""/>
        <dsp:cNvSpPr/>
      </dsp:nvSpPr>
      <dsp:spPr>
        <a:xfrm>
          <a:off x="1993" y="3255231"/>
          <a:ext cx="2089706" cy="30413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0F22C-FF49-4583-BE93-473E23217581}">
      <dsp:nvSpPr>
        <dsp:cNvPr id="0" name=""/>
        <dsp:cNvSpPr/>
      </dsp:nvSpPr>
      <dsp:spPr>
        <a:xfrm>
          <a:off x="184615" y="3428722"/>
          <a:ext cx="2089706" cy="3041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C=Sale-Variable cost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=Fixed cost +profit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=sale*cm ratio</a:t>
          </a:r>
        </a:p>
      </dsp:txBody>
      <dsp:txXfrm>
        <a:off x="245820" y="3489927"/>
        <a:ext cx="1967296" cy="2918922"/>
      </dsp:txXfrm>
    </dsp:sp>
    <dsp:sp modelId="{40D94474-4230-4871-BD8C-CD5515EB2AF9}">
      <dsp:nvSpPr>
        <dsp:cNvPr id="0" name=""/>
        <dsp:cNvSpPr/>
      </dsp:nvSpPr>
      <dsp:spPr>
        <a:xfrm>
          <a:off x="2679997" y="1733531"/>
          <a:ext cx="1643600" cy="10436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65836D-35D2-46FC-BE08-B994163E57E8}">
      <dsp:nvSpPr>
        <dsp:cNvPr id="0" name=""/>
        <dsp:cNvSpPr/>
      </dsp:nvSpPr>
      <dsp:spPr>
        <a:xfrm>
          <a:off x="2862619" y="1907022"/>
          <a:ext cx="1643600" cy="10436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দত্তাংশ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2893188" y="1937591"/>
        <a:ext cx="1582462" cy="982548"/>
      </dsp:txXfrm>
    </dsp:sp>
    <dsp:sp modelId="{94FE3A07-BAE0-450F-A07D-EB60289F3FBB}">
      <dsp:nvSpPr>
        <dsp:cNvPr id="0" name=""/>
        <dsp:cNvSpPr/>
      </dsp:nvSpPr>
      <dsp:spPr>
        <a:xfrm>
          <a:off x="2456944" y="3255231"/>
          <a:ext cx="2089706" cy="30413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474765-55C8-4BCB-AE72-64374C393CFD}">
      <dsp:nvSpPr>
        <dsp:cNvPr id="0" name=""/>
        <dsp:cNvSpPr/>
      </dsp:nvSpPr>
      <dsp:spPr>
        <a:xfrm>
          <a:off x="2639566" y="3428722"/>
          <a:ext cx="2089706" cy="3041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CM ratio 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𝒄𝒐𝒏𝒕𝒓𝒊𝒃𝒖𝒕𝒊𝒐𝒏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𝒔𝒂𝒍𝒆</m:t>
                  </m:r>
                </m:den>
              </m:f>
              <m:r>
                <a:rPr lang="en-US" sz="1600" b="1" i="1" kern="1200" smtClean="0">
                  <a:latin typeface="Cambria Math"/>
                </a:rPr>
                <m:t>∗</m:t>
              </m:r>
              <m:r>
                <a:rPr lang="en-US" sz="1600" b="1" i="1" kern="1200" smtClean="0">
                  <a:latin typeface="Cambria Math"/>
                </a:rPr>
                <m:t>𝟏𝟎𝟎</m:t>
              </m:r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𝒔𝒂𝒍𝒆</m:t>
                  </m:r>
                  <m:r>
                    <a:rPr lang="en-US" sz="1600" b="1" i="1" kern="1200" smtClean="0">
                      <a:latin typeface="Cambria Math"/>
                    </a:rPr>
                    <m:t>−</m:t>
                  </m:r>
                  <m:r>
                    <a:rPr lang="en-US" sz="1600" b="1" i="1" kern="1200" smtClean="0">
                      <a:latin typeface="Cambria Math"/>
                    </a:rPr>
                    <m:t>𝒗𝒂𝒓𝒊𝒂𝒃𝒍𝒆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𝒄𝒐𝒔𝒕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𝒔𝒂𝒍𝒆</m:t>
                  </m:r>
                </m:den>
              </m:f>
              <m:r>
                <a:rPr lang="en-US" sz="1600" b="1" i="1" kern="1200" smtClean="0">
                  <a:latin typeface="Cambria Math"/>
                </a:rPr>
                <m:t>∗</m:t>
              </m:r>
              <m:r>
                <a:rPr lang="en-US" sz="1600" b="1" i="1" kern="1200" smtClean="0">
                  <a:latin typeface="Cambria Math"/>
                </a:rPr>
                <m:t>𝟏𝟎𝟎</m:t>
              </m:r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𝒇𝒊𝒙𝒆𝒅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𝒄𝒐𝒔𝒕</m:t>
                  </m:r>
                  <m:r>
                    <a:rPr lang="en-US" sz="1600" b="1" i="1" kern="1200" smtClean="0">
                      <a:latin typeface="Cambria Math"/>
                    </a:rPr>
                    <m:t>+</m:t>
                  </m:r>
                  <m:r>
                    <a:rPr lang="en-US" sz="1600" b="1" i="1" kern="1200" smtClean="0">
                      <a:latin typeface="Cambria Math"/>
                    </a:rPr>
                    <m:t>𝒑𝒓𝒐𝒇𝒊𝒕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𝒔𝒂𝒍𝒆</m:t>
                  </m:r>
                </m:den>
              </m:f>
              <m:r>
                <a:rPr lang="en-US" sz="1600" b="1" i="1" kern="1200" smtClean="0">
                  <a:latin typeface="Cambria Math"/>
                </a:rPr>
                <m:t>∗</m:t>
              </m:r>
              <m:r>
                <a:rPr lang="en-US" sz="1600" b="1" i="1" kern="1200" smtClean="0">
                  <a:latin typeface="Cambria Math"/>
                </a:rPr>
                <m:t>𝟏𝟎𝟎</m:t>
              </m:r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𝒇𝒊𝒙𝒆𝒅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𝒄𝒐𝒔𝒕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𝑩𝑬𝑷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𝒔𝒂𝒍𝒆</m:t>
                  </m:r>
                </m:den>
              </m:f>
              <m:r>
                <a:rPr lang="en-US" sz="1600" b="1" i="1" kern="1200" smtClean="0">
                  <a:latin typeface="Cambria Math"/>
                </a:rPr>
                <m:t>∗</m:t>
              </m:r>
              <m:r>
                <a:rPr lang="en-US" sz="1600" b="1" i="1" kern="1200" smtClean="0">
                  <a:latin typeface="Cambria Math"/>
                </a:rPr>
                <m:t>𝟏𝟎𝟎</m:t>
              </m:r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</dsp:txBody>
      <dsp:txXfrm>
        <a:off x="2700771" y="3489927"/>
        <a:ext cx="1967296" cy="2918922"/>
      </dsp:txXfrm>
    </dsp:sp>
    <dsp:sp modelId="{1AED9739-6AAD-40AD-83CC-1FB2C77736A0}">
      <dsp:nvSpPr>
        <dsp:cNvPr id="0" name=""/>
        <dsp:cNvSpPr/>
      </dsp:nvSpPr>
      <dsp:spPr>
        <a:xfrm>
          <a:off x="5134948" y="1733531"/>
          <a:ext cx="1643600" cy="10436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7A8560-F511-419B-880C-4854BA34EACD}">
      <dsp:nvSpPr>
        <dsp:cNvPr id="0" name=""/>
        <dsp:cNvSpPr/>
      </dsp:nvSpPr>
      <dsp:spPr>
        <a:xfrm>
          <a:off x="5317570" y="1907022"/>
          <a:ext cx="1643600" cy="10436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বিন্দু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5348139" y="1937591"/>
        <a:ext cx="1582462" cy="982548"/>
      </dsp:txXfrm>
    </dsp:sp>
    <dsp:sp modelId="{DC408D26-3F19-4FB1-A886-5750C4FB9050}">
      <dsp:nvSpPr>
        <dsp:cNvPr id="0" name=""/>
        <dsp:cNvSpPr/>
      </dsp:nvSpPr>
      <dsp:spPr>
        <a:xfrm>
          <a:off x="4911895" y="3255231"/>
          <a:ext cx="2089706" cy="30413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9F445-8AE2-4CBA-821C-74D5A85C41B0}">
      <dsp:nvSpPr>
        <dsp:cNvPr id="0" name=""/>
        <dsp:cNvSpPr/>
      </dsp:nvSpPr>
      <dsp:spPr>
        <a:xfrm>
          <a:off x="5094517" y="3428722"/>
          <a:ext cx="2089706" cy="3041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1.BEP in unit =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𝒇𝒊𝒙𝒆𝒅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𝒄𝒐𝒔𝒕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𝑪𝑴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𝒑𝒆𝒓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𝒖𝒏𝒊𝒕</m:t>
                  </m:r>
                </m:den>
              </m:f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𝑩𝑬𝑷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𝒊𝒏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𝒕𝒂𝒌𝒂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𝑺𝒑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𝒑𝒆𝒓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𝒖𝒏𝒊𝒕</m:t>
                  </m:r>
                </m:den>
              </m:f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2.BEP in Taka 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𝒇𝒊𝒙𝒆𝒅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𝒄𝒐𝒔𝒕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𝑪𝑴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𝒓𝒂𝒕𝒊𝒐</m:t>
                  </m:r>
                </m:den>
              </m:f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=V/C+F/C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=sale-</a:t>
          </a:r>
          <a:r>
            <a:rPr lang="en-US" sz="1600" b="1" kern="1200" dirty="0" err="1">
              <a:latin typeface="NikoshBAN" pitchFamily="2" charset="0"/>
              <a:cs typeface="NikoshBAN" pitchFamily="2" charset="0"/>
            </a:rPr>
            <a:t>Ms</a:t>
          </a:r>
          <a:endParaRPr lang="en-US" sz="1600" b="1" kern="1200" dirty="0">
            <a:latin typeface="NikoshBAN" pitchFamily="2" charset="0"/>
            <a:cs typeface="NikoshBAN" pitchFamily="2" charset="0"/>
          </a:endParaRPr>
        </a:p>
      </dsp:txBody>
      <dsp:txXfrm>
        <a:off x="5155722" y="3489927"/>
        <a:ext cx="1967296" cy="2918922"/>
      </dsp:txXfrm>
    </dsp:sp>
    <dsp:sp modelId="{25D4BB5C-BCBF-4473-AE88-E4A1688ECAF6}">
      <dsp:nvSpPr>
        <dsp:cNvPr id="0" name=""/>
        <dsp:cNvSpPr/>
      </dsp:nvSpPr>
      <dsp:spPr>
        <a:xfrm>
          <a:off x="7589898" y="1733531"/>
          <a:ext cx="1643600" cy="10436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F95EB-944C-428C-8199-97BB0F7715C7}">
      <dsp:nvSpPr>
        <dsp:cNvPr id="0" name=""/>
        <dsp:cNvSpPr/>
      </dsp:nvSpPr>
      <dsp:spPr>
        <a:xfrm>
          <a:off x="7772521" y="1907022"/>
          <a:ext cx="1643600" cy="10436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মার্জিন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অফ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সেইফটি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7803090" y="1937591"/>
        <a:ext cx="1582462" cy="982548"/>
      </dsp:txXfrm>
    </dsp:sp>
    <dsp:sp modelId="{0350EFEE-A3AE-4F71-8999-91E81D88005F}">
      <dsp:nvSpPr>
        <dsp:cNvPr id="0" name=""/>
        <dsp:cNvSpPr/>
      </dsp:nvSpPr>
      <dsp:spPr>
        <a:xfrm>
          <a:off x="7366845" y="3255231"/>
          <a:ext cx="2089706" cy="30413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BC50CB-CC54-4F2B-80D7-AFC38468A7E5}">
      <dsp:nvSpPr>
        <dsp:cNvPr id="0" name=""/>
        <dsp:cNvSpPr/>
      </dsp:nvSpPr>
      <dsp:spPr>
        <a:xfrm>
          <a:off x="7549468" y="3428722"/>
          <a:ext cx="2089706" cy="3041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1.Ms in taka=sale-BEP sale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2.Ms in ratio =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𝑴𝑺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𝑺𝒂𝒍𝒆</m:t>
                  </m:r>
                </m:den>
              </m:f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𝒑𝒓𝒐𝒇𝒊𝒕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𝒑𝒆𝒓𝒄𝒆𝒏𝒕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𝑪𝑴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𝒓𝒂𝒕𝒊𝒐</m:t>
                  </m:r>
                </m:den>
              </m:f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</dsp:txBody>
      <dsp:txXfrm>
        <a:off x="7610673" y="3489927"/>
        <a:ext cx="1967296" cy="2918922"/>
      </dsp:txXfrm>
    </dsp:sp>
    <dsp:sp modelId="{906AE936-6B53-4C44-9812-D1C05C9368ED}">
      <dsp:nvSpPr>
        <dsp:cNvPr id="0" name=""/>
        <dsp:cNvSpPr/>
      </dsp:nvSpPr>
      <dsp:spPr>
        <a:xfrm>
          <a:off x="9933462" y="1733531"/>
          <a:ext cx="1643600" cy="10436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D8351-DCD3-4158-B637-273B5F225724}">
      <dsp:nvSpPr>
        <dsp:cNvPr id="0" name=""/>
        <dsp:cNvSpPr/>
      </dsp:nvSpPr>
      <dsp:spPr>
        <a:xfrm>
          <a:off x="10116084" y="1907022"/>
          <a:ext cx="1643600" cy="10436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টার্গেট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মুনাফা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10146653" y="1937591"/>
        <a:ext cx="1582462" cy="982548"/>
      </dsp:txXfrm>
    </dsp:sp>
    <dsp:sp modelId="{15B714AF-0046-4328-9480-4E50CF6AA8B7}">
      <dsp:nvSpPr>
        <dsp:cNvPr id="0" name=""/>
        <dsp:cNvSpPr/>
      </dsp:nvSpPr>
      <dsp:spPr>
        <a:xfrm>
          <a:off x="9821796" y="3255231"/>
          <a:ext cx="1866932" cy="30650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048BC-E288-4B41-8C2E-26C23044B899}">
      <dsp:nvSpPr>
        <dsp:cNvPr id="0" name=""/>
        <dsp:cNvSpPr/>
      </dsp:nvSpPr>
      <dsp:spPr>
        <a:xfrm>
          <a:off x="10004418" y="3428722"/>
          <a:ext cx="1866932" cy="3065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1.In unit =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𝑭𝑪</m:t>
                  </m:r>
                  <m:r>
                    <a:rPr lang="en-US" sz="1600" b="1" i="1" kern="1200" smtClean="0">
                      <a:latin typeface="Cambria Math"/>
                    </a:rPr>
                    <m:t>+</m:t>
                  </m:r>
                  <m:r>
                    <a:rPr lang="en-US" sz="1600" b="1" i="1" kern="1200" smtClean="0">
                      <a:latin typeface="Cambria Math"/>
                    </a:rPr>
                    <m:t>𝑻𝑷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𝑪𝑴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𝑷𝑬𝑹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𝑼𝑵𝑰𝑻</m:t>
                  </m:r>
                </m:den>
              </m:f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2.In taka =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𝑭𝑪</m:t>
                  </m:r>
                  <m:r>
                    <a:rPr lang="en-US" sz="1600" b="1" i="1" kern="1200" smtClean="0">
                      <a:latin typeface="Cambria Math"/>
                    </a:rPr>
                    <m:t>+</m:t>
                  </m:r>
                  <m:r>
                    <a:rPr lang="en-US" sz="1600" b="1" i="1" kern="1200" smtClean="0">
                      <a:latin typeface="Cambria Math"/>
                    </a:rPr>
                    <m:t>𝑻𝑷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𝑪𝑴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𝑷𝑬𝑹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𝑼𝑵𝑰𝑻</m:t>
                  </m:r>
                </m:den>
              </m:f>
              <m:r>
                <a:rPr lang="en-US" sz="1600" b="1" i="1" kern="1200" smtClean="0">
                  <a:latin typeface="Cambria Math"/>
                </a:rPr>
                <m:t>∗</m:t>
              </m:r>
              <m:r>
                <a:rPr lang="en-US" sz="1600" b="1" i="1" kern="1200" smtClean="0">
                  <a:latin typeface="Cambria Math"/>
                </a:rPr>
                <m:t>𝑺𝑷</m:t>
              </m:r>
              <m:r>
                <a:rPr lang="en-US" sz="1600" b="1" i="1" kern="1200" smtClean="0">
                  <a:latin typeface="Cambria Math"/>
                </a:rPr>
                <m:t> </m:t>
              </m:r>
              <m:r>
                <a:rPr lang="en-US" sz="1600" b="1" i="1" kern="1200" smtClean="0">
                  <a:latin typeface="Cambria Math"/>
                </a:rPr>
                <m:t>𝑷𝑬𝑹</m:t>
              </m:r>
              <m:r>
                <a:rPr lang="en-US" sz="1600" b="1" i="1" kern="1200" smtClean="0">
                  <a:latin typeface="Cambria Math"/>
                </a:rPr>
                <m:t> </m:t>
              </m:r>
              <m:r>
                <a:rPr lang="en-US" sz="1600" b="1" i="1" kern="1200" smtClean="0">
                  <a:latin typeface="Cambria Math"/>
                </a:rPr>
                <m:t>𝑼𝑵𝑰𝑻</m:t>
              </m:r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</dsp:txBody>
      <dsp:txXfrm>
        <a:off x="10059099" y="3483403"/>
        <a:ext cx="1757570" cy="295568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7D5D3-E874-4738-9B9E-45E6FC1D5723}">
      <dsp:nvSpPr>
        <dsp:cNvPr id="0" name=""/>
        <dsp:cNvSpPr/>
      </dsp:nvSpPr>
      <dsp:spPr>
        <a:xfrm>
          <a:off x="8585800" y="4711247"/>
          <a:ext cx="91440" cy="401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1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085A5-8F34-4D88-B167-2AA9D0ACA495}">
      <dsp:nvSpPr>
        <dsp:cNvPr id="0" name=""/>
        <dsp:cNvSpPr/>
      </dsp:nvSpPr>
      <dsp:spPr>
        <a:xfrm>
          <a:off x="8585800" y="3434286"/>
          <a:ext cx="91440" cy="401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1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3287FE-B0C1-4F90-9AF8-935946F84E63}">
      <dsp:nvSpPr>
        <dsp:cNvPr id="0" name=""/>
        <dsp:cNvSpPr/>
      </dsp:nvSpPr>
      <dsp:spPr>
        <a:xfrm>
          <a:off x="5901611" y="2157324"/>
          <a:ext cx="2729909" cy="401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360"/>
              </a:lnTo>
              <a:lnTo>
                <a:pt x="2729909" y="273360"/>
              </a:lnTo>
              <a:lnTo>
                <a:pt x="2729909" y="40113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614A8-0877-4EB3-B5FF-DE21F72B5591}">
      <dsp:nvSpPr>
        <dsp:cNvPr id="0" name=""/>
        <dsp:cNvSpPr/>
      </dsp:nvSpPr>
      <dsp:spPr>
        <a:xfrm>
          <a:off x="5855891" y="4711247"/>
          <a:ext cx="91440" cy="401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1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84E9F7-7158-45F1-BD63-E5B288FC9709}">
      <dsp:nvSpPr>
        <dsp:cNvPr id="0" name=""/>
        <dsp:cNvSpPr/>
      </dsp:nvSpPr>
      <dsp:spPr>
        <a:xfrm>
          <a:off x="5855891" y="3434286"/>
          <a:ext cx="91440" cy="401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1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E33C72-2EA7-48A9-BDA7-DED8E3F3AB81}">
      <dsp:nvSpPr>
        <dsp:cNvPr id="0" name=""/>
        <dsp:cNvSpPr/>
      </dsp:nvSpPr>
      <dsp:spPr>
        <a:xfrm>
          <a:off x="5855891" y="2157324"/>
          <a:ext cx="91440" cy="401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13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2D6357-83AD-4A10-96E9-8075D98EE6FA}">
      <dsp:nvSpPr>
        <dsp:cNvPr id="0" name=""/>
        <dsp:cNvSpPr/>
      </dsp:nvSpPr>
      <dsp:spPr>
        <a:xfrm>
          <a:off x="3125981" y="4711247"/>
          <a:ext cx="91440" cy="401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1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74FED-25F2-48D0-A9FF-17BDC2D61006}">
      <dsp:nvSpPr>
        <dsp:cNvPr id="0" name=""/>
        <dsp:cNvSpPr/>
      </dsp:nvSpPr>
      <dsp:spPr>
        <a:xfrm>
          <a:off x="3125981" y="3434286"/>
          <a:ext cx="91440" cy="401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1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D297B-7F7D-4174-AF4A-AA8EEF0AD1AC}">
      <dsp:nvSpPr>
        <dsp:cNvPr id="0" name=""/>
        <dsp:cNvSpPr/>
      </dsp:nvSpPr>
      <dsp:spPr>
        <a:xfrm>
          <a:off x="3171701" y="2157324"/>
          <a:ext cx="2729909" cy="401133"/>
        </a:xfrm>
        <a:custGeom>
          <a:avLst/>
          <a:gdLst/>
          <a:ahLst/>
          <a:cxnLst/>
          <a:rect l="0" t="0" r="0" b="0"/>
          <a:pathLst>
            <a:path>
              <a:moveTo>
                <a:pt x="2729909" y="0"/>
              </a:moveTo>
              <a:lnTo>
                <a:pt x="2729909" y="273360"/>
              </a:lnTo>
              <a:lnTo>
                <a:pt x="0" y="273360"/>
              </a:lnTo>
              <a:lnTo>
                <a:pt x="0" y="40113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37715-F765-4003-ACBA-44E8CEE1AA32}">
      <dsp:nvSpPr>
        <dsp:cNvPr id="0" name=""/>
        <dsp:cNvSpPr/>
      </dsp:nvSpPr>
      <dsp:spPr>
        <a:xfrm>
          <a:off x="5855891" y="880363"/>
          <a:ext cx="91440" cy="401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13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619347-A662-4B44-A3AE-C5A9B33D26BC}">
      <dsp:nvSpPr>
        <dsp:cNvPr id="0" name=""/>
        <dsp:cNvSpPr/>
      </dsp:nvSpPr>
      <dsp:spPr>
        <a:xfrm>
          <a:off x="4422448" y="4535"/>
          <a:ext cx="2958325" cy="875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756AB-2FE5-49CE-943B-9E675DF96520}">
      <dsp:nvSpPr>
        <dsp:cNvPr id="0" name=""/>
        <dsp:cNvSpPr/>
      </dsp:nvSpPr>
      <dsp:spPr>
        <a:xfrm>
          <a:off x="4575699" y="150123"/>
          <a:ext cx="2958325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CVP Analysis</a:t>
          </a:r>
        </a:p>
      </dsp:txBody>
      <dsp:txXfrm>
        <a:off x="4601351" y="175775"/>
        <a:ext cx="2907021" cy="824523"/>
      </dsp:txXfrm>
    </dsp:sp>
    <dsp:sp modelId="{AE38A2CE-57D3-43BD-ADAD-D4A394278D07}">
      <dsp:nvSpPr>
        <dsp:cNvPr id="0" name=""/>
        <dsp:cNvSpPr/>
      </dsp:nvSpPr>
      <dsp:spPr>
        <a:xfrm>
          <a:off x="2722418" y="1281497"/>
          <a:ext cx="6358384" cy="8758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6F8BB-5C59-4EF4-A642-C36D794081B0}">
      <dsp:nvSpPr>
        <dsp:cNvPr id="0" name=""/>
        <dsp:cNvSpPr/>
      </dsp:nvSpPr>
      <dsp:spPr>
        <a:xfrm>
          <a:off x="2875669" y="1427085"/>
          <a:ext cx="6358384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Profit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cost,selling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volume and selling price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সম্পর্ক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। </a:t>
          </a:r>
        </a:p>
      </dsp:txBody>
      <dsp:txXfrm>
        <a:off x="2901321" y="1452737"/>
        <a:ext cx="6307080" cy="824523"/>
      </dsp:txXfrm>
    </dsp:sp>
    <dsp:sp modelId="{CDD1DC4D-9BA8-4D53-BCF8-C277B52F6909}">
      <dsp:nvSpPr>
        <dsp:cNvPr id="0" name=""/>
        <dsp:cNvSpPr/>
      </dsp:nvSpPr>
      <dsp:spPr>
        <a:xfrm>
          <a:off x="1959997" y="2558458"/>
          <a:ext cx="2423408" cy="8758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556A67-0514-4305-BDFD-3813D8E885D4}">
      <dsp:nvSpPr>
        <dsp:cNvPr id="0" name=""/>
        <dsp:cNvSpPr/>
      </dsp:nvSpPr>
      <dsp:spPr>
        <a:xfrm>
          <a:off x="2113247" y="2704046"/>
          <a:ext cx="2423408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cost</a:t>
          </a:r>
        </a:p>
      </dsp:txBody>
      <dsp:txXfrm>
        <a:off x="2138899" y="2729698"/>
        <a:ext cx="2372104" cy="824523"/>
      </dsp:txXfrm>
    </dsp:sp>
    <dsp:sp modelId="{A8755D39-66F8-4831-9F7D-D42D325554AE}">
      <dsp:nvSpPr>
        <dsp:cNvPr id="0" name=""/>
        <dsp:cNvSpPr/>
      </dsp:nvSpPr>
      <dsp:spPr>
        <a:xfrm>
          <a:off x="2482073" y="3835419"/>
          <a:ext cx="1379256" cy="8758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898BD-9990-405B-A403-30C14B663966}">
      <dsp:nvSpPr>
        <dsp:cNvPr id="0" name=""/>
        <dsp:cNvSpPr/>
      </dsp:nvSpPr>
      <dsp:spPr>
        <a:xfrm>
          <a:off x="2635323" y="3981008"/>
          <a:ext cx="1379256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বিপরীতমূখী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660975" y="4006660"/>
        <a:ext cx="1327952" cy="824523"/>
      </dsp:txXfrm>
    </dsp:sp>
    <dsp:sp modelId="{AF65DBB3-DABF-425E-B030-9D274B72ED35}">
      <dsp:nvSpPr>
        <dsp:cNvPr id="0" name=""/>
        <dsp:cNvSpPr/>
      </dsp:nvSpPr>
      <dsp:spPr>
        <a:xfrm>
          <a:off x="2482073" y="5112381"/>
          <a:ext cx="1379256" cy="8758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C0983-BF6C-45AD-B465-38745ED56415}">
      <dsp:nvSpPr>
        <dsp:cNvPr id="0" name=""/>
        <dsp:cNvSpPr/>
      </dsp:nvSpPr>
      <dsp:spPr>
        <a:xfrm>
          <a:off x="2635323" y="5257969"/>
          <a:ext cx="1379256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</dsp:txBody>
      <dsp:txXfrm>
        <a:off x="2660975" y="5283621"/>
        <a:ext cx="1327952" cy="824523"/>
      </dsp:txXfrm>
    </dsp:sp>
    <dsp:sp modelId="{D3AAD267-406F-44D8-A942-F9A7BDB84217}">
      <dsp:nvSpPr>
        <dsp:cNvPr id="0" name=""/>
        <dsp:cNvSpPr/>
      </dsp:nvSpPr>
      <dsp:spPr>
        <a:xfrm>
          <a:off x="4689906" y="2558458"/>
          <a:ext cx="2423408" cy="8758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A28258-FBBA-480E-A0F6-92BBE7D1395A}">
      <dsp:nvSpPr>
        <dsp:cNvPr id="0" name=""/>
        <dsp:cNvSpPr/>
      </dsp:nvSpPr>
      <dsp:spPr>
        <a:xfrm>
          <a:off x="4843157" y="2704046"/>
          <a:ext cx="2423408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Selling volume</a:t>
          </a:r>
        </a:p>
      </dsp:txBody>
      <dsp:txXfrm>
        <a:off x="4868809" y="2729698"/>
        <a:ext cx="2372104" cy="824523"/>
      </dsp:txXfrm>
    </dsp:sp>
    <dsp:sp modelId="{4CAF3AFD-B176-43A6-93B1-1610192D517B}">
      <dsp:nvSpPr>
        <dsp:cNvPr id="0" name=""/>
        <dsp:cNvSpPr/>
      </dsp:nvSpPr>
      <dsp:spPr>
        <a:xfrm>
          <a:off x="5211983" y="3835419"/>
          <a:ext cx="1379256" cy="8758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38EE37-7E9C-4507-8593-165583A9048C}">
      <dsp:nvSpPr>
        <dsp:cNvPr id="0" name=""/>
        <dsp:cNvSpPr/>
      </dsp:nvSpPr>
      <dsp:spPr>
        <a:xfrm>
          <a:off x="5365233" y="3981008"/>
          <a:ext cx="1379256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সমমূখী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390885" y="4006660"/>
        <a:ext cx="1327952" cy="824523"/>
      </dsp:txXfrm>
    </dsp:sp>
    <dsp:sp modelId="{AD08F568-4816-496B-A75C-7EA8C9F62931}">
      <dsp:nvSpPr>
        <dsp:cNvPr id="0" name=""/>
        <dsp:cNvSpPr/>
      </dsp:nvSpPr>
      <dsp:spPr>
        <a:xfrm>
          <a:off x="5211983" y="5112381"/>
          <a:ext cx="1379256" cy="8758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388F1-0060-45CA-A970-0B497AA45473}">
      <dsp:nvSpPr>
        <dsp:cNvPr id="0" name=""/>
        <dsp:cNvSpPr/>
      </dsp:nvSpPr>
      <dsp:spPr>
        <a:xfrm>
          <a:off x="5365233" y="5257969"/>
          <a:ext cx="1379256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</dsp:txBody>
      <dsp:txXfrm>
        <a:off x="5390885" y="5283621"/>
        <a:ext cx="1327952" cy="824523"/>
      </dsp:txXfrm>
    </dsp:sp>
    <dsp:sp modelId="{1BCF39F3-CE49-4B7C-96E7-024773728E53}">
      <dsp:nvSpPr>
        <dsp:cNvPr id="0" name=""/>
        <dsp:cNvSpPr/>
      </dsp:nvSpPr>
      <dsp:spPr>
        <a:xfrm>
          <a:off x="7419816" y="2558458"/>
          <a:ext cx="2423408" cy="8758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09F26-AD95-4014-BCE2-A7D0564541BA}">
      <dsp:nvSpPr>
        <dsp:cNvPr id="0" name=""/>
        <dsp:cNvSpPr/>
      </dsp:nvSpPr>
      <dsp:spPr>
        <a:xfrm>
          <a:off x="7573067" y="2704046"/>
          <a:ext cx="2423408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Selling price</a:t>
          </a:r>
        </a:p>
      </dsp:txBody>
      <dsp:txXfrm>
        <a:off x="7598719" y="2729698"/>
        <a:ext cx="2372104" cy="824523"/>
      </dsp:txXfrm>
    </dsp:sp>
    <dsp:sp modelId="{A92FF2FE-B2D5-47D5-9BEC-6F369A943795}">
      <dsp:nvSpPr>
        <dsp:cNvPr id="0" name=""/>
        <dsp:cNvSpPr/>
      </dsp:nvSpPr>
      <dsp:spPr>
        <a:xfrm>
          <a:off x="7941892" y="3835419"/>
          <a:ext cx="1379256" cy="8758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0E7CE0-EE02-4AF1-8114-4B31CC0A6296}">
      <dsp:nvSpPr>
        <dsp:cNvPr id="0" name=""/>
        <dsp:cNvSpPr/>
      </dsp:nvSpPr>
      <dsp:spPr>
        <a:xfrm>
          <a:off x="8095143" y="3981008"/>
          <a:ext cx="1379256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সমমূখী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120795" y="4006660"/>
        <a:ext cx="1327952" cy="824523"/>
      </dsp:txXfrm>
    </dsp:sp>
    <dsp:sp modelId="{EF3B0B26-C550-4BA0-931B-58A61DB23789}">
      <dsp:nvSpPr>
        <dsp:cNvPr id="0" name=""/>
        <dsp:cNvSpPr/>
      </dsp:nvSpPr>
      <dsp:spPr>
        <a:xfrm>
          <a:off x="7941892" y="5112381"/>
          <a:ext cx="1379256" cy="8758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64FBBE-2E54-41C2-9642-6B0893FC8055}">
      <dsp:nvSpPr>
        <dsp:cNvPr id="0" name=""/>
        <dsp:cNvSpPr/>
      </dsp:nvSpPr>
      <dsp:spPr>
        <a:xfrm>
          <a:off x="8095143" y="5257969"/>
          <a:ext cx="1379256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</dsp:txBody>
      <dsp:txXfrm>
        <a:off x="8120795" y="5283621"/>
        <a:ext cx="1327952" cy="8245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E633D-F104-4A9F-89D4-29F06C5D8855}">
      <dsp:nvSpPr>
        <dsp:cNvPr id="0" name=""/>
        <dsp:cNvSpPr/>
      </dsp:nvSpPr>
      <dsp:spPr>
        <a:xfrm>
          <a:off x="5022371" y="1538414"/>
          <a:ext cx="91440" cy="15117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1170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023E1A-94D3-4A2A-8DFA-76B7CF9B7273}">
      <dsp:nvSpPr>
        <dsp:cNvPr id="0" name=""/>
        <dsp:cNvSpPr/>
      </dsp:nvSpPr>
      <dsp:spPr>
        <a:xfrm>
          <a:off x="3524596" y="1315"/>
          <a:ext cx="3086990" cy="15370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3027A03-C8DE-4C84-9E3F-81C032B124FA}">
      <dsp:nvSpPr>
        <dsp:cNvPr id="0" name=""/>
        <dsp:cNvSpPr/>
      </dsp:nvSpPr>
      <dsp:spPr>
        <a:xfrm>
          <a:off x="4102133" y="549974"/>
          <a:ext cx="3086990" cy="15370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147153" y="594994"/>
        <a:ext cx="2996950" cy="1447059"/>
      </dsp:txXfrm>
    </dsp:sp>
    <dsp:sp modelId="{6144DF85-805F-4820-AA77-3C74B6C7822B}">
      <dsp:nvSpPr>
        <dsp:cNvPr id="0" name=""/>
        <dsp:cNvSpPr/>
      </dsp:nvSpPr>
      <dsp:spPr>
        <a:xfrm>
          <a:off x="1139417" y="3050116"/>
          <a:ext cx="7857349" cy="1818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AC01108-9CF8-4908-B03E-8E6CBDB8713E}">
      <dsp:nvSpPr>
        <dsp:cNvPr id="0" name=""/>
        <dsp:cNvSpPr/>
      </dsp:nvSpPr>
      <dsp:spPr>
        <a:xfrm>
          <a:off x="1716953" y="3598775"/>
          <a:ext cx="7857349" cy="1818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itchFamily="2" charset="0"/>
              <a:cs typeface="NikoshBAN" pitchFamily="2" charset="0"/>
            </a:rPr>
            <a:t>আর্থিক বিবরনীর মাধ্যমে নির্নীত ফলাফল ব্যবসায়ের অনূকুলে নাকি প্রতিকূলে তা দেখা।  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770217" y="3652039"/>
        <a:ext cx="7750821" cy="17120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EFE6D-AB65-4D09-83BC-FEB97FBE2F8B}">
      <dsp:nvSpPr>
        <dsp:cNvPr id="0" name=""/>
        <dsp:cNvSpPr/>
      </dsp:nvSpPr>
      <dsp:spPr>
        <a:xfrm>
          <a:off x="10849557" y="2235848"/>
          <a:ext cx="91440" cy="4378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80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D0914-CE4D-4219-B655-C27AC30EEEB9}">
      <dsp:nvSpPr>
        <dsp:cNvPr id="0" name=""/>
        <dsp:cNvSpPr/>
      </dsp:nvSpPr>
      <dsp:spPr>
        <a:xfrm>
          <a:off x="6120054" y="842136"/>
          <a:ext cx="4775222" cy="437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353"/>
              </a:lnTo>
              <a:lnTo>
                <a:pt x="4775222" y="298353"/>
              </a:lnTo>
              <a:lnTo>
                <a:pt x="4775222" y="43780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3925AB-E61D-4987-88BE-C45D1C8EE243}">
      <dsp:nvSpPr>
        <dsp:cNvPr id="0" name=""/>
        <dsp:cNvSpPr/>
      </dsp:nvSpPr>
      <dsp:spPr>
        <a:xfrm>
          <a:off x="8870909" y="3629560"/>
          <a:ext cx="91440" cy="4378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80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0483C-B3F6-4A80-8307-B05C78B7E6B8}">
      <dsp:nvSpPr>
        <dsp:cNvPr id="0" name=""/>
        <dsp:cNvSpPr/>
      </dsp:nvSpPr>
      <dsp:spPr>
        <a:xfrm>
          <a:off x="5024599" y="2235848"/>
          <a:ext cx="3892029" cy="437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353"/>
              </a:lnTo>
              <a:lnTo>
                <a:pt x="3892029" y="298353"/>
              </a:lnTo>
              <a:lnTo>
                <a:pt x="3892029" y="43780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05EE7-3671-4D1E-A044-54A9B58FA526}">
      <dsp:nvSpPr>
        <dsp:cNvPr id="0" name=""/>
        <dsp:cNvSpPr/>
      </dsp:nvSpPr>
      <dsp:spPr>
        <a:xfrm>
          <a:off x="6276223" y="3629560"/>
          <a:ext cx="91440" cy="4378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80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40D7D-C4C7-4D7A-A7B1-67E4B07679F1}">
      <dsp:nvSpPr>
        <dsp:cNvPr id="0" name=""/>
        <dsp:cNvSpPr/>
      </dsp:nvSpPr>
      <dsp:spPr>
        <a:xfrm>
          <a:off x="5024599" y="2235848"/>
          <a:ext cx="1297343" cy="437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353"/>
              </a:lnTo>
              <a:lnTo>
                <a:pt x="1297343" y="298353"/>
              </a:lnTo>
              <a:lnTo>
                <a:pt x="1297343" y="43780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A59C41-4AB2-4C63-BC77-6DA9AFAA5384}">
      <dsp:nvSpPr>
        <dsp:cNvPr id="0" name=""/>
        <dsp:cNvSpPr/>
      </dsp:nvSpPr>
      <dsp:spPr>
        <a:xfrm>
          <a:off x="3681536" y="3629560"/>
          <a:ext cx="91440" cy="4378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80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E1C54-B4D5-4D79-AEBF-B57E3B46FCE1}">
      <dsp:nvSpPr>
        <dsp:cNvPr id="0" name=""/>
        <dsp:cNvSpPr/>
      </dsp:nvSpPr>
      <dsp:spPr>
        <a:xfrm>
          <a:off x="3727256" y="2235848"/>
          <a:ext cx="1297343" cy="437808"/>
        </a:xfrm>
        <a:custGeom>
          <a:avLst/>
          <a:gdLst/>
          <a:ahLst/>
          <a:cxnLst/>
          <a:rect l="0" t="0" r="0" b="0"/>
          <a:pathLst>
            <a:path>
              <a:moveTo>
                <a:pt x="1297343" y="0"/>
              </a:moveTo>
              <a:lnTo>
                <a:pt x="1297343" y="298353"/>
              </a:lnTo>
              <a:lnTo>
                <a:pt x="0" y="298353"/>
              </a:lnTo>
              <a:lnTo>
                <a:pt x="0" y="43780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4D515-E39B-465D-A7DD-D76388CB107C}">
      <dsp:nvSpPr>
        <dsp:cNvPr id="0" name=""/>
        <dsp:cNvSpPr/>
      </dsp:nvSpPr>
      <dsp:spPr>
        <a:xfrm>
          <a:off x="1086850" y="3629560"/>
          <a:ext cx="91440" cy="4378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80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99811-C633-49D7-ABBD-DE0C9B9CD7C0}">
      <dsp:nvSpPr>
        <dsp:cNvPr id="0" name=""/>
        <dsp:cNvSpPr/>
      </dsp:nvSpPr>
      <dsp:spPr>
        <a:xfrm>
          <a:off x="1132570" y="2235848"/>
          <a:ext cx="3892029" cy="437808"/>
        </a:xfrm>
        <a:custGeom>
          <a:avLst/>
          <a:gdLst/>
          <a:ahLst/>
          <a:cxnLst/>
          <a:rect l="0" t="0" r="0" b="0"/>
          <a:pathLst>
            <a:path>
              <a:moveTo>
                <a:pt x="3892029" y="0"/>
              </a:moveTo>
              <a:lnTo>
                <a:pt x="3892029" y="298353"/>
              </a:lnTo>
              <a:lnTo>
                <a:pt x="0" y="298353"/>
              </a:lnTo>
              <a:lnTo>
                <a:pt x="0" y="43780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097C2-9C50-4160-8467-BA92934A5E16}">
      <dsp:nvSpPr>
        <dsp:cNvPr id="0" name=""/>
        <dsp:cNvSpPr/>
      </dsp:nvSpPr>
      <dsp:spPr>
        <a:xfrm>
          <a:off x="5024599" y="842136"/>
          <a:ext cx="1095454" cy="437808"/>
        </a:xfrm>
        <a:custGeom>
          <a:avLst/>
          <a:gdLst/>
          <a:ahLst/>
          <a:cxnLst/>
          <a:rect l="0" t="0" r="0" b="0"/>
          <a:pathLst>
            <a:path>
              <a:moveTo>
                <a:pt x="1095454" y="0"/>
              </a:moveTo>
              <a:lnTo>
                <a:pt x="1095454" y="298353"/>
              </a:lnTo>
              <a:lnTo>
                <a:pt x="0" y="298353"/>
              </a:lnTo>
              <a:lnTo>
                <a:pt x="0" y="43780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8E03D-9447-4464-81DE-28395F97B79F}">
      <dsp:nvSpPr>
        <dsp:cNvPr id="0" name=""/>
        <dsp:cNvSpPr/>
      </dsp:nvSpPr>
      <dsp:spPr>
        <a:xfrm>
          <a:off x="3184715" y="842136"/>
          <a:ext cx="2935338" cy="437808"/>
        </a:xfrm>
        <a:custGeom>
          <a:avLst/>
          <a:gdLst/>
          <a:ahLst/>
          <a:cxnLst/>
          <a:rect l="0" t="0" r="0" b="0"/>
          <a:pathLst>
            <a:path>
              <a:moveTo>
                <a:pt x="2935338" y="0"/>
              </a:moveTo>
              <a:lnTo>
                <a:pt x="2935338" y="298353"/>
              </a:lnTo>
              <a:lnTo>
                <a:pt x="0" y="298353"/>
              </a:lnTo>
              <a:lnTo>
                <a:pt x="0" y="43780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0AC1F-E3A6-4C34-A5FB-D77C9388C920}">
      <dsp:nvSpPr>
        <dsp:cNvPr id="0" name=""/>
        <dsp:cNvSpPr/>
      </dsp:nvSpPr>
      <dsp:spPr>
        <a:xfrm>
          <a:off x="1344831" y="842136"/>
          <a:ext cx="4775222" cy="437808"/>
        </a:xfrm>
        <a:custGeom>
          <a:avLst/>
          <a:gdLst/>
          <a:ahLst/>
          <a:cxnLst/>
          <a:rect l="0" t="0" r="0" b="0"/>
          <a:pathLst>
            <a:path>
              <a:moveTo>
                <a:pt x="4775222" y="0"/>
              </a:moveTo>
              <a:lnTo>
                <a:pt x="4775222" y="298353"/>
              </a:lnTo>
              <a:lnTo>
                <a:pt x="0" y="298353"/>
              </a:lnTo>
              <a:lnTo>
                <a:pt x="0" y="43780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AB206-0EC2-498E-B2E2-2662776DBE05}">
      <dsp:nvSpPr>
        <dsp:cNvPr id="0" name=""/>
        <dsp:cNvSpPr/>
      </dsp:nvSpPr>
      <dsp:spPr>
        <a:xfrm>
          <a:off x="4977276" y="207579"/>
          <a:ext cx="2285557" cy="634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05170E-40CC-4193-94DC-DBCC68241FEA}">
      <dsp:nvSpPr>
        <dsp:cNvPr id="0" name=""/>
        <dsp:cNvSpPr/>
      </dsp:nvSpPr>
      <dsp:spPr>
        <a:xfrm>
          <a:off x="5144538" y="366478"/>
          <a:ext cx="2285557" cy="634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163124" y="385064"/>
        <a:ext cx="2248385" cy="597385"/>
      </dsp:txXfrm>
    </dsp:sp>
    <dsp:sp modelId="{898B274A-9EB8-4EC6-ADAC-B7389063070A}">
      <dsp:nvSpPr>
        <dsp:cNvPr id="0" name=""/>
        <dsp:cNvSpPr/>
      </dsp:nvSpPr>
      <dsp:spPr>
        <a:xfrm>
          <a:off x="592152" y="1279945"/>
          <a:ext cx="1505359" cy="9559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99309D-2178-49CB-B48A-C1F08494A994}">
      <dsp:nvSpPr>
        <dsp:cNvPr id="0" name=""/>
        <dsp:cNvSpPr/>
      </dsp:nvSpPr>
      <dsp:spPr>
        <a:xfrm>
          <a:off x="759414" y="1438844"/>
          <a:ext cx="1505359" cy="955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সমান্তরাল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787411" y="1466841"/>
        <a:ext cx="1449365" cy="899909"/>
      </dsp:txXfrm>
    </dsp:sp>
    <dsp:sp modelId="{F3B17DA8-7A70-4728-97E2-6730057D1F6F}">
      <dsp:nvSpPr>
        <dsp:cNvPr id="0" name=""/>
        <dsp:cNvSpPr/>
      </dsp:nvSpPr>
      <dsp:spPr>
        <a:xfrm>
          <a:off x="2432036" y="1279945"/>
          <a:ext cx="1505359" cy="9559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31DF4B-2C8A-491A-9381-A3FEE160FBFE}">
      <dsp:nvSpPr>
        <dsp:cNvPr id="0" name=""/>
        <dsp:cNvSpPr/>
      </dsp:nvSpPr>
      <dsp:spPr>
        <a:xfrm>
          <a:off x="2599298" y="1438844"/>
          <a:ext cx="1505359" cy="955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উলম্ব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627295" y="1466841"/>
        <a:ext cx="1449365" cy="899909"/>
      </dsp:txXfrm>
    </dsp:sp>
    <dsp:sp modelId="{426212B9-3E80-41BC-BF9E-A9207312918D}">
      <dsp:nvSpPr>
        <dsp:cNvPr id="0" name=""/>
        <dsp:cNvSpPr/>
      </dsp:nvSpPr>
      <dsp:spPr>
        <a:xfrm>
          <a:off x="4271920" y="1279945"/>
          <a:ext cx="1505359" cy="9559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9D973B-D382-453C-8957-82B07C4FA7CB}">
      <dsp:nvSpPr>
        <dsp:cNvPr id="0" name=""/>
        <dsp:cNvSpPr/>
      </dsp:nvSpPr>
      <dsp:spPr>
        <a:xfrm>
          <a:off x="4439182" y="1438844"/>
          <a:ext cx="1505359" cy="955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467179" y="1466841"/>
        <a:ext cx="1449365" cy="899909"/>
      </dsp:txXfrm>
    </dsp:sp>
    <dsp:sp modelId="{5C178008-C0C5-4FC2-959D-E3730A7101D9}">
      <dsp:nvSpPr>
        <dsp:cNvPr id="0" name=""/>
        <dsp:cNvSpPr/>
      </dsp:nvSpPr>
      <dsp:spPr>
        <a:xfrm>
          <a:off x="379890" y="2673657"/>
          <a:ext cx="1505359" cy="9559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C6156-ECCC-46A3-A1D6-3D50DEAF8F35}">
      <dsp:nvSpPr>
        <dsp:cNvPr id="0" name=""/>
        <dsp:cNvSpPr/>
      </dsp:nvSpPr>
      <dsp:spPr>
        <a:xfrm>
          <a:off x="547152" y="2832556"/>
          <a:ext cx="1505359" cy="955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তারল্য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75149" y="2860553"/>
        <a:ext cx="1449365" cy="899909"/>
      </dsp:txXfrm>
    </dsp:sp>
    <dsp:sp modelId="{9375BCEF-2EFE-4D2B-92E5-2956968883EE}">
      <dsp:nvSpPr>
        <dsp:cNvPr id="0" name=""/>
        <dsp:cNvSpPr/>
      </dsp:nvSpPr>
      <dsp:spPr>
        <a:xfrm>
          <a:off x="2489" y="4067369"/>
          <a:ext cx="2260162" cy="21609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04CCA-BB70-439C-9085-528B66EBF86C}">
      <dsp:nvSpPr>
        <dsp:cNvPr id="0" name=""/>
        <dsp:cNvSpPr/>
      </dsp:nvSpPr>
      <dsp:spPr>
        <a:xfrm>
          <a:off x="169751" y="4226268"/>
          <a:ext cx="2260162" cy="2160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১.চলতি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২.ত্বরিত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৩.কার্যকরি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দায়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33042" y="4289559"/>
        <a:ext cx="2133580" cy="2034333"/>
      </dsp:txXfrm>
    </dsp:sp>
    <dsp:sp modelId="{E5B88146-47F0-42EF-9B09-29F4631267B4}">
      <dsp:nvSpPr>
        <dsp:cNvPr id="0" name=""/>
        <dsp:cNvSpPr/>
      </dsp:nvSpPr>
      <dsp:spPr>
        <a:xfrm>
          <a:off x="2974576" y="2673657"/>
          <a:ext cx="1505359" cy="9559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51155-F048-4364-AB45-B4A346A79E10}">
      <dsp:nvSpPr>
        <dsp:cNvPr id="0" name=""/>
        <dsp:cNvSpPr/>
      </dsp:nvSpPr>
      <dsp:spPr>
        <a:xfrm>
          <a:off x="3141839" y="2832556"/>
          <a:ext cx="1505359" cy="955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মুলাফা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169836" y="2860553"/>
        <a:ext cx="1449365" cy="899909"/>
      </dsp:txXfrm>
    </dsp:sp>
    <dsp:sp modelId="{98B47D16-32A3-4021-93EF-3B0F24607856}">
      <dsp:nvSpPr>
        <dsp:cNvPr id="0" name=""/>
        <dsp:cNvSpPr/>
      </dsp:nvSpPr>
      <dsp:spPr>
        <a:xfrm>
          <a:off x="2597175" y="4067369"/>
          <a:ext cx="2260162" cy="21609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BE7C30-3976-49D4-ACBB-03D0C6041E29}">
      <dsp:nvSpPr>
        <dsp:cNvPr id="0" name=""/>
        <dsp:cNvSpPr/>
      </dsp:nvSpPr>
      <dsp:spPr>
        <a:xfrm>
          <a:off x="2764437" y="4226268"/>
          <a:ext cx="2260162" cy="2160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১.মোট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২.নীট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৩.বিনিয়োজিত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827728" y="4289559"/>
        <a:ext cx="2133580" cy="2034333"/>
      </dsp:txXfrm>
    </dsp:sp>
    <dsp:sp modelId="{0C0F0C50-A0B7-43DD-A716-F4A3ABBCBA27}">
      <dsp:nvSpPr>
        <dsp:cNvPr id="0" name=""/>
        <dsp:cNvSpPr/>
      </dsp:nvSpPr>
      <dsp:spPr>
        <a:xfrm>
          <a:off x="5569263" y="2673657"/>
          <a:ext cx="1505359" cy="9559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9E9A5-45E8-4A9D-A062-90BBBB99FE32}">
      <dsp:nvSpPr>
        <dsp:cNvPr id="0" name=""/>
        <dsp:cNvSpPr/>
      </dsp:nvSpPr>
      <dsp:spPr>
        <a:xfrm>
          <a:off x="5736525" y="2832556"/>
          <a:ext cx="1505359" cy="955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স্বচ্চলতা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764522" y="2860553"/>
        <a:ext cx="1449365" cy="899909"/>
      </dsp:txXfrm>
    </dsp:sp>
    <dsp:sp modelId="{DBAD4C45-E7C5-44DF-8D0F-EB8E9F161467}">
      <dsp:nvSpPr>
        <dsp:cNvPr id="0" name=""/>
        <dsp:cNvSpPr/>
      </dsp:nvSpPr>
      <dsp:spPr>
        <a:xfrm>
          <a:off x="5191862" y="4067369"/>
          <a:ext cx="2260162" cy="21609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912BD-D2B2-43F7-9013-6CA32FB33C6C}">
      <dsp:nvSpPr>
        <dsp:cNvPr id="0" name=""/>
        <dsp:cNvSpPr/>
      </dsp:nvSpPr>
      <dsp:spPr>
        <a:xfrm>
          <a:off x="5359124" y="4226268"/>
          <a:ext cx="2260162" cy="2160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১.দায়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মালিকানা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২.দায়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422415" y="4289559"/>
        <a:ext cx="2133580" cy="2034333"/>
      </dsp:txXfrm>
    </dsp:sp>
    <dsp:sp modelId="{93A6BB20-40E6-4E2B-922A-522B7C4DA050}">
      <dsp:nvSpPr>
        <dsp:cNvPr id="0" name=""/>
        <dsp:cNvSpPr/>
      </dsp:nvSpPr>
      <dsp:spPr>
        <a:xfrm>
          <a:off x="8163949" y="2673657"/>
          <a:ext cx="1505359" cy="9559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1E2E1-D749-4AB0-98F2-A2F6E8B8E50D}">
      <dsp:nvSpPr>
        <dsp:cNvPr id="0" name=""/>
        <dsp:cNvSpPr/>
      </dsp:nvSpPr>
      <dsp:spPr>
        <a:xfrm>
          <a:off x="8331211" y="2832556"/>
          <a:ext cx="1505359" cy="955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দক্ষতা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359208" y="2860553"/>
        <a:ext cx="1449365" cy="899909"/>
      </dsp:txXfrm>
    </dsp:sp>
    <dsp:sp modelId="{7E659337-149B-4A7A-A51E-05D11688B640}">
      <dsp:nvSpPr>
        <dsp:cNvPr id="0" name=""/>
        <dsp:cNvSpPr/>
      </dsp:nvSpPr>
      <dsp:spPr>
        <a:xfrm>
          <a:off x="7786548" y="4067369"/>
          <a:ext cx="2260162" cy="21609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4436C-FED6-4508-85FB-2887B7DBE474}">
      <dsp:nvSpPr>
        <dsp:cNvPr id="0" name=""/>
        <dsp:cNvSpPr/>
      </dsp:nvSpPr>
      <dsp:spPr>
        <a:xfrm>
          <a:off x="7953810" y="4226268"/>
          <a:ext cx="2260162" cy="2160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১.মজুদ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২.প্র্যপ্য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৩.প্রদেয়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৪.বিনিয়োজিত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017101" y="4289559"/>
        <a:ext cx="2133580" cy="2034333"/>
      </dsp:txXfrm>
    </dsp:sp>
    <dsp:sp modelId="{C0B030E6-95E1-483A-9722-8BCE28D41CDA}">
      <dsp:nvSpPr>
        <dsp:cNvPr id="0" name=""/>
        <dsp:cNvSpPr/>
      </dsp:nvSpPr>
      <dsp:spPr>
        <a:xfrm>
          <a:off x="10142597" y="1279945"/>
          <a:ext cx="1505359" cy="9559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5731B-A08B-4992-9ECA-16248774F82B}">
      <dsp:nvSpPr>
        <dsp:cNvPr id="0" name=""/>
        <dsp:cNvSpPr/>
      </dsp:nvSpPr>
      <dsp:spPr>
        <a:xfrm>
          <a:off x="10309859" y="1438844"/>
          <a:ext cx="1505359" cy="955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বিশেষায়িত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0337856" y="1466841"/>
        <a:ext cx="1449365" cy="899909"/>
      </dsp:txXfrm>
    </dsp:sp>
    <dsp:sp modelId="{CDE3A55F-D9BB-4472-8EA1-03DB2849C141}">
      <dsp:nvSpPr>
        <dsp:cNvPr id="0" name=""/>
        <dsp:cNvSpPr/>
      </dsp:nvSpPr>
      <dsp:spPr>
        <a:xfrm>
          <a:off x="10003833" y="2673657"/>
          <a:ext cx="1782887" cy="9559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DA270-9DE9-4667-8243-2383C89D7175}">
      <dsp:nvSpPr>
        <dsp:cNvPr id="0" name=""/>
        <dsp:cNvSpPr/>
      </dsp:nvSpPr>
      <dsp:spPr>
        <a:xfrm>
          <a:off x="10171095" y="2832556"/>
          <a:ext cx="1782887" cy="955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প্রবাহ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২.সম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0199092" y="2860553"/>
        <a:ext cx="1726893" cy="8999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EE4B2-A606-4681-8B0A-1235134D8B92}">
      <dsp:nvSpPr>
        <dsp:cNvPr id="0" name=""/>
        <dsp:cNvSpPr/>
      </dsp:nvSpPr>
      <dsp:spPr>
        <a:xfrm rot="5400000">
          <a:off x="-308184" y="310405"/>
          <a:ext cx="2054560" cy="143819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সমান্তরাল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0" y="721317"/>
        <a:ext cx="1438192" cy="616368"/>
      </dsp:txXfrm>
    </dsp:sp>
    <dsp:sp modelId="{3B26E514-0BFE-4B21-A168-898EDBE78307}">
      <dsp:nvSpPr>
        <dsp:cNvPr id="0" name=""/>
        <dsp:cNvSpPr/>
      </dsp:nvSpPr>
      <dsp:spPr>
        <a:xfrm rot="5400000">
          <a:off x="5433855" y="-3993440"/>
          <a:ext cx="1335464" cy="93267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বিভিন্ন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হিসাবকালের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দফাসমূহের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তুলনা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পরিমান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শতকরায়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 rot="-5400000">
        <a:off x="1438193" y="67414"/>
        <a:ext cx="9261597" cy="1205080"/>
      </dsp:txXfrm>
    </dsp:sp>
    <dsp:sp modelId="{EAA24541-620F-4109-BA1B-544FA90BDB86}">
      <dsp:nvSpPr>
        <dsp:cNvPr id="0" name=""/>
        <dsp:cNvSpPr/>
      </dsp:nvSpPr>
      <dsp:spPr>
        <a:xfrm rot="5400000">
          <a:off x="-308184" y="2174810"/>
          <a:ext cx="2054560" cy="1438192"/>
        </a:xfrm>
        <a:prstGeom prst="chevron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2">
              <a:hueOff val="-368613"/>
              <a:satOff val="44335"/>
              <a:lumOff val="5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উলম্ব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0" y="2585722"/>
        <a:ext cx="1438192" cy="616368"/>
      </dsp:txXfrm>
    </dsp:sp>
    <dsp:sp modelId="{DF8276E2-D008-4174-9FC3-3C10027956E6}">
      <dsp:nvSpPr>
        <dsp:cNvPr id="0" name=""/>
        <dsp:cNvSpPr/>
      </dsp:nvSpPr>
      <dsp:spPr>
        <a:xfrm rot="5400000">
          <a:off x="5433855" y="-2129035"/>
          <a:ext cx="1335464" cy="93267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368613"/>
              <a:satOff val="44335"/>
              <a:lumOff val="5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নিদ্দিষ্ট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হিসাবকালের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দফাসমূহের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ভিত্তি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সাপেক্ষে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তুলনা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পরিমান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শতকরায়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 rot="-5400000">
        <a:off x="1438193" y="1931819"/>
        <a:ext cx="9261597" cy="1205080"/>
      </dsp:txXfrm>
    </dsp:sp>
    <dsp:sp modelId="{A078C1FE-CE92-4F71-9E00-00B4591BAE60}">
      <dsp:nvSpPr>
        <dsp:cNvPr id="0" name=""/>
        <dsp:cNvSpPr/>
      </dsp:nvSpPr>
      <dsp:spPr>
        <a:xfrm rot="5400000">
          <a:off x="-308184" y="4039215"/>
          <a:ext cx="2054560" cy="1438192"/>
        </a:xfrm>
        <a:prstGeom prst="chevron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2">
              <a:hueOff val="-737226"/>
              <a:satOff val="88670"/>
              <a:lumOff val="10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0" y="4450127"/>
        <a:ext cx="1438192" cy="616368"/>
      </dsp:txXfrm>
    </dsp:sp>
    <dsp:sp modelId="{993D06D7-6FFD-4038-8867-8EEB4C1AB92B}">
      <dsp:nvSpPr>
        <dsp:cNvPr id="0" name=""/>
        <dsp:cNvSpPr/>
      </dsp:nvSpPr>
      <dsp:spPr>
        <a:xfrm rot="5400000">
          <a:off x="5433855" y="-264630"/>
          <a:ext cx="1335464" cy="93267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737226"/>
              <a:satOff val="88670"/>
              <a:lumOff val="10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দুটি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দফার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একটির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তোলনায়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অন্যটি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পরিবর্তনের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হার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2800" b="1" kern="1200" dirty="0">
              <a:latin typeface="NikoshBAN" pitchFamily="2" charset="0"/>
              <a:cs typeface="NikoshBAN" pitchFamily="2" charset="0"/>
            </a:rPr>
            <a:t>ভগ্নাংশে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438193" y="3796224"/>
        <a:ext cx="9261597" cy="12050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AB81B-85DB-420A-9E2C-680E7A897FEE}">
      <dsp:nvSpPr>
        <dsp:cNvPr id="0" name=""/>
        <dsp:cNvSpPr/>
      </dsp:nvSpPr>
      <dsp:spPr>
        <a:xfrm>
          <a:off x="10303378" y="2675728"/>
          <a:ext cx="91440" cy="3103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954"/>
              </a:lnTo>
              <a:lnTo>
                <a:pt x="101136" y="87954"/>
              </a:lnTo>
              <a:lnTo>
                <a:pt x="101136" y="3103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E436B-720F-4C30-A3E0-55BF55A11050}">
      <dsp:nvSpPr>
        <dsp:cNvPr id="0" name=""/>
        <dsp:cNvSpPr/>
      </dsp:nvSpPr>
      <dsp:spPr>
        <a:xfrm>
          <a:off x="5837916" y="1192563"/>
          <a:ext cx="4511181" cy="601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892"/>
              </a:lnTo>
              <a:lnTo>
                <a:pt x="4511181" y="378892"/>
              </a:lnTo>
              <a:lnTo>
                <a:pt x="4511181" y="6013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95EE1-1AC8-4722-9B86-D2F8BB78060E}">
      <dsp:nvSpPr>
        <dsp:cNvPr id="0" name=""/>
        <dsp:cNvSpPr/>
      </dsp:nvSpPr>
      <dsp:spPr>
        <a:xfrm>
          <a:off x="7231803" y="2675728"/>
          <a:ext cx="91440" cy="3103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954"/>
              </a:lnTo>
              <a:lnTo>
                <a:pt x="101136" y="87954"/>
              </a:lnTo>
              <a:lnTo>
                <a:pt x="101136" y="3103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7CDAE-0494-4491-8B28-A279266F1CD2}">
      <dsp:nvSpPr>
        <dsp:cNvPr id="0" name=""/>
        <dsp:cNvSpPr/>
      </dsp:nvSpPr>
      <dsp:spPr>
        <a:xfrm>
          <a:off x="5837916" y="1192563"/>
          <a:ext cx="1439606" cy="601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892"/>
              </a:lnTo>
              <a:lnTo>
                <a:pt x="1439606" y="378892"/>
              </a:lnTo>
              <a:lnTo>
                <a:pt x="1439606" y="6013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115AF2-0D63-4AA8-916B-194FAD74A76A}">
      <dsp:nvSpPr>
        <dsp:cNvPr id="0" name=""/>
        <dsp:cNvSpPr/>
      </dsp:nvSpPr>
      <dsp:spPr>
        <a:xfrm>
          <a:off x="4160228" y="2675728"/>
          <a:ext cx="91440" cy="3103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954"/>
              </a:lnTo>
              <a:lnTo>
                <a:pt x="101136" y="87954"/>
              </a:lnTo>
              <a:lnTo>
                <a:pt x="101136" y="3103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D2F8F-169C-4C15-B45A-4F876B6BAAEF}">
      <dsp:nvSpPr>
        <dsp:cNvPr id="0" name=""/>
        <dsp:cNvSpPr/>
      </dsp:nvSpPr>
      <dsp:spPr>
        <a:xfrm>
          <a:off x="4205948" y="1192563"/>
          <a:ext cx="1631967" cy="601324"/>
        </a:xfrm>
        <a:custGeom>
          <a:avLst/>
          <a:gdLst/>
          <a:ahLst/>
          <a:cxnLst/>
          <a:rect l="0" t="0" r="0" b="0"/>
          <a:pathLst>
            <a:path>
              <a:moveTo>
                <a:pt x="1631967" y="0"/>
              </a:moveTo>
              <a:lnTo>
                <a:pt x="1631967" y="378892"/>
              </a:lnTo>
              <a:lnTo>
                <a:pt x="0" y="378892"/>
              </a:lnTo>
              <a:lnTo>
                <a:pt x="0" y="6013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997ADD-FBB8-427B-90B1-14A5B3902766}">
      <dsp:nvSpPr>
        <dsp:cNvPr id="0" name=""/>
        <dsp:cNvSpPr/>
      </dsp:nvSpPr>
      <dsp:spPr>
        <a:xfrm>
          <a:off x="1225598" y="2675728"/>
          <a:ext cx="91440" cy="3103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954"/>
              </a:lnTo>
              <a:lnTo>
                <a:pt x="101136" y="87954"/>
              </a:lnTo>
              <a:lnTo>
                <a:pt x="101136" y="3103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495DC-9EAC-42A3-A892-068B1B8DEBD2}">
      <dsp:nvSpPr>
        <dsp:cNvPr id="0" name=""/>
        <dsp:cNvSpPr/>
      </dsp:nvSpPr>
      <dsp:spPr>
        <a:xfrm>
          <a:off x="1271318" y="1192563"/>
          <a:ext cx="4566597" cy="601324"/>
        </a:xfrm>
        <a:custGeom>
          <a:avLst/>
          <a:gdLst/>
          <a:ahLst/>
          <a:cxnLst/>
          <a:rect l="0" t="0" r="0" b="0"/>
          <a:pathLst>
            <a:path>
              <a:moveTo>
                <a:pt x="4566597" y="0"/>
              </a:moveTo>
              <a:lnTo>
                <a:pt x="4566597" y="378892"/>
              </a:lnTo>
              <a:lnTo>
                <a:pt x="0" y="378892"/>
              </a:lnTo>
              <a:lnTo>
                <a:pt x="0" y="6013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0C7DE6-1A88-4D41-8F04-7E43414736F2}">
      <dsp:nvSpPr>
        <dsp:cNvPr id="0" name=""/>
        <dsp:cNvSpPr/>
      </dsp:nvSpPr>
      <dsp:spPr>
        <a:xfrm>
          <a:off x="3380502" y="1732"/>
          <a:ext cx="4914827" cy="1190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F98B7-EE67-473F-B557-A8108046F81A}">
      <dsp:nvSpPr>
        <dsp:cNvPr id="0" name=""/>
        <dsp:cNvSpPr/>
      </dsp:nvSpPr>
      <dsp:spPr>
        <a:xfrm>
          <a:off x="3647287" y="255177"/>
          <a:ext cx="4914827" cy="1190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তারল্য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পরিশোধ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বেশি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ভাল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….</a:t>
          </a:r>
        </a:p>
      </dsp:txBody>
      <dsp:txXfrm>
        <a:off x="3682165" y="290055"/>
        <a:ext cx="4845071" cy="1121075"/>
      </dsp:txXfrm>
    </dsp:sp>
    <dsp:sp modelId="{B599C956-D606-40E7-9631-2DE7D4302327}">
      <dsp:nvSpPr>
        <dsp:cNvPr id="0" name=""/>
        <dsp:cNvSpPr/>
      </dsp:nvSpPr>
      <dsp:spPr>
        <a:xfrm>
          <a:off x="256522" y="1793887"/>
          <a:ext cx="2029592" cy="881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76550D-4270-4CBE-8BEC-D9D67EF2FB1A}">
      <dsp:nvSpPr>
        <dsp:cNvPr id="0" name=""/>
        <dsp:cNvSpPr/>
      </dsp:nvSpPr>
      <dsp:spPr>
        <a:xfrm>
          <a:off x="523306" y="2047332"/>
          <a:ext cx="2029592" cy="881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১.চলতি</a:t>
          </a:r>
        </a:p>
      </dsp:txBody>
      <dsp:txXfrm>
        <a:off x="549134" y="2073160"/>
        <a:ext cx="1977936" cy="830184"/>
      </dsp:txXfrm>
    </dsp:sp>
    <dsp:sp modelId="{AA4AF46A-4870-4883-8743-D21D5E7A7DF3}">
      <dsp:nvSpPr>
        <dsp:cNvPr id="0" name=""/>
        <dsp:cNvSpPr/>
      </dsp:nvSpPr>
      <dsp:spPr>
        <a:xfrm>
          <a:off x="126204" y="2986114"/>
          <a:ext cx="2401061" cy="15246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FAB91-CD20-421D-A76D-EDEEE03AA0FB}">
      <dsp:nvSpPr>
        <dsp:cNvPr id="0" name=""/>
        <dsp:cNvSpPr/>
      </dsp:nvSpPr>
      <dsp:spPr>
        <a:xfrm>
          <a:off x="392989" y="3239559"/>
          <a:ext cx="2401061" cy="1524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চলতি=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চলতি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সম্পদ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চলতি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দায়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37645" y="3284215"/>
        <a:ext cx="2311749" cy="1435361"/>
      </dsp:txXfrm>
    </dsp:sp>
    <dsp:sp modelId="{5A3C34C7-725E-4945-9ED7-E0D607F6E89A}">
      <dsp:nvSpPr>
        <dsp:cNvPr id="0" name=""/>
        <dsp:cNvSpPr/>
      </dsp:nvSpPr>
      <dsp:spPr>
        <a:xfrm>
          <a:off x="3191152" y="1793887"/>
          <a:ext cx="2029592" cy="881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E0BF2-3C18-4672-9753-5075CA90B908}">
      <dsp:nvSpPr>
        <dsp:cNvPr id="0" name=""/>
        <dsp:cNvSpPr/>
      </dsp:nvSpPr>
      <dsp:spPr>
        <a:xfrm>
          <a:off x="3457937" y="2047332"/>
          <a:ext cx="2029592" cy="881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২.ত্বরিত</a:t>
          </a:r>
        </a:p>
      </dsp:txBody>
      <dsp:txXfrm>
        <a:off x="3483765" y="2073160"/>
        <a:ext cx="1977936" cy="830184"/>
      </dsp:txXfrm>
    </dsp:sp>
    <dsp:sp modelId="{F0611B0B-3711-4F93-9B7D-025E4B5688F2}">
      <dsp:nvSpPr>
        <dsp:cNvPr id="0" name=""/>
        <dsp:cNvSpPr/>
      </dsp:nvSpPr>
      <dsp:spPr>
        <a:xfrm>
          <a:off x="3060834" y="2986114"/>
          <a:ext cx="2401061" cy="15246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41531-C4CE-4275-9776-68C7A09EFF09}">
      <dsp:nvSpPr>
        <dsp:cNvPr id="0" name=""/>
        <dsp:cNvSpPr/>
      </dsp:nvSpPr>
      <dsp:spPr>
        <a:xfrm>
          <a:off x="3327619" y="3239559"/>
          <a:ext cx="2401061" cy="1524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ত্বরিত=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তরল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সম্পদ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তরল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দায়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372275" y="3284215"/>
        <a:ext cx="2311749" cy="1435361"/>
      </dsp:txXfrm>
    </dsp:sp>
    <dsp:sp modelId="{99FCAAEC-11C7-4EB4-B7EE-F504D2EE37F5}">
      <dsp:nvSpPr>
        <dsp:cNvPr id="0" name=""/>
        <dsp:cNvSpPr/>
      </dsp:nvSpPr>
      <dsp:spPr>
        <a:xfrm>
          <a:off x="6262727" y="1793887"/>
          <a:ext cx="2029592" cy="881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5A45C-E907-4845-B220-F9586C35CC8F}">
      <dsp:nvSpPr>
        <dsp:cNvPr id="0" name=""/>
        <dsp:cNvSpPr/>
      </dsp:nvSpPr>
      <dsp:spPr>
        <a:xfrm>
          <a:off x="6529511" y="2047332"/>
          <a:ext cx="2029592" cy="881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৩.কার্যকরি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555339" y="2073160"/>
        <a:ext cx="1977936" cy="830184"/>
      </dsp:txXfrm>
    </dsp:sp>
    <dsp:sp modelId="{9F4453EC-44AF-4540-88AE-7682746AD30D}">
      <dsp:nvSpPr>
        <dsp:cNvPr id="0" name=""/>
        <dsp:cNvSpPr/>
      </dsp:nvSpPr>
      <dsp:spPr>
        <a:xfrm>
          <a:off x="5995465" y="2986114"/>
          <a:ext cx="2674950" cy="15246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650C2-EEC8-494D-8199-DD9A4763C7EB}">
      <dsp:nvSpPr>
        <dsp:cNvPr id="0" name=""/>
        <dsp:cNvSpPr/>
      </dsp:nvSpPr>
      <dsp:spPr>
        <a:xfrm>
          <a:off x="6262249" y="3239559"/>
          <a:ext cx="2674950" cy="1524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কার্যকরী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কার্যকরি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মূলধন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চলতি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দায়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306905" y="3284215"/>
        <a:ext cx="2585638" cy="1435361"/>
      </dsp:txXfrm>
    </dsp:sp>
    <dsp:sp modelId="{57F0341F-A8FD-40E6-8E01-69879FBB85F9}">
      <dsp:nvSpPr>
        <dsp:cNvPr id="0" name=""/>
        <dsp:cNvSpPr/>
      </dsp:nvSpPr>
      <dsp:spPr>
        <a:xfrm>
          <a:off x="9334301" y="1793887"/>
          <a:ext cx="2029592" cy="881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D1EE8-7FD0-4744-8C6B-250E1ACCE9F5}">
      <dsp:nvSpPr>
        <dsp:cNvPr id="0" name=""/>
        <dsp:cNvSpPr/>
      </dsp:nvSpPr>
      <dsp:spPr>
        <a:xfrm>
          <a:off x="9601086" y="2047332"/>
          <a:ext cx="2029592" cy="881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দায়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9626914" y="2073160"/>
        <a:ext cx="1977936" cy="830184"/>
      </dsp:txXfrm>
    </dsp:sp>
    <dsp:sp modelId="{7BDAECA2-F6B1-40F1-850E-52B6B3D411D5}">
      <dsp:nvSpPr>
        <dsp:cNvPr id="0" name=""/>
        <dsp:cNvSpPr/>
      </dsp:nvSpPr>
      <dsp:spPr>
        <a:xfrm>
          <a:off x="9203984" y="2986114"/>
          <a:ext cx="2401061" cy="15246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C64F9D-E125-4A8C-8AA1-C447C7BFE461}">
      <dsp:nvSpPr>
        <dsp:cNvPr id="0" name=""/>
        <dsp:cNvSpPr/>
      </dsp:nvSpPr>
      <dsp:spPr>
        <a:xfrm>
          <a:off x="9470768" y="3239559"/>
          <a:ext cx="2401061" cy="1524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নগদ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চলতি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দায়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9515424" y="3284215"/>
        <a:ext cx="2311749" cy="14353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78298-1163-4B17-81E9-01A989FB16DD}">
      <dsp:nvSpPr>
        <dsp:cNvPr id="0" name=""/>
        <dsp:cNvSpPr/>
      </dsp:nvSpPr>
      <dsp:spPr>
        <a:xfrm>
          <a:off x="10078517" y="3158944"/>
          <a:ext cx="91440" cy="4939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95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1F2284-6C98-4131-8372-2AC7403073BB}">
      <dsp:nvSpPr>
        <dsp:cNvPr id="0" name=""/>
        <dsp:cNvSpPr/>
      </dsp:nvSpPr>
      <dsp:spPr>
        <a:xfrm>
          <a:off x="6001642" y="1586484"/>
          <a:ext cx="4122594" cy="493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618"/>
              </a:lnTo>
              <a:lnTo>
                <a:pt x="4122594" y="336618"/>
              </a:lnTo>
              <a:lnTo>
                <a:pt x="4122594" y="49395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39A4BA-0F6E-4A1F-879A-8F20F0CA6572}">
      <dsp:nvSpPr>
        <dsp:cNvPr id="0" name=""/>
        <dsp:cNvSpPr/>
      </dsp:nvSpPr>
      <dsp:spPr>
        <a:xfrm>
          <a:off x="5955922" y="3158944"/>
          <a:ext cx="91440" cy="4939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95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933FE4-1969-4C85-9404-660DF786944F}">
      <dsp:nvSpPr>
        <dsp:cNvPr id="0" name=""/>
        <dsp:cNvSpPr/>
      </dsp:nvSpPr>
      <dsp:spPr>
        <a:xfrm>
          <a:off x="5955922" y="1586484"/>
          <a:ext cx="91440" cy="4939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95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1E6BC-FA81-4022-8F2E-AE9129B08ACB}">
      <dsp:nvSpPr>
        <dsp:cNvPr id="0" name=""/>
        <dsp:cNvSpPr/>
      </dsp:nvSpPr>
      <dsp:spPr>
        <a:xfrm>
          <a:off x="1833328" y="3158944"/>
          <a:ext cx="91440" cy="4939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95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27EE3-8FDE-42C4-A07F-880716C09450}">
      <dsp:nvSpPr>
        <dsp:cNvPr id="0" name=""/>
        <dsp:cNvSpPr/>
      </dsp:nvSpPr>
      <dsp:spPr>
        <a:xfrm>
          <a:off x="1879048" y="1586484"/>
          <a:ext cx="4122594" cy="493959"/>
        </a:xfrm>
        <a:custGeom>
          <a:avLst/>
          <a:gdLst/>
          <a:ahLst/>
          <a:cxnLst/>
          <a:rect l="0" t="0" r="0" b="0"/>
          <a:pathLst>
            <a:path>
              <a:moveTo>
                <a:pt x="4122594" y="0"/>
              </a:moveTo>
              <a:lnTo>
                <a:pt x="4122594" y="336618"/>
              </a:lnTo>
              <a:lnTo>
                <a:pt x="0" y="336618"/>
              </a:lnTo>
              <a:lnTo>
                <a:pt x="0" y="49395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B2E791-0311-4184-A31F-534C9EFB276B}">
      <dsp:nvSpPr>
        <dsp:cNvPr id="0" name=""/>
        <dsp:cNvSpPr/>
      </dsp:nvSpPr>
      <dsp:spPr>
        <a:xfrm>
          <a:off x="3825236" y="507983"/>
          <a:ext cx="4352812" cy="1078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519445-E90D-42C9-872E-D97B3E86D47A}">
      <dsp:nvSpPr>
        <dsp:cNvPr id="0" name=""/>
        <dsp:cNvSpPr/>
      </dsp:nvSpPr>
      <dsp:spPr>
        <a:xfrm>
          <a:off x="4013950" y="687262"/>
          <a:ext cx="4352812" cy="1078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ভবিষ্যত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অর্জন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বেশি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ভাল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…..</a:t>
          </a:r>
        </a:p>
      </dsp:txBody>
      <dsp:txXfrm>
        <a:off x="4045538" y="718850"/>
        <a:ext cx="4289636" cy="1015324"/>
      </dsp:txXfrm>
    </dsp:sp>
    <dsp:sp modelId="{4A24E312-A551-4EEA-9ED2-CF01C5B2DD17}">
      <dsp:nvSpPr>
        <dsp:cNvPr id="0" name=""/>
        <dsp:cNvSpPr/>
      </dsp:nvSpPr>
      <dsp:spPr>
        <a:xfrm>
          <a:off x="1029835" y="2080443"/>
          <a:ext cx="1698426" cy="10785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09418-3F10-43E8-8931-8C6C3A7F0AF2}">
      <dsp:nvSpPr>
        <dsp:cNvPr id="0" name=""/>
        <dsp:cNvSpPr/>
      </dsp:nvSpPr>
      <dsp:spPr>
        <a:xfrm>
          <a:off x="1218549" y="2259722"/>
          <a:ext cx="1698426" cy="1078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১.মোট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250137" y="2291310"/>
        <a:ext cx="1635250" cy="1015324"/>
      </dsp:txXfrm>
    </dsp:sp>
    <dsp:sp modelId="{FB2C19A8-8684-4DBB-84F7-F1308FA551C4}">
      <dsp:nvSpPr>
        <dsp:cNvPr id="0" name=""/>
        <dsp:cNvSpPr/>
      </dsp:nvSpPr>
      <dsp:spPr>
        <a:xfrm>
          <a:off x="6465" y="3652903"/>
          <a:ext cx="3745166" cy="10785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ECE6B9-BCBC-4D41-AFEE-4DB47DD4B8C5}">
      <dsp:nvSpPr>
        <dsp:cNvPr id="0" name=""/>
        <dsp:cNvSpPr/>
      </dsp:nvSpPr>
      <dsp:spPr>
        <a:xfrm>
          <a:off x="195179" y="3832182"/>
          <a:ext cx="3745166" cy="1078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মোট লাভ=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মোট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লাভ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নীট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বিক্রয়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26767" y="3863770"/>
        <a:ext cx="3681990" cy="1015324"/>
      </dsp:txXfrm>
    </dsp:sp>
    <dsp:sp modelId="{3D43AEF4-078C-41E9-AEAF-7BEAB21478B4}">
      <dsp:nvSpPr>
        <dsp:cNvPr id="0" name=""/>
        <dsp:cNvSpPr/>
      </dsp:nvSpPr>
      <dsp:spPr>
        <a:xfrm>
          <a:off x="5152429" y="2080443"/>
          <a:ext cx="1698426" cy="10785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22011-B331-4ED8-93F3-B9B0D1FF1002}">
      <dsp:nvSpPr>
        <dsp:cNvPr id="0" name=""/>
        <dsp:cNvSpPr/>
      </dsp:nvSpPr>
      <dsp:spPr>
        <a:xfrm>
          <a:off x="5341143" y="2259722"/>
          <a:ext cx="1698426" cy="1078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২.নীট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372731" y="2291310"/>
        <a:ext cx="1635250" cy="1015324"/>
      </dsp:txXfrm>
    </dsp:sp>
    <dsp:sp modelId="{5E55B526-6F84-48B5-BB11-F030F45E305A}">
      <dsp:nvSpPr>
        <dsp:cNvPr id="0" name=""/>
        <dsp:cNvSpPr/>
      </dsp:nvSpPr>
      <dsp:spPr>
        <a:xfrm>
          <a:off x="4129059" y="3652903"/>
          <a:ext cx="3745166" cy="10785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4D64A-F356-4115-B0D5-269F73575A01}">
      <dsp:nvSpPr>
        <dsp:cNvPr id="0" name=""/>
        <dsp:cNvSpPr/>
      </dsp:nvSpPr>
      <dsp:spPr>
        <a:xfrm>
          <a:off x="4317773" y="3832182"/>
          <a:ext cx="3745166" cy="1078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নীট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নীট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লাভ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নীট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বিক্রয়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349361" y="3863770"/>
        <a:ext cx="3681990" cy="1015324"/>
      </dsp:txXfrm>
    </dsp:sp>
    <dsp:sp modelId="{49D2C44D-119B-4DC4-8981-6BF74146D481}">
      <dsp:nvSpPr>
        <dsp:cNvPr id="0" name=""/>
        <dsp:cNvSpPr/>
      </dsp:nvSpPr>
      <dsp:spPr>
        <a:xfrm>
          <a:off x="9275024" y="2080443"/>
          <a:ext cx="1698426" cy="10785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B70E5-0527-41A9-804A-7C7D7B568E66}">
      <dsp:nvSpPr>
        <dsp:cNvPr id="0" name=""/>
        <dsp:cNvSpPr/>
      </dsp:nvSpPr>
      <dsp:spPr>
        <a:xfrm>
          <a:off x="9463738" y="2259722"/>
          <a:ext cx="1698426" cy="1078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৩.বিনিয়োজিত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9495326" y="2291310"/>
        <a:ext cx="1635250" cy="1015324"/>
      </dsp:txXfrm>
    </dsp:sp>
    <dsp:sp modelId="{E76131F2-490D-419C-A0F0-430BDA85A768}">
      <dsp:nvSpPr>
        <dsp:cNvPr id="0" name=""/>
        <dsp:cNvSpPr/>
      </dsp:nvSpPr>
      <dsp:spPr>
        <a:xfrm>
          <a:off x="8251654" y="3652903"/>
          <a:ext cx="3745166" cy="10785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27364-B89D-4F4C-A3F2-BC0231940A04}">
      <dsp:nvSpPr>
        <dsp:cNvPr id="0" name=""/>
        <dsp:cNvSpPr/>
      </dsp:nvSpPr>
      <dsp:spPr>
        <a:xfrm>
          <a:off x="8440368" y="3832182"/>
          <a:ext cx="3745166" cy="1078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বিনিয়োজিত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করপূর্ব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নীট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লাভ</m:t>
                  </m:r>
                </m:num>
                <m:den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বিনিয়োজিত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মূলধন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471956" y="3863770"/>
        <a:ext cx="3681990" cy="10153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EC61E6-DA27-4546-92D5-4E73CE6239F5}">
      <dsp:nvSpPr>
        <dsp:cNvPr id="0" name=""/>
        <dsp:cNvSpPr/>
      </dsp:nvSpPr>
      <dsp:spPr>
        <a:xfrm>
          <a:off x="9882328" y="3185727"/>
          <a:ext cx="91440" cy="523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38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4DAD3-F3D0-44E3-9A91-6CF82898A581}">
      <dsp:nvSpPr>
        <dsp:cNvPr id="0" name=""/>
        <dsp:cNvSpPr/>
      </dsp:nvSpPr>
      <dsp:spPr>
        <a:xfrm>
          <a:off x="5878258" y="1519597"/>
          <a:ext cx="4049790" cy="52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670"/>
              </a:lnTo>
              <a:lnTo>
                <a:pt x="4049790" y="356670"/>
              </a:lnTo>
              <a:lnTo>
                <a:pt x="4049790" y="52338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8EE27-C7E5-48AA-8153-8CA6533155BB}">
      <dsp:nvSpPr>
        <dsp:cNvPr id="0" name=""/>
        <dsp:cNvSpPr/>
      </dsp:nvSpPr>
      <dsp:spPr>
        <a:xfrm>
          <a:off x="5832538" y="3185727"/>
          <a:ext cx="91440" cy="523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38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E766E0-6FF7-4E78-AF3A-33CA928B695D}">
      <dsp:nvSpPr>
        <dsp:cNvPr id="0" name=""/>
        <dsp:cNvSpPr/>
      </dsp:nvSpPr>
      <dsp:spPr>
        <a:xfrm>
          <a:off x="5832538" y="1519597"/>
          <a:ext cx="91440" cy="523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38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E0A14-7DF8-4A0E-85D9-530DC46F5812}">
      <dsp:nvSpPr>
        <dsp:cNvPr id="0" name=""/>
        <dsp:cNvSpPr/>
      </dsp:nvSpPr>
      <dsp:spPr>
        <a:xfrm>
          <a:off x="1782748" y="3185727"/>
          <a:ext cx="91440" cy="523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38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709ACF-40B7-42CE-AC12-BE41930B791A}">
      <dsp:nvSpPr>
        <dsp:cNvPr id="0" name=""/>
        <dsp:cNvSpPr/>
      </dsp:nvSpPr>
      <dsp:spPr>
        <a:xfrm>
          <a:off x="1828468" y="1519597"/>
          <a:ext cx="4049790" cy="523383"/>
        </a:xfrm>
        <a:custGeom>
          <a:avLst/>
          <a:gdLst/>
          <a:ahLst/>
          <a:cxnLst/>
          <a:rect l="0" t="0" r="0" b="0"/>
          <a:pathLst>
            <a:path>
              <a:moveTo>
                <a:pt x="4049790" y="0"/>
              </a:moveTo>
              <a:lnTo>
                <a:pt x="4049790" y="356670"/>
              </a:lnTo>
              <a:lnTo>
                <a:pt x="0" y="356670"/>
              </a:lnTo>
              <a:lnTo>
                <a:pt x="0" y="52338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91187-5575-4AF8-9138-6B494A0937DC}">
      <dsp:nvSpPr>
        <dsp:cNvPr id="0" name=""/>
        <dsp:cNvSpPr/>
      </dsp:nvSpPr>
      <dsp:spPr>
        <a:xfrm>
          <a:off x="4003965" y="376850"/>
          <a:ext cx="3748586" cy="1142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83297-6CA9-4BDB-96A8-15399114CE09}">
      <dsp:nvSpPr>
        <dsp:cNvPr id="0" name=""/>
        <dsp:cNvSpPr/>
      </dsp:nvSpPr>
      <dsp:spPr>
        <a:xfrm>
          <a:off x="4203920" y="566808"/>
          <a:ext cx="3748586" cy="1142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স্বচ্চলতা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বেশি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ভাল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…</a:t>
          </a:r>
        </a:p>
      </dsp:txBody>
      <dsp:txXfrm>
        <a:off x="4237390" y="600278"/>
        <a:ext cx="3681646" cy="1075806"/>
      </dsp:txXfrm>
    </dsp:sp>
    <dsp:sp modelId="{17872645-0CBB-4B04-B07F-0E0647D98761}">
      <dsp:nvSpPr>
        <dsp:cNvPr id="0" name=""/>
        <dsp:cNvSpPr/>
      </dsp:nvSpPr>
      <dsp:spPr>
        <a:xfrm>
          <a:off x="928668" y="2042981"/>
          <a:ext cx="1799600" cy="11427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F14B6-278C-46B8-9220-7BE12AB02D04}">
      <dsp:nvSpPr>
        <dsp:cNvPr id="0" name=""/>
        <dsp:cNvSpPr/>
      </dsp:nvSpPr>
      <dsp:spPr>
        <a:xfrm>
          <a:off x="1128623" y="2232939"/>
          <a:ext cx="1799600" cy="1142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১.দায়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মালিকানা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162093" y="2266409"/>
        <a:ext cx="1732660" cy="1075806"/>
      </dsp:txXfrm>
    </dsp:sp>
    <dsp:sp modelId="{158C21A6-A20F-450F-A8F0-F3A72F4415B4}">
      <dsp:nvSpPr>
        <dsp:cNvPr id="0" name=""/>
        <dsp:cNvSpPr/>
      </dsp:nvSpPr>
      <dsp:spPr>
        <a:xfrm>
          <a:off x="3529" y="3709111"/>
          <a:ext cx="3649878" cy="11427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D07F5-100E-49ED-AB9B-12797AE300D0}">
      <dsp:nvSpPr>
        <dsp:cNvPr id="0" name=""/>
        <dsp:cNvSpPr/>
      </dsp:nvSpPr>
      <dsp:spPr>
        <a:xfrm>
          <a:off x="203484" y="3899069"/>
          <a:ext cx="3649878" cy="1142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দায়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মালিকানা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মোট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বর্হি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বায়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মোট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আন্তঃদায়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36954" y="3932539"/>
        <a:ext cx="3582938" cy="1075806"/>
      </dsp:txXfrm>
    </dsp:sp>
    <dsp:sp modelId="{C5735F8C-3648-4176-B621-72E8FF4B1649}">
      <dsp:nvSpPr>
        <dsp:cNvPr id="0" name=""/>
        <dsp:cNvSpPr/>
      </dsp:nvSpPr>
      <dsp:spPr>
        <a:xfrm>
          <a:off x="4978458" y="2042981"/>
          <a:ext cx="1799600" cy="11427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D103CC-B70D-430C-90AB-77D2A69686F6}">
      <dsp:nvSpPr>
        <dsp:cNvPr id="0" name=""/>
        <dsp:cNvSpPr/>
      </dsp:nvSpPr>
      <dsp:spPr>
        <a:xfrm>
          <a:off x="5178413" y="2232939"/>
          <a:ext cx="1799600" cy="1142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২.দায়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211883" y="2266409"/>
        <a:ext cx="1732660" cy="1075806"/>
      </dsp:txXfrm>
    </dsp:sp>
    <dsp:sp modelId="{00B313D9-1A84-4F63-9129-B6A459C638DF}">
      <dsp:nvSpPr>
        <dsp:cNvPr id="0" name=""/>
        <dsp:cNvSpPr/>
      </dsp:nvSpPr>
      <dsp:spPr>
        <a:xfrm>
          <a:off x="4053319" y="3709111"/>
          <a:ext cx="3649878" cy="11427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0C80E-5FA1-4907-8E86-05F6C6D1EA12}">
      <dsp:nvSpPr>
        <dsp:cNvPr id="0" name=""/>
        <dsp:cNvSpPr/>
      </dsp:nvSpPr>
      <dsp:spPr>
        <a:xfrm>
          <a:off x="4253274" y="3899069"/>
          <a:ext cx="3649878" cy="1142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দায় সম্পদ=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মোটবর্হি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বায়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মোট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সম্পদ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286744" y="3932539"/>
        <a:ext cx="3582938" cy="1075806"/>
      </dsp:txXfrm>
    </dsp:sp>
    <dsp:sp modelId="{18DB2E25-E346-4287-B4A4-1D08842FDDDC}">
      <dsp:nvSpPr>
        <dsp:cNvPr id="0" name=""/>
        <dsp:cNvSpPr/>
      </dsp:nvSpPr>
      <dsp:spPr>
        <a:xfrm>
          <a:off x="9028248" y="2042981"/>
          <a:ext cx="1799600" cy="11427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E7D49-E6BD-4924-AAD6-BDECBA52BD60}">
      <dsp:nvSpPr>
        <dsp:cNvPr id="0" name=""/>
        <dsp:cNvSpPr/>
      </dsp:nvSpPr>
      <dsp:spPr>
        <a:xfrm>
          <a:off x="9228203" y="2232939"/>
          <a:ext cx="1799600" cy="1142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9261673" y="2266409"/>
        <a:ext cx="1732660" cy="1075806"/>
      </dsp:txXfrm>
    </dsp:sp>
    <dsp:sp modelId="{4E9F931E-8BC1-4942-BAE4-6553BF18334A}">
      <dsp:nvSpPr>
        <dsp:cNvPr id="0" name=""/>
        <dsp:cNvSpPr/>
      </dsp:nvSpPr>
      <dsp:spPr>
        <a:xfrm>
          <a:off x="8103109" y="3709111"/>
          <a:ext cx="3649878" cy="11427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55221-3CF0-4227-AE54-872D50078901}">
      <dsp:nvSpPr>
        <dsp:cNvPr id="0" name=""/>
        <dsp:cNvSpPr/>
      </dsp:nvSpPr>
      <dsp:spPr>
        <a:xfrm>
          <a:off x="8303065" y="3899069"/>
          <a:ext cx="3649878" cy="1142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সম্পদ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মোট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আন্তঃদায়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মোট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সম্পদ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336535" y="3932539"/>
        <a:ext cx="3582938" cy="10758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2F34B-750B-4B1A-8DD0-062A80776158}">
      <dsp:nvSpPr>
        <dsp:cNvPr id="0" name=""/>
        <dsp:cNvSpPr/>
      </dsp:nvSpPr>
      <dsp:spPr>
        <a:xfrm>
          <a:off x="9715336" y="3262304"/>
          <a:ext cx="91440" cy="607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5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21B13-4693-4C0C-BDC2-56CB502EC778}">
      <dsp:nvSpPr>
        <dsp:cNvPr id="0" name=""/>
        <dsp:cNvSpPr/>
      </dsp:nvSpPr>
      <dsp:spPr>
        <a:xfrm>
          <a:off x="5931460" y="1328357"/>
          <a:ext cx="3829596" cy="607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002"/>
              </a:lnTo>
              <a:lnTo>
                <a:pt x="3829596" y="414002"/>
              </a:lnTo>
              <a:lnTo>
                <a:pt x="3829596" y="6075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C7081-A38A-41E7-9945-1CDE3070DE30}">
      <dsp:nvSpPr>
        <dsp:cNvPr id="0" name=""/>
        <dsp:cNvSpPr/>
      </dsp:nvSpPr>
      <dsp:spPr>
        <a:xfrm>
          <a:off x="7162272" y="3262304"/>
          <a:ext cx="91440" cy="607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5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85C28-4BA9-43FE-A502-109BCEBC1C32}">
      <dsp:nvSpPr>
        <dsp:cNvPr id="0" name=""/>
        <dsp:cNvSpPr/>
      </dsp:nvSpPr>
      <dsp:spPr>
        <a:xfrm>
          <a:off x="5931460" y="1328357"/>
          <a:ext cx="1276532" cy="607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002"/>
              </a:lnTo>
              <a:lnTo>
                <a:pt x="1276532" y="414002"/>
              </a:lnTo>
              <a:lnTo>
                <a:pt x="1276532" y="6075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D8A4F0-CEE3-49D8-9B3D-0325AD4D5524}">
      <dsp:nvSpPr>
        <dsp:cNvPr id="0" name=""/>
        <dsp:cNvSpPr/>
      </dsp:nvSpPr>
      <dsp:spPr>
        <a:xfrm>
          <a:off x="4609207" y="3262304"/>
          <a:ext cx="91440" cy="607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5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39FAE-DE30-492D-814B-E8DBD75D2F5C}">
      <dsp:nvSpPr>
        <dsp:cNvPr id="0" name=""/>
        <dsp:cNvSpPr/>
      </dsp:nvSpPr>
      <dsp:spPr>
        <a:xfrm>
          <a:off x="4654927" y="1328357"/>
          <a:ext cx="1276532" cy="607513"/>
        </a:xfrm>
        <a:custGeom>
          <a:avLst/>
          <a:gdLst/>
          <a:ahLst/>
          <a:cxnLst/>
          <a:rect l="0" t="0" r="0" b="0"/>
          <a:pathLst>
            <a:path>
              <a:moveTo>
                <a:pt x="1276532" y="0"/>
              </a:moveTo>
              <a:lnTo>
                <a:pt x="1276532" y="414002"/>
              </a:lnTo>
              <a:lnTo>
                <a:pt x="0" y="414002"/>
              </a:lnTo>
              <a:lnTo>
                <a:pt x="0" y="6075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7C8E84-608C-40DE-A470-0A52DF7CF054}">
      <dsp:nvSpPr>
        <dsp:cNvPr id="0" name=""/>
        <dsp:cNvSpPr/>
      </dsp:nvSpPr>
      <dsp:spPr>
        <a:xfrm>
          <a:off x="2056143" y="3262304"/>
          <a:ext cx="91440" cy="607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5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EB600-DF31-47BE-A27D-F5BD473E847B}">
      <dsp:nvSpPr>
        <dsp:cNvPr id="0" name=""/>
        <dsp:cNvSpPr/>
      </dsp:nvSpPr>
      <dsp:spPr>
        <a:xfrm>
          <a:off x="2101863" y="1328357"/>
          <a:ext cx="3829596" cy="607513"/>
        </a:xfrm>
        <a:custGeom>
          <a:avLst/>
          <a:gdLst/>
          <a:ahLst/>
          <a:cxnLst/>
          <a:rect l="0" t="0" r="0" b="0"/>
          <a:pathLst>
            <a:path>
              <a:moveTo>
                <a:pt x="3829596" y="0"/>
              </a:moveTo>
              <a:lnTo>
                <a:pt x="3829596" y="414002"/>
              </a:lnTo>
              <a:lnTo>
                <a:pt x="0" y="414002"/>
              </a:lnTo>
              <a:lnTo>
                <a:pt x="0" y="6075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D79367-F57B-4974-B023-81E62C14A513}">
      <dsp:nvSpPr>
        <dsp:cNvPr id="0" name=""/>
        <dsp:cNvSpPr/>
      </dsp:nvSpPr>
      <dsp:spPr>
        <a:xfrm>
          <a:off x="3754574" y="1924"/>
          <a:ext cx="4353770" cy="13264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A0A82-8D59-4EFA-806D-36634FD19B56}">
      <dsp:nvSpPr>
        <dsp:cNvPr id="0" name=""/>
        <dsp:cNvSpPr/>
      </dsp:nvSpPr>
      <dsp:spPr>
        <a:xfrm>
          <a:off x="3986671" y="222416"/>
          <a:ext cx="4353770" cy="1326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দক্ষতা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কম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ভাল</a:t>
          </a:r>
          <a:r>
            <a:rPr lang="en-US" sz="2400" b="1" kern="1200">
              <a:latin typeface="NikoshBAN" pitchFamily="2" charset="0"/>
              <a:cs typeface="NikoshBAN" pitchFamily="2" charset="0"/>
            </a:rPr>
            <a:t>…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025521" y="261266"/>
        <a:ext cx="4276070" cy="1248732"/>
      </dsp:txXfrm>
    </dsp:sp>
    <dsp:sp modelId="{81285340-066C-45E9-8968-3F0703B5C277}">
      <dsp:nvSpPr>
        <dsp:cNvPr id="0" name=""/>
        <dsp:cNvSpPr/>
      </dsp:nvSpPr>
      <dsp:spPr>
        <a:xfrm>
          <a:off x="1057428" y="1935871"/>
          <a:ext cx="2088870" cy="13264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A1496-3E6D-4D79-946F-D3DCFA498071}">
      <dsp:nvSpPr>
        <dsp:cNvPr id="0" name=""/>
        <dsp:cNvSpPr/>
      </dsp:nvSpPr>
      <dsp:spPr>
        <a:xfrm>
          <a:off x="1289524" y="2156362"/>
          <a:ext cx="2088870" cy="1326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১.মজুদ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328374" y="2195212"/>
        <a:ext cx="2011170" cy="1248732"/>
      </dsp:txXfrm>
    </dsp:sp>
    <dsp:sp modelId="{79A9C95D-195D-4977-9289-D320A292FC1B}">
      <dsp:nvSpPr>
        <dsp:cNvPr id="0" name=""/>
        <dsp:cNvSpPr/>
      </dsp:nvSpPr>
      <dsp:spPr>
        <a:xfrm>
          <a:off x="1057428" y="3869817"/>
          <a:ext cx="2088870" cy="13264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27E7FC-FC24-4A90-B657-BB1A5B1992F3}">
      <dsp:nvSpPr>
        <dsp:cNvPr id="0" name=""/>
        <dsp:cNvSpPr/>
      </dsp:nvSpPr>
      <dsp:spPr>
        <a:xfrm>
          <a:off x="1289524" y="4090309"/>
          <a:ext cx="2088870" cy="1326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মজুদ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বিক্রিত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পন্যের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ব্যয়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গড়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মজুদ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328374" y="4129159"/>
        <a:ext cx="2011170" cy="1248732"/>
      </dsp:txXfrm>
    </dsp:sp>
    <dsp:sp modelId="{026DC41B-21B4-480B-A57D-961773026865}">
      <dsp:nvSpPr>
        <dsp:cNvPr id="0" name=""/>
        <dsp:cNvSpPr/>
      </dsp:nvSpPr>
      <dsp:spPr>
        <a:xfrm>
          <a:off x="3610492" y="1935871"/>
          <a:ext cx="2088870" cy="13264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861214-C8E0-4E26-9C63-8A0A0DBA6CA4}">
      <dsp:nvSpPr>
        <dsp:cNvPr id="0" name=""/>
        <dsp:cNvSpPr/>
      </dsp:nvSpPr>
      <dsp:spPr>
        <a:xfrm>
          <a:off x="3842589" y="2156362"/>
          <a:ext cx="2088870" cy="1326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২.প্র্যপ্য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881439" y="2195212"/>
        <a:ext cx="2011170" cy="1248732"/>
      </dsp:txXfrm>
    </dsp:sp>
    <dsp:sp modelId="{E34F6A27-34BB-4728-8AEF-515DD7509331}">
      <dsp:nvSpPr>
        <dsp:cNvPr id="0" name=""/>
        <dsp:cNvSpPr/>
      </dsp:nvSpPr>
      <dsp:spPr>
        <a:xfrm>
          <a:off x="3610492" y="3869817"/>
          <a:ext cx="2088870" cy="13264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7BC94F-E91F-4D57-B6D0-8B5783D9F20D}">
      <dsp:nvSpPr>
        <dsp:cNvPr id="0" name=""/>
        <dsp:cNvSpPr/>
      </dsp:nvSpPr>
      <dsp:spPr>
        <a:xfrm>
          <a:off x="3842589" y="4090309"/>
          <a:ext cx="2088870" cy="1326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২.প্র্যপ্য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নীট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ধারে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বিক্রয়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গড়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প্রাপ্য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881439" y="4129159"/>
        <a:ext cx="2011170" cy="1248732"/>
      </dsp:txXfrm>
    </dsp:sp>
    <dsp:sp modelId="{5C0212B7-6D3F-4776-A91E-DA989E9EE389}">
      <dsp:nvSpPr>
        <dsp:cNvPr id="0" name=""/>
        <dsp:cNvSpPr/>
      </dsp:nvSpPr>
      <dsp:spPr>
        <a:xfrm>
          <a:off x="6163556" y="1935871"/>
          <a:ext cx="2088870" cy="13264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53105-0127-47E8-85AB-4199A2C2B66D}">
      <dsp:nvSpPr>
        <dsp:cNvPr id="0" name=""/>
        <dsp:cNvSpPr/>
      </dsp:nvSpPr>
      <dsp:spPr>
        <a:xfrm>
          <a:off x="6395653" y="2156362"/>
          <a:ext cx="2088870" cy="1326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৩.প্রদেয়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434503" y="2195212"/>
        <a:ext cx="2011170" cy="1248732"/>
      </dsp:txXfrm>
    </dsp:sp>
    <dsp:sp modelId="{A45E0979-3B80-420F-896A-71F3BB30960A}">
      <dsp:nvSpPr>
        <dsp:cNvPr id="0" name=""/>
        <dsp:cNvSpPr/>
      </dsp:nvSpPr>
      <dsp:spPr>
        <a:xfrm>
          <a:off x="6163556" y="3869817"/>
          <a:ext cx="2088870" cy="13264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B428B-C4F5-4A36-95E0-CD864C2FB842}">
      <dsp:nvSpPr>
        <dsp:cNvPr id="0" name=""/>
        <dsp:cNvSpPr/>
      </dsp:nvSpPr>
      <dsp:spPr>
        <a:xfrm>
          <a:off x="6395653" y="4090309"/>
          <a:ext cx="2088870" cy="1326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প্রদেয়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নীট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ধারে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ক্রয়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গড়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প্রদেয়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434503" y="4129159"/>
        <a:ext cx="2011170" cy="1248732"/>
      </dsp:txXfrm>
    </dsp:sp>
    <dsp:sp modelId="{D3FD4E22-62D8-4F3A-815E-9B7BA8456638}">
      <dsp:nvSpPr>
        <dsp:cNvPr id="0" name=""/>
        <dsp:cNvSpPr/>
      </dsp:nvSpPr>
      <dsp:spPr>
        <a:xfrm>
          <a:off x="8716621" y="1935871"/>
          <a:ext cx="2088870" cy="13264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E83A1B-56E3-4E84-AD10-A10410C789F9}">
      <dsp:nvSpPr>
        <dsp:cNvPr id="0" name=""/>
        <dsp:cNvSpPr/>
      </dsp:nvSpPr>
      <dsp:spPr>
        <a:xfrm>
          <a:off x="8948718" y="2156362"/>
          <a:ext cx="2088870" cy="1326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৪.বিনিয়োজিত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987568" y="2195212"/>
        <a:ext cx="2011170" cy="1248732"/>
      </dsp:txXfrm>
    </dsp:sp>
    <dsp:sp modelId="{AFD45ED1-3783-4C38-86DC-38EE6DF0723E}">
      <dsp:nvSpPr>
        <dsp:cNvPr id="0" name=""/>
        <dsp:cNvSpPr/>
      </dsp:nvSpPr>
      <dsp:spPr>
        <a:xfrm>
          <a:off x="8716621" y="3869817"/>
          <a:ext cx="2088870" cy="13264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01512-C025-4AB1-AEAE-84FED8F47E1F}">
      <dsp:nvSpPr>
        <dsp:cNvPr id="0" name=""/>
        <dsp:cNvSpPr/>
      </dsp:nvSpPr>
      <dsp:spPr>
        <a:xfrm>
          <a:off x="8948718" y="4090309"/>
          <a:ext cx="2088870" cy="1326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বিনিয়োজিত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নীট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ধারে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বিক্রয়</m:t>
                  </m:r>
                </m:num>
                <m:den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বিনিয়োজিত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মূলধন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 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987568" y="4129159"/>
        <a:ext cx="2011170" cy="12487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D586E-E7B1-4F03-8AAE-FE2DF81157FF}">
      <dsp:nvSpPr>
        <dsp:cNvPr id="0" name=""/>
        <dsp:cNvSpPr/>
      </dsp:nvSpPr>
      <dsp:spPr>
        <a:xfrm>
          <a:off x="9974104" y="3280980"/>
          <a:ext cx="91440" cy="8594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948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B74D1-BE4C-44DE-A95E-586E9578F32E}">
      <dsp:nvSpPr>
        <dsp:cNvPr id="0" name=""/>
        <dsp:cNvSpPr/>
      </dsp:nvSpPr>
      <dsp:spPr>
        <a:xfrm>
          <a:off x="5883328" y="1276705"/>
          <a:ext cx="4136496" cy="859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5713"/>
              </a:lnTo>
              <a:lnTo>
                <a:pt x="4136496" y="585713"/>
              </a:lnTo>
              <a:lnTo>
                <a:pt x="4136496" y="85948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33BC9-3993-4632-9677-96755559C7EF}">
      <dsp:nvSpPr>
        <dsp:cNvPr id="0" name=""/>
        <dsp:cNvSpPr/>
      </dsp:nvSpPr>
      <dsp:spPr>
        <a:xfrm>
          <a:off x="5837608" y="3280980"/>
          <a:ext cx="91440" cy="8594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948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00327-4B8A-4F3A-A89D-024481D18B4A}">
      <dsp:nvSpPr>
        <dsp:cNvPr id="0" name=""/>
        <dsp:cNvSpPr/>
      </dsp:nvSpPr>
      <dsp:spPr>
        <a:xfrm>
          <a:off x="5837608" y="1276705"/>
          <a:ext cx="91440" cy="8594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948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19965-DFA8-4EE7-8175-8E3E1AF2CCE9}">
      <dsp:nvSpPr>
        <dsp:cNvPr id="0" name=""/>
        <dsp:cNvSpPr/>
      </dsp:nvSpPr>
      <dsp:spPr>
        <a:xfrm>
          <a:off x="1701112" y="3280980"/>
          <a:ext cx="91440" cy="8594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948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6B6DF-6AA7-48B9-83E5-6CFE0CC46085}">
      <dsp:nvSpPr>
        <dsp:cNvPr id="0" name=""/>
        <dsp:cNvSpPr/>
      </dsp:nvSpPr>
      <dsp:spPr>
        <a:xfrm>
          <a:off x="1746832" y="1276705"/>
          <a:ext cx="4136496" cy="859484"/>
        </a:xfrm>
        <a:custGeom>
          <a:avLst/>
          <a:gdLst/>
          <a:ahLst/>
          <a:cxnLst/>
          <a:rect l="0" t="0" r="0" b="0"/>
          <a:pathLst>
            <a:path>
              <a:moveTo>
                <a:pt x="4136496" y="0"/>
              </a:moveTo>
              <a:lnTo>
                <a:pt x="4136496" y="585713"/>
              </a:lnTo>
              <a:lnTo>
                <a:pt x="0" y="585713"/>
              </a:lnTo>
              <a:lnTo>
                <a:pt x="0" y="85948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000B3-424B-4E9A-ADE9-46D2D6A32157}">
      <dsp:nvSpPr>
        <dsp:cNvPr id="0" name=""/>
        <dsp:cNvSpPr/>
      </dsp:nvSpPr>
      <dsp:spPr>
        <a:xfrm>
          <a:off x="4405704" y="308107"/>
          <a:ext cx="2955247" cy="968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83587-91E9-4B81-A9C0-9ABA7DB2512E}">
      <dsp:nvSpPr>
        <dsp:cNvPr id="0" name=""/>
        <dsp:cNvSpPr/>
      </dsp:nvSpPr>
      <dsp:spPr>
        <a:xfrm>
          <a:off x="4734065" y="620050"/>
          <a:ext cx="2955247" cy="968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নগদ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4762434" y="648419"/>
        <a:ext cx="2898509" cy="911859"/>
      </dsp:txXfrm>
    </dsp:sp>
    <dsp:sp modelId="{93CA14D5-69DC-4121-B63B-6F1D54BAFAE1}">
      <dsp:nvSpPr>
        <dsp:cNvPr id="0" name=""/>
        <dsp:cNvSpPr/>
      </dsp:nvSpPr>
      <dsp:spPr>
        <a:xfrm>
          <a:off x="751963" y="2136189"/>
          <a:ext cx="1989738" cy="11447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85AC8D-47A3-4C22-AFB8-1F18E31148E4}">
      <dsp:nvSpPr>
        <dsp:cNvPr id="0" name=""/>
        <dsp:cNvSpPr/>
      </dsp:nvSpPr>
      <dsp:spPr>
        <a:xfrm>
          <a:off x="1080323" y="2448132"/>
          <a:ext cx="1989738" cy="1144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পরিচালন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কার্যক্রম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1113853" y="2481662"/>
        <a:ext cx="1922678" cy="1077730"/>
      </dsp:txXfrm>
    </dsp:sp>
    <dsp:sp modelId="{F024F17E-38F3-4882-B5C0-F3A08EC3109E}">
      <dsp:nvSpPr>
        <dsp:cNvPr id="0" name=""/>
        <dsp:cNvSpPr/>
      </dsp:nvSpPr>
      <dsp:spPr>
        <a:xfrm>
          <a:off x="6945" y="4140464"/>
          <a:ext cx="3479774" cy="18765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96EE51-8DAC-4983-BB92-AB10CDA1C5B2}">
      <dsp:nvSpPr>
        <dsp:cNvPr id="0" name=""/>
        <dsp:cNvSpPr/>
      </dsp:nvSpPr>
      <dsp:spPr>
        <a:xfrm>
          <a:off x="335306" y="4452407"/>
          <a:ext cx="3479774" cy="18765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Surplus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আশা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করি।কারন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….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১.মুল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কাজে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লাভই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আশা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।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২.deficit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ক্ষতি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390269" y="4507370"/>
        <a:ext cx="3369848" cy="1766656"/>
      </dsp:txXfrm>
    </dsp:sp>
    <dsp:sp modelId="{65792F1E-C0E9-4EF8-B8DA-67208B062E0E}">
      <dsp:nvSpPr>
        <dsp:cNvPr id="0" name=""/>
        <dsp:cNvSpPr/>
      </dsp:nvSpPr>
      <dsp:spPr>
        <a:xfrm>
          <a:off x="4888459" y="2136189"/>
          <a:ext cx="1989738" cy="11447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CC0C2-FC19-490F-B19A-2BAEF4E1EFA0}">
      <dsp:nvSpPr>
        <dsp:cNvPr id="0" name=""/>
        <dsp:cNvSpPr/>
      </dsp:nvSpPr>
      <dsp:spPr>
        <a:xfrm>
          <a:off x="5216820" y="2448132"/>
          <a:ext cx="1989738" cy="1144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বিনিয়োগ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কার্যক্রম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5250350" y="2481662"/>
        <a:ext cx="1922678" cy="1077730"/>
      </dsp:txXfrm>
    </dsp:sp>
    <dsp:sp modelId="{96CDBAC2-CA26-4777-869F-0F7275129E31}">
      <dsp:nvSpPr>
        <dsp:cNvPr id="0" name=""/>
        <dsp:cNvSpPr/>
      </dsp:nvSpPr>
      <dsp:spPr>
        <a:xfrm>
          <a:off x="4143441" y="4140464"/>
          <a:ext cx="3479774" cy="18765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6B5D1C-74C7-4FF6-A854-23C5CBAB560A}">
      <dsp:nvSpPr>
        <dsp:cNvPr id="0" name=""/>
        <dsp:cNvSpPr/>
      </dsp:nvSpPr>
      <dsp:spPr>
        <a:xfrm>
          <a:off x="4471802" y="4452407"/>
          <a:ext cx="3479774" cy="18765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Deficit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আশা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করি।কারন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…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১. Deficit 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নতুন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বিনিয়োগ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করে।বিনিয়োগ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বাড়লে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বাড়ে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।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২.Surplus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বিনিয়োগ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উত্তোলন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করে।যার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কারনে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কমে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4526765" y="4507370"/>
        <a:ext cx="3369848" cy="1766656"/>
      </dsp:txXfrm>
    </dsp:sp>
    <dsp:sp modelId="{702C56BD-C51C-4013-90E0-0880DB92111C}">
      <dsp:nvSpPr>
        <dsp:cNvPr id="0" name=""/>
        <dsp:cNvSpPr/>
      </dsp:nvSpPr>
      <dsp:spPr>
        <a:xfrm>
          <a:off x="9024955" y="2136189"/>
          <a:ext cx="1989738" cy="11447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8E7D4-BFBD-431A-B457-ABFC4FAC3779}">
      <dsp:nvSpPr>
        <dsp:cNvPr id="0" name=""/>
        <dsp:cNvSpPr/>
      </dsp:nvSpPr>
      <dsp:spPr>
        <a:xfrm>
          <a:off x="9353316" y="2448132"/>
          <a:ext cx="1989738" cy="1144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অর্থায়ন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কার্যক্রম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9386846" y="2481662"/>
        <a:ext cx="1922678" cy="1077730"/>
      </dsp:txXfrm>
    </dsp:sp>
    <dsp:sp modelId="{994B7598-4CD7-48E8-9089-B3EA6759977E}">
      <dsp:nvSpPr>
        <dsp:cNvPr id="0" name=""/>
        <dsp:cNvSpPr/>
      </dsp:nvSpPr>
      <dsp:spPr>
        <a:xfrm>
          <a:off x="8279937" y="4140464"/>
          <a:ext cx="3479774" cy="18765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10DAE6-621F-4BDF-9A7B-0462745A9DFD}">
      <dsp:nvSpPr>
        <dsp:cNvPr id="0" name=""/>
        <dsp:cNvSpPr/>
      </dsp:nvSpPr>
      <dsp:spPr>
        <a:xfrm>
          <a:off x="8608298" y="4452407"/>
          <a:ext cx="3479774" cy="18765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Deficit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আশা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করি।কারন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….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১.Deficit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পরিশোধ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000" b="1" kern="1200">
              <a:latin typeface="NikoshBAN" pitchFamily="2" charset="0"/>
              <a:cs typeface="NikoshBAN" pitchFamily="2" charset="0"/>
            </a:rPr>
            <a:t>।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>
              <a:latin typeface="NikoshBAN" pitchFamily="2" charset="0"/>
              <a:cs typeface="NikoshBAN" pitchFamily="2" charset="0"/>
            </a:rPr>
            <a:t>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.Surplus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নতুন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সংগ্রহ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8663261" y="4507370"/>
        <a:ext cx="3369848" cy="1766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CECE0-DFBF-4D49-A9EC-9863E1C08E58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B31BD-040D-4869-9F25-9C875DC95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8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0EE329E-36B3-464B-BF46-4C161817FF9B}" type="datetime5">
              <a:rPr lang="en-US" smtClean="0"/>
              <a:t>15-Jun-19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43DC-A5D2-43AA-B8A2-162B3061228D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B790-98AE-4A29-BC42-7F65D2D79869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5752-B059-4B1A-B425-B12DA5386109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0AE4-EF2B-4039-BB18-87E4C6481C3C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EB48-EF77-4B4E-BB67-02F5411F617D}" type="datetime5">
              <a:rPr lang="en-US" smtClean="0"/>
              <a:t>15-Jun-19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44F5-FA41-4402-A3F2-8356E62E884A}" type="datetime5">
              <a:rPr lang="en-US" smtClean="0"/>
              <a:t>15-Jun-19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1C89-A0AF-460E-A401-0B480FC46895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FE0D-A729-438F-8E96-FFEF14A54525}" type="datetime5">
              <a:rPr lang="en-US" smtClean="0"/>
              <a:t>15-Jun-19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3F0-253B-4AA1-BB6A-B3B5F3EAAE39}" type="datetime5">
              <a:rPr lang="en-US" smtClean="0"/>
              <a:t>15-Jun-19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EC59-427A-4769-893E-02760C4621AF}" type="datetime5">
              <a:rPr lang="en-US" smtClean="0"/>
              <a:t>15-Jun-19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5E4EAAB-5E38-43E4-94E9-F674B5A351CF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openxmlformats.org/officeDocument/2006/relationships/image" Target="../media/image180.png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7992" y="2331473"/>
            <a:ext cx="7087899" cy="19185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cap="none" spc="0" dirty="0">
                <a:ln w="22225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22225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B0F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" y="1634836"/>
            <a:ext cx="1590675" cy="41771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096" y="1787391"/>
            <a:ext cx="1362941" cy="417714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C39B-713E-4749-A955-3FAFD82D90C0}" type="datetime5">
              <a:rPr lang="en-US" smtClean="0"/>
              <a:t>15-Jun-19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7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2630787373"/>
                  </p:ext>
                </p:extLst>
              </p:nvPr>
            </p:nvGraphicFramePr>
            <p:xfrm>
              <a:off x="124691" y="152400"/>
              <a:ext cx="11942618" cy="525087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2630787373"/>
                  </p:ext>
                </p:extLst>
              </p:nvPr>
            </p:nvGraphicFramePr>
            <p:xfrm>
              <a:off x="124691" y="152400"/>
              <a:ext cx="11942618" cy="525087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623455" y="5006415"/>
            <a:ext cx="10986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>
                <a:latin typeface="NikoshBAN" pitchFamily="2" charset="0"/>
                <a:cs typeface="NikoshBAN" pitchFamily="2" charset="0"/>
              </a:rPr>
              <a:t>১.চলতি 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নগদ+ব্যাংক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জমা+প্র্যাপ্য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হিসাব+সমাপনি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মজুদ+স্বল্পমেয়াদি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বিনিয়োগ+অগ্রিম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খরচ+বকেয়া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,  ২.চলতি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প্রদেয়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হিসাব+প্রদেয়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খরচ+অগ্রিম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আয়+ব্যাংক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জমাতিরিক্ত+স্বল্প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মেয়াদি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ঋন+ঘোষনাকৃত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অদাবিকৃত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লভ্যাংশ+আয়কর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সঞ্চিতি+পেনশান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/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কল্যান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,   ৩.তরল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- (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সমাপনি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মজুদ+অগ্রিম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খরচ+বকেয়া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)।   ৪.তরল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- (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অগ্রিম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আয়+ব্যাংক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জমাতিরিক্ত+স্পেনশান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/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কল্যান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),   ৫.কার্যকরি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দায়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EC8D66-2490-4E92-BBE1-372A0189A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2FF8-A82C-4A6F-BF75-083A02320F9B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017CFD-D633-42E7-8D38-0B8A78163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EEA862-0474-473A-AE59-BC2693D9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1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0C7DE6-1A88-4D41-8F04-7E4341473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460C7DE6-1A88-4D41-8F04-7E43414736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BF98B7-EE67-473F-B557-A8108046F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4CBF98B7-EE67-473F-B557-A8108046F8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E495DC-9EAC-42A3-A892-068B1B8DE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C0E495DC-9EAC-42A3-A892-068B1B8DEB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99C956-D606-40E7-9631-2DE7D4302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B599C956-D606-40E7-9631-2DE7D43023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76550D-4270-4CBE-8BEC-D9D67EF2FB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4E76550D-4270-4CBE-8BEC-D9D67EF2FB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DD2F8F-169C-4C15-B45A-4F876B6BA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59DD2F8F-169C-4C15-B45A-4F876B6BAA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3C34C7-725E-4945-9ED7-E0D607F6E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5A3C34C7-725E-4945-9ED7-E0D607F6E8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EE0BF2-3C18-4672-9753-5075CA90B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EEEE0BF2-3C18-4672-9753-5075CA90B9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47CDAE-0494-4491-8B28-A279266F1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F347CDAE-0494-4491-8B28-A279266F1C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FCAAEC-11C7-4EB4-B7EE-F504D2EE3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99FCAAEC-11C7-4EB4-B7EE-F504D2EE3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C5A45C-E907-4845-B220-F9586C35C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14C5A45C-E907-4845-B220-F9586C35CC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BE436B-720F-4C30-A3E0-55BF55A11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C4BE436B-720F-4C30-A3E0-55BF55A11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F0341F-A8FD-40E6-8E01-69879FBB85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57F0341F-A8FD-40E6-8E01-69879FBB85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2D1EE8-7FD0-4744-8C6B-250E1ACCE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E12D1EE8-7FD0-4744-8C6B-250E1ACCE9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997ADD-FBB8-427B-90B1-14A5B39027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6C997ADD-FBB8-427B-90B1-14A5B39027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4AF46A-4870-4883-8743-D21D5E7A7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AA4AF46A-4870-4883-8743-D21D5E7A7D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0FAB91-CD20-421D-A76D-EDEEE03AA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400FAB91-CD20-421D-A76D-EDEEE03AA0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115AF2-0D63-4AA8-916B-194FAD74A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F4115AF2-0D63-4AA8-916B-194FAD74A7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611B0B-3711-4F93-9B7D-025E4B568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F0611B0B-3711-4F93-9B7D-025E4B568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641531-C4CE-4275-9776-68C7A09EF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9F641531-C4CE-4275-9776-68C7A09EFF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495EE1-1AC8-4722-9B86-D2F8BB7806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B5495EE1-1AC8-4722-9B86-D2F8BB7806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4453EC-44AF-4540-88AE-7682746AD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">
                                            <p:graphicEl>
                                              <a:dgm id="{9F4453EC-44AF-4540-88AE-7682746AD3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1650C2-EEC8-494D-8199-DD9A4763C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">
                                            <p:graphicEl>
                                              <a:dgm id="{5D1650C2-EEC8-494D-8199-DD9A4763C7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DAB81B-85DB-420A-9E2C-680E7A897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">
                                            <p:graphicEl>
                                              <a:dgm id="{82DAB81B-85DB-420A-9E2C-680E7A897F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DAECA2-F6B1-40F1-850E-52B6B3D411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">
                                            <p:graphicEl>
                                              <a:dgm id="{7BDAECA2-F6B1-40F1-850E-52B6B3D411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C64F9D-E125-4A8C-8AA1-C447C7BFE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">
                                            <p:graphicEl>
                                              <a:dgm id="{D9C64F9D-E125-4A8C-8AA1-C447C7BFE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1149681911"/>
                  </p:ext>
                </p:extLst>
              </p:nvPr>
            </p:nvGraphicFramePr>
            <p:xfrm>
              <a:off x="0" y="13855"/>
              <a:ext cx="12192000" cy="5418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1149681911"/>
                  </p:ext>
                </p:extLst>
              </p:nvPr>
            </p:nvGraphicFramePr>
            <p:xfrm>
              <a:off x="0" y="13855"/>
              <a:ext cx="12192000" cy="5418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540327" y="5805055"/>
            <a:ext cx="11305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NikoshBAN" pitchFamily="2" charset="0"/>
                <a:cs typeface="NikoshBAN" pitchFamily="2" charset="0"/>
              </a:rPr>
              <a:t>১.মোট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নীট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বিক্রয়-বিক্রিত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পন্যের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, ২.নীট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লাভ-আয়কর-সুদ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, ৩.বিক্রিত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পন্যের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প্রা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মজুদ+নীট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-স.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মজুদ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lvl="0"/>
            <a:r>
              <a:rPr lang="en-US" sz="2000" b="1" dirty="0">
                <a:latin typeface="NikoshBAN" pitchFamily="2" charset="0"/>
                <a:cs typeface="NikoshBAN" pitchFamily="2" charset="0"/>
              </a:rPr>
              <a:t>৪.নীট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—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ফেরত-বাট্রা-ভ্যাট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, ৫.বিনিয়োজিত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তহবিল+দীর্ঘ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মেয়াদি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সম্পদ-চলতি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দায়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49B36B-AB98-4A03-8A1C-6358F0092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2DB4-5B74-4C7A-A582-9DBF7E45A2CD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0AD3A9-EE64-41B4-BCFB-2E1056A95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220A12-2D6F-4315-9659-031081AD4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0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B2E791-0311-4184-A31F-534C9EFB2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53B2E791-0311-4184-A31F-534C9EFB27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53B2E791-0311-4184-A31F-534C9EFB2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53B2E791-0311-4184-A31F-534C9EFB2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519445-E90D-42C9-872E-D97B3E86D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42519445-E90D-42C9-872E-D97B3E86D4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42519445-E90D-42C9-872E-D97B3E86D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42519445-E90D-42C9-872E-D97B3E86D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127EE3-8FDE-42C4-A07F-880716C09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FB127EE3-8FDE-42C4-A07F-880716C094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FB127EE3-8FDE-42C4-A07F-880716C09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FB127EE3-8FDE-42C4-A07F-880716C09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24E312-A551-4EEA-9ED2-CF01C5B2D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4A24E312-A551-4EEA-9ED2-CF01C5B2DD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4A24E312-A551-4EEA-9ED2-CF01C5B2D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4A24E312-A551-4EEA-9ED2-CF01C5B2D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F09418-3F10-43E8-8931-8C6C3A7F0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E7F09418-3F10-43E8-8931-8C6C3A7F0A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E7F09418-3F10-43E8-8931-8C6C3A7F0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E7F09418-3F10-43E8-8931-8C6C3A7F0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933FE4-1969-4C85-9404-660DF7869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89933FE4-1969-4C85-9404-660DF78694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89933FE4-1969-4C85-9404-660DF7869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89933FE4-1969-4C85-9404-660DF7869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43AEF4-078C-41E9-AEAF-7BEAB2147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3D43AEF4-078C-41E9-AEAF-7BEAB21478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3D43AEF4-078C-41E9-AEAF-7BEAB2147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3D43AEF4-078C-41E9-AEAF-7BEAB2147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522011-B331-4ED8-93F3-B9B0D1FF1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30522011-B331-4ED8-93F3-B9B0D1FF10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30522011-B331-4ED8-93F3-B9B0D1FF1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30522011-B331-4ED8-93F3-B9B0D1FF1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1F2284-6C98-4131-8372-2AC740307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2F1F2284-6C98-4131-8372-2AC7403073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2F1F2284-6C98-4131-8372-2AC740307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2F1F2284-6C98-4131-8372-2AC740307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D2C44D-119B-4DC4-8981-6BF74146D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graphicEl>
                                              <a:dgm id="{49D2C44D-119B-4DC4-8981-6BF74146D4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49D2C44D-119B-4DC4-8981-6BF74146D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49D2C44D-119B-4DC4-8981-6BF74146D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3B70E5-0527-41A9-804A-7C7D7B568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graphicEl>
                                              <a:dgm id="{143B70E5-0527-41A9-804A-7C7D7B568E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143B70E5-0527-41A9-804A-7C7D7B568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graphicEl>
                                              <a:dgm id="{143B70E5-0527-41A9-804A-7C7D7B568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81E6BC-FA81-4022-8F2E-AE9129B08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3C81E6BC-FA81-4022-8F2E-AE9129B08A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3C81E6BC-FA81-4022-8F2E-AE9129B08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3C81E6BC-FA81-4022-8F2E-AE9129B08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2C19A8-8684-4DBB-84F7-F1308FA55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FB2C19A8-8684-4DBB-84F7-F1308FA551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FB2C19A8-8684-4DBB-84F7-F1308FA55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FB2C19A8-8684-4DBB-84F7-F1308FA55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ECE6B9-BCBC-4D41-AFEE-4DB47DD4B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05ECE6B9-BCBC-4D41-AFEE-4DB47DD4B8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05ECE6B9-BCBC-4D41-AFEE-4DB47DD4B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05ECE6B9-BCBC-4D41-AFEE-4DB47DD4B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39A4BA-0F6E-4A1F-879A-8F20F0CA6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graphicEl>
                                              <a:dgm id="{FA39A4BA-0F6E-4A1F-879A-8F20F0CA65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FA39A4BA-0F6E-4A1F-879A-8F20F0CA6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graphicEl>
                                              <a:dgm id="{FA39A4BA-0F6E-4A1F-879A-8F20F0CA6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55B526-6F84-48B5-BB11-F030F45E3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5E55B526-6F84-48B5-BB11-F030F45E30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5E55B526-6F84-48B5-BB11-F030F45E3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5E55B526-6F84-48B5-BB11-F030F45E3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94D64A-F356-4115-B0D5-269F735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graphicEl>
                                              <a:dgm id="{3294D64A-F356-4115-B0D5-269F73575A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3294D64A-F356-4115-B0D5-269F735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3294D64A-F356-4115-B0D5-269F735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978298-1163-4B17-81E9-01A989FB1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graphicEl>
                                              <a:dgm id="{3A978298-1163-4B17-81E9-01A989FB16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graphicEl>
                                              <a:dgm id="{3A978298-1163-4B17-81E9-01A989FB1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graphicEl>
                                              <a:dgm id="{3A978298-1163-4B17-81E9-01A989FB1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6131F2-490D-419C-A0F0-430BDA85A7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">
                                            <p:graphicEl>
                                              <a:dgm id="{E76131F2-490D-419C-A0F0-430BDA85A7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graphicEl>
                                              <a:dgm id="{E76131F2-490D-419C-A0F0-430BDA85A7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graphicEl>
                                              <a:dgm id="{E76131F2-490D-419C-A0F0-430BDA85A7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D27364-B89D-4F4C-A3F2-BC0231940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">
                                            <p:graphicEl>
                                              <a:dgm id="{FAD27364-B89D-4F4C-A3F2-BC0231940A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FAD27364-B89D-4F4C-A3F2-BC0231940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graphicEl>
                                              <a:dgm id="{FAD27364-B89D-4F4C-A3F2-BC0231940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484139193"/>
                  </p:ext>
                </p:extLst>
              </p:nvPr>
            </p:nvGraphicFramePr>
            <p:xfrm>
              <a:off x="110836" y="151630"/>
              <a:ext cx="11956473" cy="5418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484139193"/>
                  </p:ext>
                </p:extLst>
              </p:nvPr>
            </p:nvGraphicFramePr>
            <p:xfrm>
              <a:off x="110836" y="151630"/>
              <a:ext cx="11956473" cy="5418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762000" y="5624945"/>
            <a:ext cx="9268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আন্তঃদায়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মূলধন+সঞ্চিতি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উদ্বৃত্ত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+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ঘোষিত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দাবিহীন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লভ্যাংশ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বর্হিদায়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দীর্ঘ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মেয়াদী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দায়+চলতি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-(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ঘোষিত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দাবিহীন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5411BD-8D0B-4034-80D6-8AEE7A531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7493-80FA-4901-82A9-0678A1C7D667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D72538-23A4-4C3F-B4E0-3DCE962E1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BDAEF7-64C2-4715-8CAC-1F777DADA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4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191187-5575-4AF8-9138-6B494A093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F9191187-5575-4AF8-9138-6B494A0937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F9191187-5575-4AF8-9138-6B494A093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F9191187-5575-4AF8-9138-6B494A093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783297-6CA9-4BDB-96A8-15399114C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00783297-6CA9-4BDB-96A8-15399114C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00783297-6CA9-4BDB-96A8-15399114C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00783297-6CA9-4BDB-96A8-15399114C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709ACF-40B7-42CE-AC12-BE41930B7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A8709ACF-40B7-42CE-AC12-BE41930B79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A8709ACF-40B7-42CE-AC12-BE41930B7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A8709ACF-40B7-42CE-AC12-BE41930B7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872645-0CBB-4B04-B07F-0E0647D987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17872645-0CBB-4B04-B07F-0E0647D987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17872645-0CBB-4B04-B07F-0E0647D987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17872645-0CBB-4B04-B07F-0E0647D987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6F14B6-278C-46B8-9220-7BE12AB02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9D6F14B6-278C-46B8-9220-7BE12AB02D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9D6F14B6-278C-46B8-9220-7BE12AB02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9D6F14B6-278C-46B8-9220-7BE12AB02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E766E0-6FF7-4E78-AF3A-33CA928B6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74E766E0-6FF7-4E78-AF3A-33CA928B69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74E766E0-6FF7-4E78-AF3A-33CA928B6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74E766E0-6FF7-4E78-AF3A-33CA928B6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735F8C-3648-4176-B621-72E8FF4B1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C5735F8C-3648-4176-B621-72E8FF4B16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C5735F8C-3648-4176-B621-72E8FF4B1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C5735F8C-3648-4176-B621-72E8FF4B1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D103CC-B70D-430C-90AB-77D2A6968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95D103CC-B70D-430C-90AB-77D2A69686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95D103CC-B70D-430C-90AB-77D2A6968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95D103CC-B70D-430C-90AB-77D2A6968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74DAD3-F3D0-44E3-9A91-6CF82898A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9174DAD3-F3D0-44E3-9A91-6CF82898A5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9174DAD3-F3D0-44E3-9A91-6CF82898A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9174DAD3-F3D0-44E3-9A91-6CF82898A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DB2E25-E346-4287-B4A4-1D08842FDD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graphicEl>
                                              <a:dgm id="{18DB2E25-E346-4287-B4A4-1D08842FDD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18DB2E25-E346-4287-B4A4-1D08842FDD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18DB2E25-E346-4287-B4A4-1D08842FDD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9E7D49-E6BD-4924-AAD6-BDECBA52BD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graphicEl>
                                              <a:dgm id="{409E7D49-E6BD-4924-AAD6-BDECBA52BD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409E7D49-E6BD-4924-AAD6-BDECBA52BD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graphicEl>
                                              <a:dgm id="{409E7D49-E6BD-4924-AAD6-BDECBA52BD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6E0A14-7DF8-4A0E-85D9-530DC46F5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AA6E0A14-7DF8-4A0E-85D9-530DC46F58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AA6E0A14-7DF8-4A0E-85D9-530DC46F5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AA6E0A14-7DF8-4A0E-85D9-530DC46F5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8C21A6-A20F-450F-A8F0-F3A72F441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158C21A6-A20F-450F-A8F0-F3A72F441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158C21A6-A20F-450F-A8F0-F3A72F441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158C21A6-A20F-450F-A8F0-F3A72F441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BD07F5-100E-49ED-AB9B-12797AE30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7FBD07F5-100E-49ED-AB9B-12797AE300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7FBD07F5-100E-49ED-AB9B-12797AE30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7FBD07F5-100E-49ED-AB9B-12797AE30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E8EE27-C7E5-48AA-8153-8CA653315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graphicEl>
                                              <a:dgm id="{CDE8EE27-C7E5-48AA-8153-8CA6533155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CDE8EE27-C7E5-48AA-8153-8CA653315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graphicEl>
                                              <a:dgm id="{CDE8EE27-C7E5-48AA-8153-8CA653315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B313D9-1A84-4F63-9129-B6A459C63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00B313D9-1A84-4F63-9129-B6A459C638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00B313D9-1A84-4F63-9129-B6A459C63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00B313D9-1A84-4F63-9129-B6A459C63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A0C80E-5FA1-4907-8E86-05F6C6D1E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graphicEl>
                                              <a:dgm id="{57A0C80E-5FA1-4907-8E86-05F6C6D1EA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57A0C80E-5FA1-4907-8E86-05F6C6D1E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57A0C80E-5FA1-4907-8E86-05F6C6D1E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EC61E6-DA27-4546-92D5-4E73CE623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graphicEl>
                                              <a:dgm id="{FBEC61E6-DA27-4546-92D5-4E73CE6239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graphicEl>
                                              <a:dgm id="{FBEC61E6-DA27-4546-92D5-4E73CE623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graphicEl>
                                              <a:dgm id="{FBEC61E6-DA27-4546-92D5-4E73CE623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9F931E-8BC1-4942-BAE4-6553BF183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">
                                            <p:graphicEl>
                                              <a:dgm id="{4E9F931E-8BC1-4942-BAE4-6553BF1833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graphicEl>
                                              <a:dgm id="{4E9F931E-8BC1-4942-BAE4-6553BF183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graphicEl>
                                              <a:dgm id="{4E9F931E-8BC1-4942-BAE4-6553BF183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455221-3CF0-4227-AE54-872D50078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">
                                            <p:graphicEl>
                                              <a:dgm id="{C5455221-3CF0-4227-AE54-872D500789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C5455221-3CF0-4227-AE54-872D50078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graphicEl>
                                              <a:dgm id="{C5455221-3CF0-4227-AE54-872D50078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644031526"/>
                  </p:ext>
                </p:extLst>
              </p:nvPr>
            </p:nvGraphicFramePr>
            <p:xfrm>
              <a:off x="0" y="27710"/>
              <a:ext cx="12095017" cy="5418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644031526"/>
                  </p:ext>
                </p:extLst>
              </p:nvPr>
            </p:nvGraphicFramePr>
            <p:xfrm>
              <a:off x="0" y="27710"/>
              <a:ext cx="12095017" cy="5418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17418" y="5791200"/>
                <a:ext cx="10709564" cy="560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NikoshBAN" pitchFamily="2" charset="0"/>
                    <a:cs typeface="NikoshBAN" pitchFamily="2" charset="0"/>
                  </a:rPr>
                  <a:t>গড় </a:t>
                </a:r>
                <a:r>
                  <a:rPr lang="en-US" b="1" dirty="0" err="1">
                    <a:latin typeface="NikoshBAN" pitchFamily="2" charset="0"/>
                    <a:cs typeface="NikoshBAN" pitchFamily="2" charset="0"/>
                  </a:rPr>
                  <a:t>মজুদ</a:t>
                </a:r>
                <a:r>
                  <a:rPr lang="en-US" b="1" dirty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প্রা</m:t>
                        </m:r>
                        <m:r>
                          <a:rPr lang="en-US" b="1" i="1" smtClean="0">
                            <a:latin typeface="Cambria Math"/>
                          </a:rPr>
                          <m:t>.  </m:t>
                        </m:r>
                        <m:r>
                          <a:rPr lang="en-US" b="1" i="1" smtClean="0">
                            <a:latin typeface="Cambria Math"/>
                          </a:rPr>
                          <m:t>মজুদ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স</m:t>
                        </m:r>
                        <m:r>
                          <a:rPr lang="en-US" b="1" i="1" smtClean="0">
                            <a:latin typeface="Cambria Math"/>
                          </a:rPr>
                          <m:t>.  </m:t>
                        </m:r>
                        <m:r>
                          <a:rPr lang="en-US" b="1" i="1" smtClean="0">
                            <a:latin typeface="Cambria Math"/>
                          </a:rPr>
                          <m:t>মজুদ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২</m:t>
                        </m:r>
                      </m:den>
                    </m:f>
                  </m:oMath>
                </a14:m>
                <a:r>
                  <a:rPr lang="en-US" b="1" dirty="0">
                    <a:latin typeface="NikoshBAN" pitchFamily="2" charset="0"/>
                    <a:cs typeface="NikoshBAN" pitchFamily="2" charset="0"/>
                  </a:rPr>
                  <a:t> , গড় প্রাপ্য=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প্রা</m:t>
                        </m:r>
                        <m:r>
                          <a:rPr lang="en-US" b="1" i="1">
                            <a:latin typeface="Cambria Math"/>
                          </a:rPr>
                          <m:t>.  </m:t>
                        </m:r>
                        <m:r>
                          <a:rPr lang="en-US" b="1" i="1" smtClean="0">
                            <a:latin typeface="Cambria Math"/>
                          </a:rPr>
                          <m:t>প্রাপ্য</m:t>
                        </m:r>
                        <m:r>
                          <a:rPr lang="en-US" b="1" i="1"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latin typeface="Cambria Math"/>
                          </a:rPr>
                          <m:t>স</m:t>
                        </m:r>
                        <m:r>
                          <a:rPr lang="en-US" b="1" i="1">
                            <a:latin typeface="Cambria Math"/>
                          </a:rPr>
                          <m:t>.  </m:t>
                        </m:r>
                        <m:r>
                          <a:rPr lang="en-US" b="1" i="1" smtClean="0">
                            <a:latin typeface="Cambria Math"/>
                          </a:rPr>
                          <m:t>প্রাপ্য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২</m:t>
                        </m:r>
                      </m:den>
                    </m:f>
                  </m:oMath>
                </a14:m>
                <a:r>
                  <a:rPr lang="en-US" b="1" dirty="0">
                    <a:latin typeface="NikoshBAN" pitchFamily="2" charset="0"/>
                    <a:cs typeface="NikoshBAN" pitchFamily="2" charset="0"/>
                  </a:rPr>
                  <a:t>  , গড় </a:t>
                </a:r>
                <a:r>
                  <a:rPr lang="en-US" b="1" dirty="0" err="1">
                    <a:latin typeface="NikoshBAN" pitchFamily="2" charset="0"/>
                    <a:cs typeface="NikoshBAN" pitchFamily="2" charset="0"/>
                  </a:rPr>
                  <a:t>প</a:t>
                </a:r>
                <a:r>
                  <a:rPr lang="en-US" b="1" dirty="0">
                    <a:latin typeface="NikoshBAN" pitchFamily="2" charset="0"/>
                    <a:cs typeface="NikoshBAN" pitchFamily="2" charset="0"/>
                  </a:rPr>
                  <a:t>্রদেয়=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প্রা</m:t>
                        </m:r>
                        <m:r>
                          <a:rPr lang="en-US" b="1" i="1">
                            <a:latin typeface="Cambria Math"/>
                          </a:rPr>
                          <m:t>.  </m:t>
                        </m:r>
                        <m:r>
                          <m:rPr>
                            <m:nor/>
                          </m:rPr>
                          <a:rPr lang="en-US" b="1" dirty="0">
                            <a:latin typeface="NikoshBAN" pitchFamily="2" charset="0"/>
                            <a:cs typeface="NikoshBAN" pitchFamily="2" charset="0"/>
                          </a:rPr>
                          <m:t>প্রদেয়</m:t>
                        </m:r>
                        <m:r>
                          <a:rPr lang="en-US" b="1" i="1"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latin typeface="Cambria Math"/>
                          </a:rPr>
                          <m:t>স</m:t>
                        </m:r>
                        <m:r>
                          <a:rPr lang="en-US" b="1" i="1">
                            <a:latin typeface="Cambria Math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NikoshBAN" pitchFamily="2" charset="0"/>
                            <a:cs typeface="NikoshBAN" pitchFamily="2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dirty="0">
                            <a:latin typeface="NikoshBAN" pitchFamily="2" charset="0"/>
                            <a:cs typeface="NikoshBAN" pitchFamily="2" charset="0"/>
                          </a:rPr>
                          <m:t>প্রদেয়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২</m:t>
                        </m:r>
                      </m:den>
                    </m:f>
                  </m:oMath>
                </a14:m>
                <a:endParaRPr lang="en-US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18" y="5791200"/>
                <a:ext cx="10709564" cy="560346"/>
              </a:xfrm>
              <a:prstGeom prst="rect">
                <a:avLst/>
              </a:prstGeom>
              <a:blipFill rotWithShape="1">
                <a:blip r:embed="rId11"/>
                <a:stretch>
                  <a:fillRect l="-455" b="-7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2E8F47-203E-4E31-B4DA-FD1D003C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A725-443D-4F7F-BAE7-9E3F7534E040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715102-89A2-432C-AEEC-18E5BDA01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DC71B5-B315-409B-BED0-96CF486F4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2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D79367-F57B-4974-B023-81E62C14A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4D79367-F57B-4974-B023-81E62C14A5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3A0A82-8D59-4EFA-806D-36634FD19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203A0A82-8D59-4EFA-806D-36634FD19B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5EB600-DF31-47BE-A27D-F5BD473E8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E55EB600-DF31-47BE-A27D-F5BD473E84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285340-066C-45E9-8968-3F0703B5C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81285340-066C-45E9-8968-3F0703B5C2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7A1496-3E6D-4D79-946F-D3DCFA498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087A1496-3E6D-4D79-946F-D3DCFA4980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A39FAE-DE30-492D-814B-E8DBD75D2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5EA39FAE-DE30-492D-814B-E8DBD75D2F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6DC41B-21B4-480B-A57D-961773026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026DC41B-21B4-480B-A57D-9617730268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861214-C8E0-4E26-9C63-8A0A0DBA6C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D5861214-C8E0-4E26-9C63-8A0A0DBA6C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285C28-4BA9-43FE-A502-109BCEBC1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58285C28-4BA9-43FE-A502-109BCEBC1C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0212B7-6D3F-4776-A91E-DA989E9EE3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5C0212B7-6D3F-4776-A91E-DA989E9EE3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253105-0127-47E8-85AB-4199A2C2B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98253105-0127-47E8-85AB-4199A2C2B6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621B13-4693-4C0C-BDC2-56CB502EC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94621B13-4693-4C0C-BDC2-56CB502EC7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FD4E22-62D8-4F3A-815E-9B7BA8456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D3FD4E22-62D8-4F3A-815E-9B7BA8456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E83A1B-56E3-4E84-AD10-A10410C78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35E83A1B-56E3-4E84-AD10-A10410C789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7C8E84-608C-40DE-A470-0A52DF7CF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D77C8E84-608C-40DE-A470-0A52DF7CF0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9C95D-195D-4977-9289-D320A292F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79A9C95D-195D-4977-9289-D320A292F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27E7FC-FC24-4A90-B657-BB1A5B199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3B27E7FC-FC24-4A90-B657-BB1A5B1992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D8A4F0-CEE3-49D8-9B3D-0325AD4D5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2AD8A4F0-CEE3-49D8-9B3D-0325AD4D55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4F6A27-34BB-4728-8AEF-515DD7509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E34F6A27-34BB-4728-8AEF-515DD7509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7BC94F-E91F-4D57-B6D0-8B5783D9F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F67BC94F-E91F-4D57-B6D0-8B5783D9F2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4C7081-A38A-41E7-9945-1CDE3070D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BF4C7081-A38A-41E7-9945-1CDE3070DE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5E0979-3B80-420F-896A-71F3BB309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">
                                            <p:graphicEl>
                                              <a:dgm id="{A45E0979-3B80-420F-896A-71F3BB3096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EB428B-C4F5-4A36-95E0-CD864C2FB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">
                                            <p:graphicEl>
                                              <a:dgm id="{2AEB428B-C4F5-4A36-95E0-CD864C2FB8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32F34B-750B-4B1A-8DD0-062A80776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">
                                            <p:graphicEl>
                                              <a:dgm id="{2332F34B-750B-4B1A-8DD0-062A807761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D45ED1-3783-4C38-86DC-38EE6DF072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">
                                            <p:graphicEl>
                                              <a:dgm id="{AFD45ED1-3783-4C38-86DC-38EE6DF072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E01512-C025-4AB1-AEAE-84FED8F47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">
                                            <p:graphicEl>
                                              <a:dgm id="{AFE01512-C025-4AB1-AEAE-84FED8F47E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48896719"/>
              </p:ext>
            </p:extLst>
          </p:nvPr>
        </p:nvGraphicFramePr>
        <p:xfrm>
          <a:off x="0" y="123921"/>
          <a:ext cx="12095018" cy="6637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61F84C2-9DD7-422E-AF3E-BDF974876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B834-1F06-4320-8715-62A082F3BD7D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84AA26F-5465-419E-B7D1-28C115C2E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8ECDFD-E905-466B-9B42-1F59C509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F000B3-424B-4E9A-ADE9-46D2D6A32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49F000B3-424B-4E9A-ADE9-46D2D6A321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49F000B3-424B-4E9A-ADE9-46D2D6A32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49F000B3-424B-4E9A-ADE9-46D2D6A32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183587-91E9-4B81-A9C0-9ABA7DB25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AB183587-91E9-4B81-A9C0-9ABA7DB251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AB183587-91E9-4B81-A9C0-9ABA7DB25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AB183587-91E9-4B81-A9C0-9ABA7DB25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D6B6DF-6AA7-48B9-83E5-6CFE0CC46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55D6B6DF-6AA7-48B9-83E5-6CFE0CC460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55D6B6DF-6AA7-48B9-83E5-6CFE0CC46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55D6B6DF-6AA7-48B9-83E5-6CFE0CC46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CA14D5-69DC-4121-B63B-6F1D54BAF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93CA14D5-69DC-4121-B63B-6F1D54BAFA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93CA14D5-69DC-4121-B63B-6F1D54BAF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93CA14D5-69DC-4121-B63B-6F1D54BAF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85AC8D-47A3-4C22-AFB8-1F18E3114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4285AC8D-47A3-4C22-AFB8-1F18E31148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4285AC8D-47A3-4C22-AFB8-1F18E3114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4285AC8D-47A3-4C22-AFB8-1F18E3114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00327-4B8A-4F3A-A89D-024481D18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93600327-4B8A-4F3A-A89D-024481D18B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93600327-4B8A-4F3A-A89D-024481D18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93600327-4B8A-4F3A-A89D-024481D18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792F1E-C0E9-4EF8-B8DA-67208B062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65792F1E-C0E9-4EF8-B8DA-67208B062E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65792F1E-C0E9-4EF8-B8DA-67208B062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65792F1E-C0E9-4EF8-B8DA-67208B062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3CC0C2-FC19-490F-B19A-2BAEF4E1E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7D3CC0C2-FC19-490F-B19A-2BAEF4E1EF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7D3CC0C2-FC19-490F-B19A-2BAEF4E1E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7D3CC0C2-FC19-490F-B19A-2BAEF4E1E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3B74D1-BE4C-44DE-A95E-586E9578F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193B74D1-BE4C-44DE-A95E-586E9578F3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193B74D1-BE4C-44DE-A95E-586E9578F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193B74D1-BE4C-44DE-A95E-586E9578F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2C56BD-C51C-4013-90E0-0880DB921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graphicEl>
                                              <a:dgm id="{702C56BD-C51C-4013-90E0-0880DB9211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702C56BD-C51C-4013-90E0-0880DB921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702C56BD-C51C-4013-90E0-0880DB921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08E7D4-BFBD-431A-B457-ABFC4FAC3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graphicEl>
                                              <a:dgm id="{0808E7D4-BFBD-431A-B457-ABFC4FAC37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0808E7D4-BFBD-431A-B457-ABFC4FAC3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graphicEl>
                                              <a:dgm id="{0808E7D4-BFBD-431A-B457-ABFC4FAC3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419965-DFA8-4EE7-8175-8E3E1AF2C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04419965-DFA8-4EE7-8175-8E3E1AF2CC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04419965-DFA8-4EE7-8175-8E3E1AF2C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04419965-DFA8-4EE7-8175-8E3E1AF2C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24F17E-38F3-4882-B5C0-F3A08EC31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F024F17E-38F3-4882-B5C0-F3A08EC310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F024F17E-38F3-4882-B5C0-F3A08EC31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F024F17E-38F3-4882-B5C0-F3A08EC31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96EE51-8DAC-4983-BB92-AB10CDA1C5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F796EE51-8DAC-4983-BB92-AB10CDA1C5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F796EE51-8DAC-4983-BB92-AB10CDA1C5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F796EE51-8DAC-4983-BB92-AB10CDA1C5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733BC9-3993-4632-9677-96755559C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graphicEl>
                                              <a:dgm id="{1A733BC9-3993-4632-9677-96755559C7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1A733BC9-3993-4632-9677-96755559C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graphicEl>
                                              <a:dgm id="{1A733BC9-3993-4632-9677-96755559C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CDBAC2-CA26-4777-869F-0F7275129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96CDBAC2-CA26-4777-869F-0F7275129E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96CDBAC2-CA26-4777-869F-0F7275129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96CDBAC2-CA26-4777-869F-0F7275129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6B5D1C-74C7-4FF6-A854-23C5CBAB5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graphicEl>
                                              <a:dgm id="{A36B5D1C-74C7-4FF6-A854-23C5CBAB56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A36B5D1C-74C7-4FF6-A854-23C5CBAB5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A36B5D1C-74C7-4FF6-A854-23C5CBAB5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BD586E-E7B1-4F03-8AAE-FE2DF8115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graphicEl>
                                              <a:dgm id="{1FBD586E-E7B1-4F03-8AAE-FE2DF81157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graphicEl>
                                              <a:dgm id="{1FBD586E-E7B1-4F03-8AAE-FE2DF8115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graphicEl>
                                              <a:dgm id="{1FBD586E-E7B1-4F03-8AAE-FE2DF8115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4B7598-4CD7-48E8-9089-B3EA675997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">
                                            <p:graphicEl>
                                              <a:dgm id="{994B7598-4CD7-48E8-9089-B3EA675997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graphicEl>
                                              <a:dgm id="{994B7598-4CD7-48E8-9089-B3EA675997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graphicEl>
                                              <a:dgm id="{994B7598-4CD7-48E8-9089-B3EA675997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10DAE6-621F-4BDF-9A7B-0462745A9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">
                                            <p:graphicEl>
                                              <a:dgm id="{5210DAE6-621F-4BDF-9A7B-0462745A9D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5210DAE6-621F-4BDF-9A7B-0462745A9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graphicEl>
                                              <a:dgm id="{5210DAE6-621F-4BDF-9A7B-0462745A9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4290522"/>
              </p:ext>
            </p:extLst>
          </p:nvPr>
        </p:nvGraphicFramePr>
        <p:xfrm>
          <a:off x="110836" y="152400"/>
          <a:ext cx="12081164" cy="6539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CF55086-B8FC-4229-843A-2F803F3DA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2C69A-54F2-4DD2-8BB0-0B76A278F5BE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DFDAA7F-2B2D-498D-824E-FFED07E02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BB678D-DF52-4322-8E56-B2B85D400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9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4FB85A-582B-4547-9DEE-00E336369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B44FB85A-582B-4547-9DEE-00E336369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2CC827-31C5-4D35-A460-3770806A3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562CC827-31C5-4D35-A460-3770806A30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D63A9C-771E-4EAC-AEBF-9BDFB079A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EDD63A9C-771E-4EAC-AEBF-9BDFB079A0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E1840C-E6A0-44DA-88C1-C5FD16654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26E1840C-E6A0-44DA-88C1-C5FD16654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0745B4-EAF8-49D8-AD26-C8D80EAB7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320745B4-EAF8-49D8-AD26-C8D80EAB7B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0C099F-B57A-4CD6-BAE3-E1E2618CC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8C0C099F-B57A-4CD6-BAE3-E1E2618CC2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DF6B97-6F63-4A11-BB49-D5670BE64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CDDF6B97-6F63-4A11-BB49-D5670BE64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FBF7A8-67E6-4A00-8031-D14834137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8EFBF7A8-67E6-4A00-8031-D148341371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37DD9C-2AEF-4F56-A5A1-FD9A3F7EC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EF37DD9C-2AEF-4F56-A5A1-FD9A3F7EC1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FA1401-87D6-4E8B-A569-22EBA5B5DC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9FFA1401-87D6-4E8B-A569-22EBA5B5DC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80D820-FF92-4870-B3CD-B5CC0E47E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1C80D820-FF92-4870-B3CD-B5CC0E47E9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EB80F7-153C-4DF9-8FC3-E5DFAA164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0FEB80F7-153C-4DF9-8FC3-E5DFAA164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C5C257-647A-40EB-90AC-2219740B6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E7C5C257-647A-40EB-90AC-2219740B68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2EE61C-DAD8-4069-A07F-2D56A9C905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7D2EE61C-DAD8-4069-A07F-2D56A9C905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0E50CC37-0C48-40E7-A8AE-0FFC67E677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6035691"/>
              </p:ext>
            </p:extLst>
          </p:nvPr>
        </p:nvGraphicFramePr>
        <p:xfrm>
          <a:off x="701040" y="304800"/>
          <a:ext cx="10866120" cy="6202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A2B66DF-850B-4FA3-B52B-359EC01D3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B933-F3B4-4CAB-BDB8-DE7A47D682C7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FA58393-8265-422B-A8B6-E38DA811E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69A8258-D1AC-453C-9C4B-592E6F66A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4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1919487659"/>
                  </p:ext>
                </p:extLst>
              </p:nvPr>
            </p:nvGraphicFramePr>
            <p:xfrm>
              <a:off x="180109" y="152400"/>
              <a:ext cx="11873345" cy="67056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1919487659"/>
                  </p:ext>
                </p:extLst>
              </p:nvPr>
            </p:nvGraphicFramePr>
            <p:xfrm>
              <a:off x="180109" y="152400"/>
              <a:ext cx="11873345" cy="67056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88F0BC7-6131-4D9F-8F19-3BBE4C77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F10B-9012-4269-A1E5-F5FA48807A4E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1B96BBE-D8AB-4134-9D4D-A96EDD171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F7BC2CE-F49C-4DD9-89CA-4A3272FE0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7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CD3307-682E-42A8-8C3E-7787AD257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CCD3307-682E-42A8-8C3E-7787AD257B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E6D126-4798-4306-9E44-776FEA6D3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EFE6D126-4798-4306-9E44-776FEA6D3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BA5624-0B0B-4B29-81BC-E51E0BA5A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11BA5624-0B0B-4B29-81BC-E51E0BA5A6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5BB159-87B6-490A-99B5-47547D4B3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595BB159-87B6-490A-99B5-47547D4B3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950A47-0609-4909-B2C4-DBDE9A83D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58950A47-0609-4909-B2C4-DBDE9A83D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5404D7-ACC0-4298-9E33-F024102B6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8C5404D7-ACC0-4298-9E33-F024102B66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D94474-4230-4871-BD8C-CD5515EB2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40D94474-4230-4871-BD8C-CD5515EB2A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65836D-35D2-46FC-BE08-B994163E57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2265836D-35D2-46FC-BE08-B994163E57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D83067-974A-4D3B-BCAE-AAD0B00D4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05D83067-974A-4D3B-BCAE-AAD0B00D4E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ED9739-6AAD-40AD-83CC-1FB2C7773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1AED9739-6AAD-40AD-83CC-1FB2C77736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7A8560-F511-419B-880C-4854BA34EA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C47A8560-F511-419B-880C-4854BA34EA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DD238E-E2AE-4049-BA7B-04DD15FE8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7DDD238E-E2AE-4049-BA7B-04DD15FE8C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D4BB5C-BCBF-4473-AE88-E4A1688ECA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25D4BB5C-BCBF-4473-AE88-E4A1688ECA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4F95EB-944C-428C-8199-97BB0F771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6B4F95EB-944C-428C-8199-97BB0F7715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5A64CF-3EB0-4AF1-8170-21C79FB38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>
                                            <p:graphicEl>
                                              <a:dgm id="{0E5A64CF-3EB0-4AF1-8170-21C79FB387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6AE936-6B53-4C44-9812-D1C05C936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">
                                            <p:graphicEl>
                                              <a:dgm id="{906AE936-6B53-4C44-9812-D1C05C9368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3D8351-DCD3-4158-B637-273B5F225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dgm id="{093D8351-DCD3-4158-B637-273B5F2257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CDDC4A-1362-464B-A0CB-3361B603E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81CDDC4A-1362-464B-A0CB-3361B603E4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4192E1-0338-49B5-8DCC-74DA29004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6B4192E1-0338-49B5-8DCC-74DA29004E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E0F22C-FF49-4583-BE93-473E23217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01E0F22C-FF49-4583-BE93-473E232175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6A7F12-F21F-42ED-9357-EA77F26FC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F06A7F12-F21F-42ED-9357-EA77F26FC6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FE3A07-BAE0-450F-A07D-EB60289F3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">
                                            <p:graphicEl>
                                              <a:dgm id="{94FE3A07-BAE0-450F-A07D-EB60289F3F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474765-55C8-4BCB-AE72-64374C393C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">
                                            <p:graphicEl>
                                              <a:dgm id="{9D474765-55C8-4BCB-AE72-64374C393C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FCD6BE-E2FB-4E1C-8D51-84A4B34BE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">
                                            <p:graphicEl>
                                              <a:dgm id="{B1FCD6BE-E2FB-4E1C-8D51-84A4B34BEA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408D26-3F19-4FB1-A886-5750C4FB9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">
                                            <p:graphicEl>
                                              <a:dgm id="{DC408D26-3F19-4FB1-A886-5750C4FB9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E9F445-8AE2-4CBA-821C-74D5A85C4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">
                                            <p:graphicEl>
                                              <a:dgm id="{ECE9F445-8AE2-4CBA-821C-74D5A85C41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8F6931-75DF-4E53-A88A-DB46F38EA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">
                                            <p:graphicEl>
                                              <a:dgm id="{218F6931-75DF-4E53-A88A-DB46F38EAF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50EFEE-A3AE-4F71-8999-91E81D8800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">
                                            <p:graphicEl>
                                              <a:dgm id="{0350EFEE-A3AE-4F71-8999-91E81D8800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BC50CB-CC54-4F2B-80D7-AFC38468A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">
                                            <p:graphicEl>
                                              <a:dgm id="{BCBC50CB-CC54-4F2B-80D7-AFC38468A7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7EF433-546A-41D9-9D51-A1F3E79BA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">
                                            <p:graphicEl>
                                              <a:dgm id="{E17EF433-546A-41D9-9D51-A1F3E79BAC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B714AF-0046-4328-9480-4E50CF6AA8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">
                                            <p:graphicEl>
                                              <a:dgm id="{15B714AF-0046-4328-9480-4E50CF6AA8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D048BC-E288-4B41-8C2E-26C23044B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">
                                            <p:graphicEl>
                                              <a:dgm id="{0BD048BC-E288-4B41-8C2E-26C23044B8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সূচি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119359"/>
              </p:ext>
            </p:extLst>
          </p:nvPr>
        </p:nvGraphicFramePr>
        <p:xfrm>
          <a:off x="831271" y="2687011"/>
          <a:ext cx="10654146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56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56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756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756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7569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Production unit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Sale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Variable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cost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Contribution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Fixed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cost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Net profit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A9F0C4-71BA-4799-8418-F237A79E2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53F3-0423-435C-9D77-CB5A3B42463F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E87C4A-1AA4-41E7-AE23-79B6610E2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212912-D73A-4AFC-9DD7-99DEA7DC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0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চিত্র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11067056"/>
              </p:ext>
            </p:extLst>
          </p:nvPr>
        </p:nvGraphicFramePr>
        <p:xfrm>
          <a:off x="2032000" y="2410691"/>
          <a:ext cx="7721600" cy="3727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12F8EC-2336-444E-8C8C-1CCC742B9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925A-44F8-407D-B69D-2AA23909263A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B89489-54E8-4429-95CF-99E542087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FADB90-1404-4974-B82C-8A7E4AF7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7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3713" y="2246057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764" y="1981201"/>
            <a:ext cx="3737956" cy="2819400"/>
          </a:xfrm>
          <a:prstGeom prst="rect">
            <a:avLst/>
          </a:prstGeom>
          <a:scene3d>
            <a:camera prst="isometricOffAxis2Right"/>
            <a:lightRig rig="threePt" dir="t"/>
          </a:scene3d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DDFDE55-C9AD-442C-A328-4DB09F21C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DF45-24E9-4AE5-9110-792C06D63E63}" type="datetime5">
              <a:rPr lang="en-US" smtClean="0"/>
              <a:t>15-Jun-19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A3007C4-3C28-4A90-ACF6-E30FC945B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AB4ACB-515E-440F-B40A-F7ACD5E96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5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74119131"/>
              </p:ext>
            </p:extLst>
          </p:nvPr>
        </p:nvGraphicFramePr>
        <p:xfrm>
          <a:off x="138545" y="346364"/>
          <a:ext cx="11956473" cy="613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A1C953F-DD5C-42FD-A284-497892F8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54CC-4FDC-40F4-87A8-02A5EFC2FB38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5094F2-358C-4C9F-9DCD-B4DB2C03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198A53-D61F-4606-9B7A-4E97ACDA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6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619347-A662-4B44-A3AE-C5A9B33D2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9619347-A662-4B44-A3AE-C5A9B33D26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9619347-A662-4B44-A3AE-C5A9B33D2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9619347-A662-4B44-A3AE-C5A9B33D2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1756AB-2FE5-49CE-943B-9E675DF96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2D1756AB-2FE5-49CE-943B-9E675DF965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2D1756AB-2FE5-49CE-943B-9E675DF96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2D1756AB-2FE5-49CE-943B-9E675DF96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337715-F765-4003-ACBA-44E8CEE1A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94337715-F765-4003-ACBA-44E8CEE1AA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94337715-F765-4003-ACBA-44E8CEE1A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94337715-F765-4003-ACBA-44E8CEE1A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38A2CE-57D3-43BD-ADAD-D4A394278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AE38A2CE-57D3-43BD-ADAD-D4A394278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AE38A2CE-57D3-43BD-ADAD-D4A394278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AE38A2CE-57D3-43BD-ADAD-D4A394278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D6F8BB-5C59-4EF4-A642-C36D79408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6AD6F8BB-5C59-4EF4-A642-C36D794081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6AD6F8BB-5C59-4EF4-A642-C36D79408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6AD6F8BB-5C59-4EF4-A642-C36D79408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ED297B-7F7D-4174-AF4A-AA8EEF0AD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A2ED297B-7F7D-4174-AF4A-AA8EEF0AD1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A2ED297B-7F7D-4174-AF4A-AA8EEF0AD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A2ED297B-7F7D-4174-AF4A-AA8EEF0AD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D1DC4D-9BA8-4D53-BCF8-C277B52F6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CDD1DC4D-9BA8-4D53-BCF8-C277B52F69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CDD1DC4D-9BA8-4D53-BCF8-C277B52F6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CDD1DC4D-9BA8-4D53-BCF8-C277B52F6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556A67-0514-4305-BDFD-3813D8E88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B5556A67-0514-4305-BDFD-3813D8E885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B5556A67-0514-4305-BDFD-3813D8E88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B5556A67-0514-4305-BDFD-3813D8E88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E33C72-2EA7-48A9-BDA7-DED8E3F3A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8FE33C72-2EA7-48A9-BDA7-DED8E3F3AB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8FE33C72-2EA7-48A9-BDA7-DED8E3F3A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8FE33C72-2EA7-48A9-BDA7-DED8E3F3A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AAD267-406F-44D8-A942-F9A7BDB84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D3AAD267-406F-44D8-A942-F9A7BDB842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D3AAD267-406F-44D8-A942-F9A7BDB84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D3AAD267-406F-44D8-A942-F9A7BDB84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A28258-FBBA-480E-A0F6-92BBE7D13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08A28258-FBBA-480E-A0F6-92BBE7D139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08A28258-FBBA-480E-A0F6-92BBE7D13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08A28258-FBBA-480E-A0F6-92BBE7D13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3287FE-B0C1-4F90-9AF8-935946F84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023287FE-B0C1-4F90-9AF8-935946F84E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023287FE-B0C1-4F90-9AF8-935946F84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023287FE-B0C1-4F90-9AF8-935946F84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CF39F3-CE49-4B7C-96E7-024773728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1BCF39F3-CE49-4B7C-96E7-024773728E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1BCF39F3-CE49-4B7C-96E7-024773728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1BCF39F3-CE49-4B7C-96E7-024773728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709F26-AD95-4014-BCE2-A7D056454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BB709F26-AD95-4014-BCE2-A7D0564541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BB709F26-AD95-4014-BCE2-A7D056454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BB709F26-AD95-4014-BCE2-A7D056454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774FED-25F2-48D0-A9FF-17BDC2D61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graphicEl>
                                              <a:dgm id="{52774FED-25F2-48D0-A9FF-17BDC2D610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graphicEl>
                                              <a:dgm id="{52774FED-25F2-48D0-A9FF-17BDC2D61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52774FED-25F2-48D0-A9FF-17BDC2D61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755D39-66F8-4831-9F7D-D42D32555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graphicEl>
                                              <a:dgm id="{A8755D39-66F8-4831-9F7D-D42D325554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graphicEl>
                                              <a:dgm id="{A8755D39-66F8-4831-9F7D-D42D32555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graphicEl>
                                              <a:dgm id="{A8755D39-66F8-4831-9F7D-D42D32555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0898BD-9990-405B-A403-30C14B663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graphicEl>
                                              <a:dgm id="{F10898BD-9990-405B-A403-30C14B6639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graphicEl>
                                              <a:dgm id="{F10898BD-9990-405B-A403-30C14B663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graphicEl>
                                              <a:dgm id="{F10898BD-9990-405B-A403-30C14B663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84E9F7-7158-45F1-BD63-E5B288FC9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graphicEl>
                                              <a:dgm id="{7384E9F7-7158-45F1-BD63-E5B288FC97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graphicEl>
                                              <a:dgm id="{7384E9F7-7158-45F1-BD63-E5B288FC9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graphicEl>
                                              <a:dgm id="{7384E9F7-7158-45F1-BD63-E5B288FC9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AF3AFD-B176-43A6-93B1-1610192D5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graphicEl>
                                              <a:dgm id="{4CAF3AFD-B176-43A6-93B1-1610192D51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graphicEl>
                                              <a:dgm id="{4CAF3AFD-B176-43A6-93B1-1610192D5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graphicEl>
                                              <a:dgm id="{4CAF3AFD-B176-43A6-93B1-1610192D5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38EE37-7E9C-4507-8593-165583A90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>
                                            <p:graphicEl>
                                              <a:dgm id="{4338EE37-7E9C-4507-8593-165583A904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>
                                            <p:graphicEl>
                                              <a:dgm id="{4338EE37-7E9C-4507-8593-165583A90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graphicEl>
                                              <a:dgm id="{4338EE37-7E9C-4507-8593-165583A90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F085A5-8F34-4D88-B167-2AA9D0ACA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graphicEl>
                                              <a:dgm id="{0AF085A5-8F34-4D88-B167-2AA9D0ACA4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graphicEl>
                                              <a:dgm id="{0AF085A5-8F34-4D88-B167-2AA9D0ACA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graphicEl>
                                              <a:dgm id="{0AF085A5-8F34-4D88-B167-2AA9D0ACA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2FF2FE-B2D5-47D5-9BEC-6F369A943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graphicEl>
                                              <a:dgm id="{A92FF2FE-B2D5-47D5-9BEC-6F369A9437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A92FF2FE-B2D5-47D5-9BEC-6F369A943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graphicEl>
                                              <a:dgm id="{A92FF2FE-B2D5-47D5-9BEC-6F369A943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0E7CE0-EE02-4AF1-8114-4B31CC0A6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graphicEl>
                                              <a:dgm id="{050E7CE0-EE02-4AF1-8114-4B31CC0A62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050E7CE0-EE02-4AF1-8114-4B31CC0A6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050E7CE0-EE02-4AF1-8114-4B31CC0A6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2D6357-83AD-4A10-96E9-8075D98EE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">
                                            <p:graphicEl>
                                              <a:dgm id="{B72D6357-83AD-4A10-96E9-8075D98EE6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">
                                            <p:graphicEl>
                                              <a:dgm id="{B72D6357-83AD-4A10-96E9-8075D98EE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">
                                            <p:graphicEl>
                                              <a:dgm id="{B72D6357-83AD-4A10-96E9-8075D98EE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65DBB3-DABF-425E-B030-9D274B72E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">
                                            <p:graphicEl>
                                              <a:dgm id="{AF65DBB3-DABF-425E-B030-9D274B72ED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">
                                            <p:graphicEl>
                                              <a:dgm id="{AF65DBB3-DABF-425E-B030-9D274B72E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">
                                            <p:graphicEl>
                                              <a:dgm id="{AF65DBB3-DABF-425E-B030-9D274B72E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FC0983-BF6C-45AD-B465-38745ED56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">
                                            <p:graphicEl>
                                              <a:dgm id="{43FC0983-BF6C-45AD-B465-38745ED564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">
                                            <p:graphicEl>
                                              <a:dgm id="{43FC0983-BF6C-45AD-B465-38745ED56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">
                                            <p:graphicEl>
                                              <a:dgm id="{43FC0983-BF6C-45AD-B465-38745ED56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F614A8-0877-4EB3-B5FF-DE21F72B5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">
                                            <p:graphicEl>
                                              <a:dgm id="{12F614A8-0877-4EB3-B5FF-DE21F72B55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">
                                            <p:graphicEl>
                                              <a:dgm id="{12F614A8-0877-4EB3-B5FF-DE21F72B5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">
                                            <p:graphicEl>
                                              <a:dgm id="{12F614A8-0877-4EB3-B5FF-DE21F72B5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08F568-4816-496B-A75C-7EA8C9F62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">
                                            <p:graphicEl>
                                              <a:dgm id="{AD08F568-4816-496B-A75C-7EA8C9F62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">
                                            <p:graphicEl>
                                              <a:dgm id="{AD08F568-4816-496B-A75C-7EA8C9F62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">
                                            <p:graphicEl>
                                              <a:dgm id="{AD08F568-4816-496B-A75C-7EA8C9F62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8388F1-0060-45CA-A970-0B497AA45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">
                                            <p:graphicEl>
                                              <a:dgm id="{7E8388F1-0060-45CA-A970-0B497AA454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">
                                            <p:graphicEl>
                                              <a:dgm id="{7E8388F1-0060-45CA-A970-0B497AA45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">
                                            <p:graphicEl>
                                              <a:dgm id="{7E8388F1-0060-45CA-A970-0B497AA45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E7D5D3-E874-4738-9B9E-45E6FC1D5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">
                                            <p:graphicEl>
                                              <a:dgm id="{46E7D5D3-E874-4738-9B9E-45E6FC1D57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">
                                            <p:graphicEl>
                                              <a:dgm id="{46E7D5D3-E874-4738-9B9E-45E6FC1D5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">
                                            <p:graphicEl>
                                              <a:dgm id="{46E7D5D3-E874-4738-9B9E-45E6FC1D5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3B0B26-C550-4BA0-931B-58A61DB23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">
                                            <p:graphicEl>
                                              <a:dgm id="{EF3B0B26-C550-4BA0-931B-58A61DB237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">
                                            <p:graphicEl>
                                              <a:dgm id="{EF3B0B26-C550-4BA0-931B-58A61DB23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">
                                            <p:graphicEl>
                                              <a:dgm id="{EF3B0B26-C550-4BA0-931B-58A61DB23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64FBBE-2E54-41C2-9642-6B0893FC8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">
                                            <p:graphicEl>
                                              <a:dgm id="{2864FBBE-2E54-41C2-9642-6B0893FC80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">
                                            <p:graphicEl>
                                              <a:dgm id="{2864FBBE-2E54-41C2-9642-6B0893FC8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">
                                            <p:graphicEl>
                                              <a:dgm id="{2864FBBE-2E54-41C2-9642-6B0893FC8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n-BD" b="1" i="1" dirty="0">
                <a:latin typeface="NikoshBAN" panose="02000000000000000000" pitchFamily="2" charset="0"/>
                <a:cs typeface="NikoshBAN" panose="02000000000000000000" pitchFamily="2" charset="0"/>
              </a:rPr>
              <a:t>১. আর্থিক বিবরনী</a:t>
            </a:r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bn-BD" b="1" i="1" dirty="0">
                <a:latin typeface="NikoshBAN" panose="02000000000000000000" pitchFamily="2" charset="0"/>
                <a:cs typeface="NikoshBAN" panose="02000000000000000000" pitchFamily="2" charset="0"/>
              </a:rPr>
              <a:t>আর্থিক বিবরনী বিশ্লেষন</a:t>
            </a:r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bn-BD" b="1" i="1" dirty="0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 বিশ্লেষন</a:t>
            </a:r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bn-BD" b="1" i="1" dirty="0">
                <a:latin typeface="NikoshBAN" panose="02000000000000000000" pitchFamily="2" charset="0"/>
                <a:cs typeface="NikoshBAN" panose="02000000000000000000" pitchFamily="2" charset="0"/>
              </a:rPr>
              <a:t>উলম্ব বিশ্লেষন</a:t>
            </a:r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bn-BD" b="1" i="1" dirty="0">
                <a:latin typeface="NikoshBAN" panose="02000000000000000000" pitchFamily="2" charset="0"/>
                <a:cs typeface="NikoshBAN" panose="02000000000000000000" pitchFamily="2" charset="0"/>
              </a:rPr>
              <a:t>অনুপাত বিশ্লেষন</a:t>
            </a:r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6. </a:t>
            </a:r>
            <a:r>
              <a:rPr lang="bn-BD" b="1" i="1" dirty="0">
                <a:latin typeface="NikoshBAN" panose="02000000000000000000" pitchFamily="2" charset="0"/>
                <a:cs typeface="NikoshBAN" panose="02000000000000000000" pitchFamily="2" charset="0"/>
              </a:rPr>
              <a:t>বিশেষায়িত বিশ্লেষন</a:t>
            </a:r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b="1" i="1" dirty="0">
                <a:latin typeface="NikoshBAN" panose="02000000000000000000" pitchFamily="2" charset="0"/>
                <a:cs typeface="NikoshBAN" panose="02000000000000000000" pitchFamily="2" charset="0"/>
              </a:rPr>
              <a:t>১.নগদ প্রবাহ বিশ্লেষন</a:t>
            </a:r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b="1" i="1" dirty="0">
                <a:latin typeface="NikoshBAN" panose="02000000000000000000" pitchFamily="2" charset="0"/>
                <a:cs typeface="NikoshBAN" panose="02000000000000000000" pitchFamily="2" charset="0"/>
              </a:rPr>
              <a:t>২.সম আয় ব্যয় বিশ্লেষন</a:t>
            </a:r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F64A-4292-496B-B988-EC0491BDD1C6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54D23C-3BE5-481F-83C8-DC792FCE5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3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C8A5D88-97F9-4854-9C70-1EA666038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6C24-5DB7-4E9B-8689-F03F020F175E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EED6EF7-5C5F-4734-A48C-C67B58BA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0807C26-6B45-4AB8-81DE-E82E5A64B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9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2693" y="2662535"/>
            <a:ext cx="5860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cap="none" spc="0" dirty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আল্লাহ </a:t>
            </a:r>
            <a:r>
              <a:rPr lang="bn-IN" sz="5400" cap="none" spc="0" dirty="0">
                <a:ln w="5715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cap="none" spc="0" dirty="0">
              <a:ln w="57150"/>
              <a:solidFill>
                <a:srgbClr val="00B050"/>
              </a:solidFill>
              <a:effectLst>
                <a:reflection blurRad="6350" stA="53000" endA="300" endPos="355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2" y="4211781"/>
            <a:ext cx="5971309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D08D-E951-4D99-9B90-D9AA3C926CEA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6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203" y="628124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</a:p>
          <a:p>
            <a:pPr marL="0" indent="0" algn="ctr">
              <a:buNone/>
            </a:pPr>
            <a:r>
              <a:rPr lang="bn-IN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</a:p>
          <a:p>
            <a:pPr marL="0" indent="0" algn="ctr">
              <a:buNone/>
            </a:pPr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20E0-6C9F-49ED-B981-D2CCA94290B7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C1F08E-9F49-42B0-88B3-C5E47872D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1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969" y="722192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AD9D-E44A-4D42-B727-132A794D8595}" type="datetime5">
              <a:rPr lang="en-US" smtClean="0"/>
              <a:t>15-Jun-19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Rectangle 3"/>
          <p:cNvSpPr/>
          <p:nvPr/>
        </p:nvSpPr>
        <p:spPr>
          <a:xfrm>
            <a:off x="3650971" y="2967335"/>
            <a:ext cx="362310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বিবরণী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endParaRPr lang="bn-IN" sz="5400" dirty="0">
              <a:ln>
                <a:solidFill>
                  <a:srgbClr val="00B05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6AA0448-C1D7-49F1-98D6-FA2B9167D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8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9236" y="2170664"/>
            <a:ext cx="7878507" cy="3939191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b="1" dirty="0">
                <a:latin typeface="NikoshBAN" pitchFamily="2" charset="0"/>
                <a:cs typeface="NikoshBAN" pitchFamily="2" charset="0"/>
              </a:rPr>
              <a:t>এ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শিখতে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……..</a:t>
            </a:r>
            <a:r>
              <a:rPr lang="bn-BD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508760" lvl="4" indent="-457200">
              <a:buFont typeface="+mj-lt"/>
              <a:buAutoNum type="alphaLcParenR"/>
            </a:pPr>
            <a:r>
              <a:rPr lang="bn-BD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আর্থিক বিবরনী</a:t>
            </a:r>
            <a:r>
              <a:rPr lang="bn-IN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508760" lvl="4" indent="-457200">
              <a:buFont typeface="+mj-lt"/>
              <a:buAutoNum type="alphaLcParenR"/>
            </a:pPr>
            <a:r>
              <a:rPr lang="bn-BD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আর্থিক বিবরনী বিশ্লেষন</a:t>
            </a:r>
            <a:r>
              <a:rPr lang="bn-IN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508760" lvl="4" indent="-457200">
              <a:buFont typeface="+mj-lt"/>
              <a:buAutoNum type="alphaLcParenR"/>
            </a:pPr>
            <a:r>
              <a:rPr lang="bn-BD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 বিশ্লেষন</a:t>
            </a:r>
            <a:r>
              <a:rPr lang="bn-IN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508760" lvl="4" indent="-457200">
              <a:buFont typeface="+mj-lt"/>
              <a:buAutoNum type="alphaLcParenR"/>
            </a:pPr>
            <a:r>
              <a:rPr lang="bn-BD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উলম্ব বিশ্লেষন</a:t>
            </a:r>
            <a:r>
              <a:rPr lang="bn-IN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508760" lvl="4" indent="-457200">
              <a:buFont typeface="+mj-lt"/>
              <a:buAutoNum type="alphaLcParenR"/>
            </a:pPr>
            <a:r>
              <a:rPr lang="bn-BD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অনুপাত বিশ্লেষন</a:t>
            </a:r>
            <a:r>
              <a:rPr lang="bn-IN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508760" lvl="4" indent="-457200">
              <a:buFont typeface="+mj-lt"/>
              <a:buAutoNum type="alphaLcParenR"/>
            </a:pPr>
            <a:r>
              <a:rPr lang="bn-BD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বিশেষায়িত বিশ্লেষন</a:t>
            </a:r>
            <a:r>
              <a:rPr lang="bn-IN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508760" lvl="4" indent="-457200">
              <a:buFont typeface="+mj-lt"/>
              <a:buAutoNum type="alphaLcParenR"/>
            </a:pPr>
            <a:r>
              <a:rPr lang="bn-BD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নগদ প্রবাহ বিশ্লেষন</a:t>
            </a:r>
            <a:r>
              <a:rPr lang="bn-IN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508760" lvl="4" indent="-457200">
              <a:buFont typeface="+mj-lt"/>
              <a:buAutoNum type="alphaLcParenR"/>
            </a:pPr>
            <a:r>
              <a:rPr lang="bn-BD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সম আয় ব্যয় বিশ্লেষন</a:t>
            </a:r>
            <a:r>
              <a:rPr lang="bn-IN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lphaLcParenR"/>
            </a:pP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E9C9-E8C0-429A-B97D-60F8FC77C622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4AAC3A-8B36-4D3E-A8E9-B19697B63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1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95273749"/>
              </p:ext>
            </p:extLst>
          </p:nvPr>
        </p:nvGraphicFramePr>
        <p:xfrm>
          <a:off x="0" y="152400"/>
          <a:ext cx="12090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3C8DE62-C0FA-4BEC-9F83-C9206C6D5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7F94-12C9-4C34-AD50-3FD0EBC8A773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25E2DA8-B2E4-4501-BE80-B22D636D6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3B48209-7BD1-472A-95FE-024BED01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5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B17670-4C59-4BE9-8C00-80DC7BD95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9FB17670-4C59-4BE9-8C00-80DC7BD952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9FB17670-4C59-4BE9-8C00-80DC7BD95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9FB17670-4C59-4BE9-8C00-80DC7BD95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F8514A-FC27-4001-A5CC-366B073AD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45F8514A-FC27-4001-A5CC-366B073ADE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45F8514A-FC27-4001-A5CC-366B073AD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45F8514A-FC27-4001-A5CC-366B073AD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F362D0-7A98-4AA3-8924-42C40E827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E0F362D0-7A98-4AA3-8924-42C40E8278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E0F362D0-7A98-4AA3-8924-42C40E827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E0F362D0-7A98-4AA3-8924-42C40E827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E9EB9E-BD1D-409D-8A92-4BF7A31C2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65E9EB9E-BD1D-409D-8A92-4BF7A31C20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65E9EB9E-BD1D-409D-8A92-4BF7A31C2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65E9EB9E-BD1D-409D-8A92-4BF7A31C2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0DED28-A39C-4E69-834A-FDB4929C9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CF0DED28-A39C-4E69-834A-FDB4929C9B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CF0DED28-A39C-4E69-834A-FDB4929C9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CF0DED28-A39C-4E69-834A-FDB4929C9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875AA0-CA38-42E0-B7E5-3EAAAC575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9A875AA0-CA38-42E0-B7E5-3EAAAC575C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9A875AA0-CA38-42E0-B7E5-3EAAAC575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9A875AA0-CA38-42E0-B7E5-3EAAAC575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FDD6D1-DABB-41E1-BF68-CC0FB1D22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25FDD6D1-DABB-41E1-BF68-CC0FB1D228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25FDD6D1-DABB-41E1-BF68-CC0FB1D22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25FDD6D1-DABB-41E1-BF68-CC0FB1D22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73F03F-BC07-42D2-8D70-365D8CC8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3273F03F-BC07-42D2-8D70-365D8CC89D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3273F03F-BC07-42D2-8D70-365D8CC8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3273F03F-BC07-42D2-8D70-365D8CC8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A161B5-0E8E-4D15-B1EE-8C4CED485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02A161B5-0E8E-4D15-B1EE-8C4CED4857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02A161B5-0E8E-4D15-B1EE-8C4CED485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02A161B5-0E8E-4D15-B1EE-8C4CED485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95C34E-0106-42CB-99A1-1123B065F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2295C34E-0106-42CB-99A1-1123B065F8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2295C34E-0106-42CB-99A1-1123B065F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2295C34E-0106-42CB-99A1-1123B065F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194446-D5EE-4F16-A828-C7BF1D5AC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3F194446-D5EE-4F16-A828-C7BF1D5AC5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3F194446-D5EE-4F16-A828-C7BF1D5AC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3F194446-D5EE-4F16-A828-C7BF1D5AC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03E1A4-0A1D-4187-B5E3-CCB035CEB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8D03E1A4-0A1D-4187-B5E3-CCB035CEBB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8D03E1A4-0A1D-4187-B5E3-CCB035CEB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8D03E1A4-0A1D-4187-B5E3-CCB035CEB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FD70C1-4EEA-4696-9976-C193B0E19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3DFD70C1-4EEA-4696-9976-C193B0E197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3DFD70C1-4EEA-4696-9976-C193B0E19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3DFD70C1-4EEA-4696-9976-C193B0E19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074770-3A8C-48BE-B98F-89D944A6B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59074770-3A8C-48BE-B98F-89D944A6B3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59074770-3A8C-48BE-B98F-89D944A6B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59074770-3A8C-48BE-B98F-89D944A6B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60C511-19AC-4B80-8B96-BF50B3DD8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graphicEl>
                                              <a:dgm id="{5560C511-19AC-4B80-8B96-BF50B3DD89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graphicEl>
                                              <a:dgm id="{5560C511-19AC-4B80-8B96-BF50B3DD8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5560C511-19AC-4B80-8B96-BF50B3DD8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240E5D-EE7E-4A47-8B0F-2EE586863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graphicEl>
                                              <a:dgm id="{61240E5D-EE7E-4A47-8B0F-2EE5868635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graphicEl>
                                              <a:dgm id="{61240E5D-EE7E-4A47-8B0F-2EE586863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graphicEl>
                                              <a:dgm id="{61240E5D-EE7E-4A47-8B0F-2EE586863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0D7925-C475-40CD-8C9A-246837F93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graphicEl>
                                              <a:dgm id="{250D7925-C475-40CD-8C9A-246837F933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graphicEl>
                                              <a:dgm id="{250D7925-C475-40CD-8C9A-246837F93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graphicEl>
                                              <a:dgm id="{250D7925-C475-40CD-8C9A-246837F93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3F304A-A391-4B41-9027-6365EEE9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graphicEl>
                                              <a:dgm id="{053F304A-A391-4B41-9027-6365EEE97B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graphicEl>
                                              <a:dgm id="{053F304A-A391-4B41-9027-6365EEE9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graphicEl>
                                              <a:dgm id="{053F304A-A391-4B41-9027-6365EEE9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C8112D-5307-4C6C-8EF4-586F95A70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graphicEl>
                                              <a:dgm id="{F0C8112D-5307-4C6C-8EF4-586F95A70B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graphicEl>
                                              <a:dgm id="{F0C8112D-5307-4C6C-8EF4-586F95A70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graphicEl>
                                              <a:dgm id="{F0C8112D-5307-4C6C-8EF4-586F95A70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EB6BA7-1E46-4B56-B5B9-8FA527641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>
                                            <p:graphicEl>
                                              <a:dgm id="{C9EB6BA7-1E46-4B56-B5B9-8FA5276418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>
                                            <p:graphicEl>
                                              <a:dgm id="{C9EB6BA7-1E46-4B56-B5B9-8FA527641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graphicEl>
                                              <a:dgm id="{C9EB6BA7-1E46-4B56-B5B9-8FA527641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D8102C-AAE7-4DC9-AF7B-5A167ED67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graphicEl>
                                              <a:dgm id="{C9D8102C-AAE7-4DC9-AF7B-5A167ED671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graphicEl>
                                              <a:dgm id="{C9D8102C-AAE7-4DC9-AF7B-5A167ED67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graphicEl>
                                              <a:dgm id="{C9D8102C-AAE7-4DC9-AF7B-5A167ED67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494E31-1883-4281-BB29-FFCA26B71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graphicEl>
                                              <a:dgm id="{DC494E31-1883-4281-BB29-FFCA26B71C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DC494E31-1883-4281-BB29-FFCA26B71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graphicEl>
                                              <a:dgm id="{DC494E31-1883-4281-BB29-FFCA26B71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6A249F-35B7-4E32-87B1-326B8A816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graphicEl>
                                              <a:dgm id="{2B6A249F-35B7-4E32-87B1-326B8A8165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2B6A249F-35B7-4E32-87B1-326B8A816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2B6A249F-35B7-4E32-87B1-326B8A816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04864752"/>
              </p:ext>
            </p:extLst>
          </p:nvPr>
        </p:nvGraphicFramePr>
        <p:xfrm>
          <a:off x="777240" y="719666"/>
          <a:ext cx="1071372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D0ED086-8687-4435-A6FD-CD8DFC049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AF243-6489-4338-9364-3364C9343E00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1FC3417-8936-4E92-AF98-E0BBF4F70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8DDBB76-B753-4F87-928F-03420029B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2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023E1A-94D3-4A2A-8DFA-76B7CF9B72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F023E1A-94D3-4A2A-8DFA-76B7CF9B72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F023E1A-94D3-4A2A-8DFA-76B7CF9B72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F023E1A-94D3-4A2A-8DFA-76B7CF9B72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027A03-C8DE-4C84-9E3F-81C032B12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93027A03-C8DE-4C84-9E3F-81C032B124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93027A03-C8DE-4C84-9E3F-81C032B12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93027A03-C8DE-4C84-9E3F-81C032B12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4E633D-F104-4A9F-89D4-29F06C5D8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C14E633D-F104-4A9F-89D4-29F06C5D88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C14E633D-F104-4A9F-89D4-29F06C5D8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C14E633D-F104-4A9F-89D4-29F06C5D8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44DF85-805F-4820-AA77-3C74B6C78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6144DF85-805F-4820-AA77-3C74B6C782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6144DF85-805F-4820-AA77-3C74B6C78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6144DF85-805F-4820-AA77-3C74B6C78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C01108-9CF8-4908-B03E-8E6CBDB871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AAC01108-9CF8-4908-B03E-8E6CBDB871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AAC01108-9CF8-4908-B03E-8E6CBDB871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AAC01108-9CF8-4908-B03E-8E6CBDB871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2698878"/>
              </p:ext>
            </p:extLst>
          </p:nvPr>
        </p:nvGraphicFramePr>
        <p:xfrm>
          <a:off x="124691" y="152400"/>
          <a:ext cx="11956473" cy="659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AD09821-E5DF-4F9A-A821-441107584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54D1-A147-4226-9B17-4FC1000E40AD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8D0E0C3-DA83-40D0-8524-FC122E3FE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C621EA-53C3-4D5D-95DC-462AF9FD2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2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3AB206-0EC2-498E-B2E2-2662776DB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E73AB206-0EC2-498E-B2E2-2662776DB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E73AB206-0EC2-498E-B2E2-2662776DB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05170E-40CC-4193-94DC-DBCC68241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E205170E-40CC-4193-94DC-DBCC68241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E205170E-40CC-4193-94DC-DBCC68241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70AC1F-E3A6-4C34-A5FB-D77C9388C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D870AC1F-E3A6-4C34-A5FB-D77C9388C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D870AC1F-E3A6-4C34-A5FB-D77C9388C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8B274A-9EB8-4EC6-ADAC-B73890630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898B274A-9EB8-4EC6-ADAC-B73890630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898B274A-9EB8-4EC6-ADAC-B73890630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99309D-2178-49CB-B48A-C1F08494A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3699309D-2178-49CB-B48A-C1F08494A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3699309D-2178-49CB-B48A-C1F08494A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28E03D-9447-4464-81DE-28395F97B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6528E03D-9447-4464-81DE-28395F97B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6528E03D-9447-4464-81DE-28395F97B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B17DA8-7A70-4728-97E2-6730057D1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F3B17DA8-7A70-4728-97E2-6730057D1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F3B17DA8-7A70-4728-97E2-6730057D1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31DF4B-2C8A-491A-9381-A3FEE160F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A331DF4B-2C8A-491A-9381-A3FEE160F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A331DF4B-2C8A-491A-9381-A3FEE160F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E097C2-9C50-4160-8467-BA92934A5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graphicEl>
                                              <a:dgm id="{A9E097C2-9C50-4160-8467-BA92934A5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graphicEl>
                                              <a:dgm id="{A9E097C2-9C50-4160-8467-BA92934A5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6212B9-3E80-41BC-BF9E-A92073129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426212B9-3E80-41BC-BF9E-A92073129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426212B9-3E80-41BC-BF9E-A92073129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9D973B-D382-453C-8957-82B07C4FA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6F9D973B-D382-453C-8957-82B07C4FA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6F9D973B-D382-453C-8957-82B07C4FA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2D0914-CE4D-4219-B655-C27AC30EE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7C2D0914-CE4D-4219-B655-C27AC30EE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7C2D0914-CE4D-4219-B655-C27AC30EE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B030E6-95E1-483A-9722-8BCE28D41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C0B030E6-95E1-483A-9722-8BCE28D41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C0B030E6-95E1-483A-9722-8BCE28D41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15731B-A08B-4992-9ECA-16248774F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9D15731B-A08B-4992-9ECA-16248774F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9D15731B-A08B-4992-9ECA-16248774F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799811-C633-49D7-ABBD-DE0C9B9CD7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1A799811-C633-49D7-ABBD-DE0C9B9CD7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1A799811-C633-49D7-ABBD-DE0C9B9CD7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178008-C0C5-4FC2-959D-E3730A710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graphicEl>
                                              <a:dgm id="{5C178008-C0C5-4FC2-959D-E3730A710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graphicEl>
                                              <a:dgm id="{5C178008-C0C5-4FC2-959D-E3730A710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AC6156-ECCC-46A3-A1D6-3D50DEAF8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67AC6156-ECCC-46A3-A1D6-3D50DEAF8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67AC6156-ECCC-46A3-A1D6-3D50DEAF8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7E1C54-B4D5-4D79-AEBF-B57E3B46FC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3F7E1C54-B4D5-4D79-AEBF-B57E3B46FC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3F7E1C54-B4D5-4D79-AEBF-B57E3B46FC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B88146-47F0-42EF-9B09-29F463126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E5B88146-47F0-42EF-9B09-29F463126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E5B88146-47F0-42EF-9B09-29F463126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151155-F048-4364-AB45-B4A346A79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55151155-F048-4364-AB45-B4A346A79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55151155-F048-4364-AB45-B4A346A79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840D7D-C4C7-4D7A-A7B1-67E4B07679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graphicEl>
                                              <a:dgm id="{AD840D7D-C4C7-4D7A-A7B1-67E4B07679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graphicEl>
                                              <a:dgm id="{AD840D7D-C4C7-4D7A-A7B1-67E4B07679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0F0C50-A0B7-43DD-A716-F4A3ABBCB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>
                                            <p:graphicEl>
                                              <a:dgm id="{0C0F0C50-A0B7-43DD-A716-F4A3ABBCB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graphicEl>
                                              <a:dgm id="{0C0F0C50-A0B7-43DD-A716-F4A3ABBCB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D9E9A5-45E8-4A9D-A062-90BBBB99F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">
                                            <p:graphicEl>
                                              <a:dgm id="{B8D9E9A5-45E8-4A9D-A062-90BBBB99F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">
                                            <p:graphicEl>
                                              <a:dgm id="{B8D9E9A5-45E8-4A9D-A062-90BBBB99F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D0483C-B3F6-4A80-8307-B05C78B7E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>
                                            <p:graphicEl>
                                              <a:dgm id="{52D0483C-B3F6-4A80-8307-B05C78B7E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>
                                            <p:graphicEl>
                                              <a:dgm id="{52D0483C-B3F6-4A80-8307-B05C78B7E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A6BB20-40E6-4E2B-922A-522B7C4DA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">
                                            <p:graphicEl>
                                              <a:dgm id="{93A6BB20-40E6-4E2B-922A-522B7C4DA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">
                                            <p:graphicEl>
                                              <a:dgm id="{93A6BB20-40E6-4E2B-922A-522B7C4DA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41E2E1-D749-4AB0-98F2-A2F6E8B8E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">
                                            <p:graphicEl>
                                              <a:dgm id="{6941E2E1-D749-4AB0-98F2-A2F6E8B8E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">
                                            <p:graphicEl>
                                              <a:dgm id="{6941E2E1-D749-4AB0-98F2-A2F6E8B8E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6EFE6D-AB65-4D09-83BC-FEB97FBE2F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>
                                            <p:graphicEl>
                                              <a:dgm id="{926EFE6D-AB65-4D09-83BC-FEB97FBE2F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>
                                            <p:graphicEl>
                                              <a:dgm id="{926EFE6D-AB65-4D09-83BC-FEB97FBE2F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E3A55F-D9BB-4472-8EA1-03DB2849C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">
                                            <p:graphicEl>
                                              <a:dgm id="{CDE3A55F-D9BB-4472-8EA1-03DB2849C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">
                                            <p:graphicEl>
                                              <a:dgm id="{CDE3A55F-D9BB-4472-8EA1-03DB2849C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ADA270-9DE9-4667-8243-2383C89D7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">
                                            <p:graphicEl>
                                              <a:dgm id="{0BADA270-9DE9-4667-8243-2383C89D7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">
                                            <p:graphicEl>
                                              <a:dgm id="{0BADA270-9DE9-4667-8243-2383C89D7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24D515-E39B-465D-A7DD-D76388CB1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">
                                            <p:graphicEl>
                                              <a:dgm id="{6124D515-E39B-465D-A7DD-D76388CB1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">
                                            <p:graphicEl>
                                              <a:dgm id="{6124D515-E39B-465D-A7DD-D76388CB1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75BCEF-2EFE-4D2B-92E5-295696888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">
                                            <p:graphicEl>
                                              <a:dgm id="{9375BCEF-2EFE-4D2B-92E5-295696888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">
                                            <p:graphicEl>
                                              <a:dgm id="{9375BCEF-2EFE-4D2B-92E5-295696888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604CCA-BB70-439C-9085-528B66EBF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">
                                            <p:graphicEl>
                                              <a:dgm id="{39604CCA-BB70-439C-9085-528B66EBF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">
                                            <p:graphicEl>
                                              <a:dgm id="{39604CCA-BB70-439C-9085-528B66EBF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A59C41-4AB2-4C63-BC77-6DA9AFAA5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">
                                            <p:graphicEl>
                                              <a:dgm id="{2AA59C41-4AB2-4C63-BC77-6DA9AFAA5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">
                                            <p:graphicEl>
                                              <a:dgm id="{2AA59C41-4AB2-4C63-BC77-6DA9AFAA5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B47D16-32A3-4021-93EF-3B0F24607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">
                                            <p:graphicEl>
                                              <a:dgm id="{98B47D16-32A3-4021-93EF-3B0F24607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">
                                            <p:graphicEl>
                                              <a:dgm id="{98B47D16-32A3-4021-93EF-3B0F24607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BE7C30-3976-49D4-ACBB-03D0C6041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">
                                            <p:graphicEl>
                                              <a:dgm id="{39BE7C30-3976-49D4-ACBB-03D0C6041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">
                                            <p:graphicEl>
                                              <a:dgm id="{39BE7C30-3976-49D4-ACBB-03D0C6041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405EE7-3671-4D1E-A044-54A9B58FA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">
                                            <p:graphicEl>
                                              <a:dgm id="{9C405EE7-3671-4D1E-A044-54A9B58FA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">
                                            <p:graphicEl>
                                              <a:dgm id="{9C405EE7-3671-4D1E-A044-54A9B58FA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AD4C45-E7C5-44DF-8D0F-EB8E9F161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">
                                            <p:graphicEl>
                                              <a:dgm id="{DBAD4C45-E7C5-44DF-8D0F-EB8E9F161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">
                                            <p:graphicEl>
                                              <a:dgm id="{DBAD4C45-E7C5-44DF-8D0F-EB8E9F161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B912BD-D2B2-43F7-9013-6CA32FB33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">
                                            <p:graphicEl>
                                              <a:dgm id="{BFB912BD-D2B2-43F7-9013-6CA32FB33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">
                                            <p:graphicEl>
                                              <a:dgm id="{BFB912BD-D2B2-43F7-9013-6CA32FB33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3925AB-E61D-4987-88BE-C45D1C8EE2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">
                                            <p:graphicEl>
                                              <a:dgm id="{233925AB-E61D-4987-88BE-C45D1C8EE2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">
                                            <p:graphicEl>
                                              <a:dgm id="{233925AB-E61D-4987-88BE-C45D1C8EE2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659337-149B-4A7A-A51E-05D11688B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">
                                            <p:graphicEl>
                                              <a:dgm id="{7E659337-149B-4A7A-A51E-05D11688B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">
                                            <p:graphicEl>
                                              <a:dgm id="{7E659337-149B-4A7A-A51E-05D11688B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84436C-FED6-4508-85FB-2887B7DBE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">
                                            <p:graphicEl>
                                              <a:dgm id="{F084436C-FED6-4508-85FB-2887B7DBE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">
                                            <p:graphicEl>
                                              <a:dgm id="{F084436C-FED6-4508-85FB-2887B7DBE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8562674"/>
              </p:ext>
            </p:extLst>
          </p:nvPr>
        </p:nvGraphicFramePr>
        <p:xfrm>
          <a:off x="720436" y="719666"/>
          <a:ext cx="10764982" cy="5787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C1E789C-E791-48F0-A90E-0309CDBE6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F88-70AC-4138-B137-16F4CD0A4505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D5661CE-8A86-4747-9884-9806ABE19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3972ECF-1D4D-495D-8575-B6D2388E4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6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BEE4B2-A606-4681-8B0A-1235134D8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FABEE4B2-A606-4681-8B0A-1235134D8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A24541-620F-4109-BA1B-544FA90BD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EAA24541-620F-4109-BA1B-544FA90BDB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78C1FE-CE92-4F71-9E00-00B4591BA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graphicEl>
                                              <a:dgm id="{A078C1FE-CE92-4F71-9E00-00B4591BA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26E514-0BFE-4B21-A168-898EDBE78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3B26E514-0BFE-4B21-A168-898EDBE783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8276E2-D008-4174-9FC3-3C1002795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DF8276E2-D008-4174-9FC3-3C10027956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3D06D7-6FFD-4038-8867-8EEB4C1AB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993D06D7-6FFD-4038-8867-8EEB4C1AB9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221</TotalTime>
  <Words>1077</Words>
  <Application>Microsoft Office PowerPoint</Application>
  <PresentationFormat>Custom</PresentationFormat>
  <Paragraphs>274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সূচি</vt:lpstr>
      <vt:lpstr>চিত্র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ismail - [2010]</cp:lastModifiedBy>
  <cp:revision>163</cp:revision>
  <dcterms:created xsi:type="dcterms:W3CDTF">2018-05-15T07:00:18Z</dcterms:created>
  <dcterms:modified xsi:type="dcterms:W3CDTF">2019-06-15T11:27:38Z</dcterms:modified>
</cp:coreProperties>
</file>