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6" r:id="rId2"/>
    <p:sldId id="285" r:id="rId3"/>
    <p:sldId id="258" r:id="rId4"/>
    <p:sldId id="260" r:id="rId5"/>
    <p:sldId id="259" r:id="rId6"/>
    <p:sldId id="274" r:id="rId7"/>
    <p:sldId id="288" r:id="rId8"/>
    <p:sldId id="289" r:id="rId9"/>
    <p:sldId id="290" r:id="rId10"/>
    <p:sldId id="291" r:id="rId11"/>
    <p:sldId id="292" r:id="rId12"/>
    <p:sldId id="293" r:id="rId13"/>
    <p:sldId id="261" r:id="rId14"/>
    <p:sldId id="286" r:id="rId15"/>
    <p:sldId id="26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2A3B3F-8ABE-42E0-BE83-57A2A9D2EB50}" type="doc">
      <dgm:prSet loTypeId="urn:microsoft.com/office/officeart/2005/8/layout/hierarchy1" loCatId="hierarchy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7F40884-1AF2-44E9-81AE-AD492A7D9B5B}">
      <dgm:prSet phldrT="[Text]" custT="1"/>
      <dgm:spPr/>
      <dgm:t>
        <a:bodyPr/>
        <a:lstStyle/>
        <a:p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ব্যবস্থাপনা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হিসাববিজ্ঞান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</a:p>
      </dgm:t>
    </dgm:pt>
    <dgm:pt modelId="{25F8AF93-5D06-44E8-B56A-BAE14794B619}" type="parTrans" cxnId="{C66FF880-D19E-44FC-B5F1-9D83E5D87D08}">
      <dgm:prSet/>
      <dgm:spPr/>
      <dgm:t>
        <a:bodyPr/>
        <a:lstStyle/>
        <a:p>
          <a:endParaRPr lang="en-US"/>
        </a:p>
      </dgm:t>
    </dgm:pt>
    <dgm:pt modelId="{573AF079-8625-4D5E-A3FD-1CB0A6F16AD4}" type="sibTrans" cxnId="{C66FF880-D19E-44FC-B5F1-9D83E5D87D08}">
      <dgm:prSet/>
      <dgm:spPr/>
      <dgm:t>
        <a:bodyPr/>
        <a:lstStyle/>
        <a:p>
          <a:endParaRPr lang="en-US"/>
        </a:p>
      </dgm:t>
    </dgm:pt>
    <dgm:pt modelId="{AC42A562-EFDC-4A1F-8C2C-95C271A2AD5E}">
      <dgm:prSet phldrT="[Text]" custT="1"/>
      <dgm:spPr/>
      <dgm:t>
        <a:bodyPr/>
        <a:lstStyle/>
        <a:p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দক্ষতার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সহিত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কার্যকরীভাবে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অন্যের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দ্বারা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কাজ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করিয়ে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নেয়া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</a:p>
      </dgm:t>
    </dgm:pt>
    <dgm:pt modelId="{ED048901-7764-4FD2-9772-6DD8F2F80D1D}" type="parTrans" cxnId="{7269DD7C-BFB7-4349-82B8-4AB6CE1E16E2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721070A-5AC3-4B8B-8849-08F12D0EBE48}" type="sibTrans" cxnId="{7269DD7C-BFB7-4349-82B8-4AB6CE1E16E2}">
      <dgm:prSet/>
      <dgm:spPr/>
      <dgm:t>
        <a:bodyPr/>
        <a:lstStyle/>
        <a:p>
          <a:endParaRPr lang="en-US"/>
        </a:p>
      </dgm:t>
    </dgm:pt>
    <dgm:pt modelId="{0C1FE067-F81D-4178-BF2E-1FDC9C12E27A}">
      <dgm:prSet custT="1"/>
      <dgm:spPr/>
      <dgm:t>
        <a:bodyPr/>
        <a:lstStyle/>
        <a:p>
          <a:r>
            <a:rPr lang="en-US" sz="2800" b="1" dirty="0">
              <a:latin typeface="NikoshBAN" pitchFamily="2" charset="0"/>
              <a:cs typeface="NikoshBAN" pitchFamily="2" charset="0"/>
            </a:rPr>
            <a:t>১.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দক্ষতার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সহিতঃ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স্বল্প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সময়ে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লক্ষ্য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অর্জন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</a:p>
      </dgm:t>
    </dgm:pt>
    <dgm:pt modelId="{90E2CC1B-3AB6-46CC-B2A2-1CA91784C802}" type="parTrans" cxnId="{8B712E56-38BF-4486-82D7-1A0631BAB9BA}">
      <dgm:prSet/>
      <dgm:spPr/>
      <dgm:t>
        <a:bodyPr/>
        <a:lstStyle/>
        <a:p>
          <a:endParaRPr lang="en-US" sz="2800" b="1">
            <a:latin typeface="NikoshBAN" pitchFamily="2" charset="0"/>
            <a:cs typeface="NikoshBAN" pitchFamily="2" charset="0"/>
          </a:endParaRPr>
        </a:p>
      </dgm:t>
    </dgm:pt>
    <dgm:pt modelId="{98B1E3AB-A1EF-488A-B6F7-85FC6D8818DA}" type="sibTrans" cxnId="{8B712E56-38BF-4486-82D7-1A0631BAB9BA}">
      <dgm:prSet/>
      <dgm:spPr/>
      <dgm:t>
        <a:bodyPr/>
        <a:lstStyle/>
        <a:p>
          <a:endParaRPr lang="en-US"/>
        </a:p>
      </dgm:t>
    </dgm:pt>
    <dgm:pt modelId="{00014522-6131-4513-9B82-BAE9FC7721A4}">
      <dgm:prSet custT="1"/>
      <dgm:spPr/>
      <dgm:t>
        <a:bodyPr/>
        <a:lstStyle/>
        <a:p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২.কার্যকরীভাবেঃ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স্বল্প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খরচে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লক্ষ্য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অর্জন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</a:p>
      </dgm:t>
    </dgm:pt>
    <dgm:pt modelId="{692AD530-B1D4-418C-A847-07773D93E80F}" type="parTrans" cxnId="{71ADBFF2-AD0D-480A-AB43-06256000A3EC}">
      <dgm:prSet/>
      <dgm:spPr/>
      <dgm:t>
        <a:bodyPr/>
        <a:lstStyle/>
        <a:p>
          <a:endParaRPr lang="en-US" sz="2800" b="1">
            <a:latin typeface="NikoshBAN" pitchFamily="2" charset="0"/>
            <a:cs typeface="NikoshBAN" pitchFamily="2" charset="0"/>
          </a:endParaRPr>
        </a:p>
      </dgm:t>
    </dgm:pt>
    <dgm:pt modelId="{A9E0017E-8C73-4B7B-9343-34695154FF75}" type="sibTrans" cxnId="{71ADBFF2-AD0D-480A-AB43-06256000A3EC}">
      <dgm:prSet/>
      <dgm:spPr/>
      <dgm:t>
        <a:bodyPr/>
        <a:lstStyle/>
        <a:p>
          <a:endParaRPr lang="en-US"/>
        </a:p>
      </dgm:t>
    </dgm:pt>
    <dgm:pt modelId="{4AFB84F6-270A-4172-BC76-95537B91C611}" type="pres">
      <dgm:prSet presAssocID="{682A3B3F-8ABE-42E0-BE83-57A2A9D2EB5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15079BE-21D0-4045-A6E8-1937CBE752B0}" type="pres">
      <dgm:prSet presAssocID="{F7F40884-1AF2-44E9-81AE-AD492A7D9B5B}" presName="hierRoot1" presStyleCnt="0"/>
      <dgm:spPr/>
    </dgm:pt>
    <dgm:pt modelId="{BB74B5BF-6C09-4011-B421-7B06FD1ED131}" type="pres">
      <dgm:prSet presAssocID="{F7F40884-1AF2-44E9-81AE-AD492A7D9B5B}" presName="composite" presStyleCnt="0"/>
      <dgm:spPr/>
    </dgm:pt>
    <dgm:pt modelId="{EB91F00F-629D-4951-A480-EF3201D27A0C}" type="pres">
      <dgm:prSet presAssocID="{F7F40884-1AF2-44E9-81AE-AD492A7D9B5B}" presName="background" presStyleLbl="node0" presStyleIdx="0" presStyleCnt="1"/>
      <dgm:spPr/>
    </dgm:pt>
    <dgm:pt modelId="{BF1E253F-04CE-4EAE-9AFD-C02A9BBA21CC}" type="pres">
      <dgm:prSet presAssocID="{F7F40884-1AF2-44E9-81AE-AD492A7D9B5B}" presName="text" presStyleLbl="fgAcc0" presStyleIdx="0" presStyleCnt="1" custScaleX="83479" custScaleY="3997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6D250FA-094F-4372-A5C8-5B7E4CC0D53C}" type="pres">
      <dgm:prSet presAssocID="{F7F40884-1AF2-44E9-81AE-AD492A7D9B5B}" presName="hierChild2" presStyleCnt="0"/>
      <dgm:spPr/>
    </dgm:pt>
    <dgm:pt modelId="{D743D65B-125A-4362-A34C-F1093EDD8306}" type="pres">
      <dgm:prSet presAssocID="{ED048901-7764-4FD2-9772-6DD8F2F80D1D}" presName="Name10" presStyleLbl="parChTrans1D2" presStyleIdx="0" presStyleCnt="1"/>
      <dgm:spPr/>
      <dgm:t>
        <a:bodyPr/>
        <a:lstStyle/>
        <a:p>
          <a:endParaRPr lang="en-US"/>
        </a:p>
      </dgm:t>
    </dgm:pt>
    <dgm:pt modelId="{C6A9ADEC-2F21-40B1-8F61-0D5BC700E79C}" type="pres">
      <dgm:prSet presAssocID="{AC42A562-EFDC-4A1F-8C2C-95C271A2AD5E}" presName="hierRoot2" presStyleCnt="0"/>
      <dgm:spPr/>
    </dgm:pt>
    <dgm:pt modelId="{E3F5B987-AFCF-4CEF-B671-FC2303DDB20C}" type="pres">
      <dgm:prSet presAssocID="{AC42A562-EFDC-4A1F-8C2C-95C271A2AD5E}" presName="composite2" presStyleCnt="0"/>
      <dgm:spPr/>
    </dgm:pt>
    <dgm:pt modelId="{C8B1D910-59AD-4D16-9736-09CCD40A3AFD}" type="pres">
      <dgm:prSet presAssocID="{AC42A562-EFDC-4A1F-8C2C-95C271A2AD5E}" presName="background2" presStyleLbl="node2" presStyleIdx="0" presStyleCnt="1"/>
      <dgm:spPr/>
    </dgm:pt>
    <dgm:pt modelId="{8712AD41-0F4A-45F5-81DF-3CA5FDFC20E7}" type="pres">
      <dgm:prSet presAssocID="{AC42A562-EFDC-4A1F-8C2C-95C271A2AD5E}" presName="text2" presStyleLbl="fgAcc2" presStyleIdx="0" presStyleCnt="1" custScaleX="176065" custScaleY="4224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F930AA2-A06E-4785-B2B9-15FCD284592E}" type="pres">
      <dgm:prSet presAssocID="{AC42A562-EFDC-4A1F-8C2C-95C271A2AD5E}" presName="hierChild3" presStyleCnt="0"/>
      <dgm:spPr/>
    </dgm:pt>
    <dgm:pt modelId="{B584E382-A6D1-4B7C-925F-E6E36AD993F6}" type="pres">
      <dgm:prSet presAssocID="{90E2CC1B-3AB6-46CC-B2A2-1CA91784C802}" presName="Name17" presStyleLbl="parChTrans1D3" presStyleIdx="0" presStyleCnt="2"/>
      <dgm:spPr/>
      <dgm:t>
        <a:bodyPr/>
        <a:lstStyle/>
        <a:p>
          <a:endParaRPr lang="en-US"/>
        </a:p>
      </dgm:t>
    </dgm:pt>
    <dgm:pt modelId="{BCBBCF26-1EEE-428D-BAF8-508CF91117DB}" type="pres">
      <dgm:prSet presAssocID="{0C1FE067-F81D-4178-BF2E-1FDC9C12E27A}" presName="hierRoot3" presStyleCnt="0"/>
      <dgm:spPr/>
    </dgm:pt>
    <dgm:pt modelId="{D36F0461-CB3A-412F-A250-7FA8B00695FF}" type="pres">
      <dgm:prSet presAssocID="{0C1FE067-F81D-4178-BF2E-1FDC9C12E27A}" presName="composite3" presStyleCnt="0"/>
      <dgm:spPr/>
    </dgm:pt>
    <dgm:pt modelId="{8FEFAF41-7BFC-485F-B59C-BD21F49ECF56}" type="pres">
      <dgm:prSet presAssocID="{0C1FE067-F81D-4178-BF2E-1FDC9C12E27A}" presName="background3" presStyleLbl="node3" presStyleIdx="0" presStyleCnt="2"/>
      <dgm:spPr/>
    </dgm:pt>
    <dgm:pt modelId="{2E441DFB-5FE2-465E-B317-D65E7AA332A2}" type="pres">
      <dgm:prSet presAssocID="{0C1FE067-F81D-4178-BF2E-1FDC9C12E27A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AE6183D-5496-47E0-8C51-0E7C78FB8AEE}" type="pres">
      <dgm:prSet presAssocID="{0C1FE067-F81D-4178-BF2E-1FDC9C12E27A}" presName="hierChild4" presStyleCnt="0"/>
      <dgm:spPr/>
    </dgm:pt>
    <dgm:pt modelId="{939CCA8A-8248-4164-A9F7-9C172FFA89CC}" type="pres">
      <dgm:prSet presAssocID="{692AD530-B1D4-418C-A847-07773D93E80F}" presName="Name17" presStyleLbl="parChTrans1D3" presStyleIdx="1" presStyleCnt="2"/>
      <dgm:spPr/>
      <dgm:t>
        <a:bodyPr/>
        <a:lstStyle/>
        <a:p>
          <a:endParaRPr lang="en-US"/>
        </a:p>
      </dgm:t>
    </dgm:pt>
    <dgm:pt modelId="{351292C5-8DC3-4216-B1D9-8393237C10FA}" type="pres">
      <dgm:prSet presAssocID="{00014522-6131-4513-9B82-BAE9FC7721A4}" presName="hierRoot3" presStyleCnt="0"/>
      <dgm:spPr/>
    </dgm:pt>
    <dgm:pt modelId="{AE6F63AC-5510-4D63-BF74-5C83432111A8}" type="pres">
      <dgm:prSet presAssocID="{00014522-6131-4513-9B82-BAE9FC7721A4}" presName="composite3" presStyleCnt="0"/>
      <dgm:spPr/>
    </dgm:pt>
    <dgm:pt modelId="{58A33CC4-23E3-42E1-BEFA-C8AC8122EF3B}" type="pres">
      <dgm:prSet presAssocID="{00014522-6131-4513-9B82-BAE9FC7721A4}" presName="background3" presStyleLbl="node3" presStyleIdx="1" presStyleCnt="2"/>
      <dgm:spPr/>
    </dgm:pt>
    <dgm:pt modelId="{00BD590A-F21E-437A-ADE1-7568FFFF2823}" type="pres">
      <dgm:prSet presAssocID="{00014522-6131-4513-9B82-BAE9FC7721A4}" presName="text3" presStyleLbl="fgAcc3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3961F77-1408-40D1-9BEC-D76AB0D726BB}" type="pres">
      <dgm:prSet presAssocID="{00014522-6131-4513-9B82-BAE9FC7721A4}" presName="hierChild4" presStyleCnt="0"/>
      <dgm:spPr/>
    </dgm:pt>
  </dgm:ptLst>
  <dgm:cxnLst>
    <dgm:cxn modelId="{328DFF83-779A-4DF2-85F2-19D06A101903}" type="presOf" srcId="{0C1FE067-F81D-4178-BF2E-1FDC9C12E27A}" destId="{2E441DFB-5FE2-465E-B317-D65E7AA332A2}" srcOrd="0" destOrd="0" presId="urn:microsoft.com/office/officeart/2005/8/layout/hierarchy1"/>
    <dgm:cxn modelId="{00CE924B-95FB-4060-85FF-834D85F0DDBF}" type="presOf" srcId="{682A3B3F-8ABE-42E0-BE83-57A2A9D2EB50}" destId="{4AFB84F6-270A-4172-BC76-95537B91C611}" srcOrd="0" destOrd="0" presId="urn:microsoft.com/office/officeart/2005/8/layout/hierarchy1"/>
    <dgm:cxn modelId="{B46153C0-ABE5-4259-A04D-8E1640F4720F}" type="presOf" srcId="{ED048901-7764-4FD2-9772-6DD8F2F80D1D}" destId="{D743D65B-125A-4362-A34C-F1093EDD8306}" srcOrd="0" destOrd="0" presId="urn:microsoft.com/office/officeart/2005/8/layout/hierarchy1"/>
    <dgm:cxn modelId="{7269DD7C-BFB7-4349-82B8-4AB6CE1E16E2}" srcId="{F7F40884-1AF2-44E9-81AE-AD492A7D9B5B}" destId="{AC42A562-EFDC-4A1F-8C2C-95C271A2AD5E}" srcOrd="0" destOrd="0" parTransId="{ED048901-7764-4FD2-9772-6DD8F2F80D1D}" sibTransId="{7721070A-5AC3-4B8B-8849-08F12D0EBE48}"/>
    <dgm:cxn modelId="{39E0D95B-D4DC-4E93-804A-7E51C97FBEF5}" type="presOf" srcId="{AC42A562-EFDC-4A1F-8C2C-95C271A2AD5E}" destId="{8712AD41-0F4A-45F5-81DF-3CA5FDFC20E7}" srcOrd="0" destOrd="0" presId="urn:microsoft.com/office/officeart/2005/8/layout/hierarchy1"/>
    <dgm:cxn modelId="{FE65F3C0-372B-41BA-BD38-AFC3E9E87254}" type="presOf" srcId="{692AD530-B1D4-418C-A847-07773D93E80F}" destId="{939CCA8A-8248-4164-A9F7-9C172FFA89CC}" srcOrd="0" destOrd="0" presId="urn:microsoft.com/office/officeart/2005/8/layout/hierarchy1"/>
    <dgm:cxn modelId="{8B712E56-38BF-4486-82D7-1A0631BAB9BA}" srcId="{AC42A562-EFDC-4A1F-8C2C-95C271A2AD5E}" destId="{0C1FE067-F81D-4178-BF2E-1FDC9C12E27A}" srcOrd="0" destOrd="0" parTransId="{90E2CC1B-3AB6-46CC-B2A2-1CA91784C802}" sibTransId="{98B1E3AB-A1EF-488A-B6F7-85FC6D8818DA}"/>
    <dgm:cxn modelId="{B7464434-AC74-433A-B1A3-99FBDC804B39}" type="presOf" srcId="{90E2CC1B-3AB6-46CC-B2A2-1CA91784C802}" destId="{B584E382-A6D1-4B7C-925F-E6E36AD993F6}" srcOrd="0" destOrd="0" presId="urn:microsoft.com/office/officeart/2005/8/layout/hierarchy1"/>
    <dgm:cxn modelId="{AE4032BE-2643-4C55-B019-99C9138CC06F}" type="presOf" srcId="{00014522-6131-4513-9B82-BAE9FC7721A4}" destId="{00BD590A-F21E-437A-ADE1-7568FFFF2823}" srcOrd="0" destOrd="0" presId="urn:microsoft.com/office/officeart/2005/8/layout/hierarchy1"/>
    <dgm:cxn modelId="{C171EDDB-32B4-4EB3-820D-3F95DA0822AA}" type="presOf" srcId="{F7F40884-1AF2-44E9-81AE-AD492A7D9B5B}" destId="{BF1E253F-04CE-4EAE-9AFD-C02A9BBA21CC}" srcOrd="0" destOrd="0" presId="urn:microsoft.com/office/officeart/2005/8/layout/hierarchy1"/>
    <dgm:cxn modelId="{71ADBFF2-AD0D-480A-AB43-06256000A3EC}" srcId="{AC42A562-EFDC-4A1F-8C2C-95C271A2AD5E}" destId="{00014522-6131-4513-9B82-BAE9FC7721A4}" srcOrd="1" destOrd="0" parTransId="{692AD530-B1D4-418C-A847-07773D93E80F}" sibTransId="{A9E0017E-8C73-4B7B-9343-34695154FF75}"/>
    <dgm:cxn modelId="{C66FF880-D19E-44FC-B5F1-9D83E5D87D08}" srcId="{682A3B3F-8ABE-42E0-BE83-57A2A9D2EB50}" destId="{F7F40884-1AF2-44E9-81AE-AD492A7D9B5B}" srcOrd="0" destOrd="0" parTransId="{25F8AF93-5D06-44E8-B56A-BAE14794B619}" sibTransId="{573AF079-8625-4D5E-A3FD-1CB0A6F16AD4}"/>
    <dgm:cxn modelId="{3E30D2DA-FF74-43EB-8B3D-C508C8E7266E}" type="presParOf" srcId="{4AFB84F6-270A-4172-BC76-95537B91C611}" destId="{615079BE-21D0-4045-A6E8-1937CBE752B0}" srcOrd="0" destOrd="0" presId="urn:microsoft.com/office/officeart/2005/8/layout/hierarchy1"/>
    <dgm:cxn modelId="{0EA46B27-C001-47E6-A73C-F98F5A3A266A}" type="presParOf" srcId="{615079BE-21D0-4045-A6E8-1937CBE752B0}" destId="{BB74B5BF-6C09-4011-B421-7B06FD1ED131}" srcOrd="0" destOrd="0" presId="urn:microsoft.com/office/officeart/2005/8/layout/hierarchy1"/>
    <dgm:cxn modelId="{4B9D191C-312B-44A1-8D46-6D0200FE3ED5}" type="presParOf" srcId="{BB74B5BF-6C09-4011-B421-7B06FD1ED131}" destId="{EB91F00F-629D-4951-A480-EF3201D27A0C}" srcOrd="0" destOrd="0" presId="urn:microsoft.com/office/officeart/2005/8/layout/hierarchy1"/>
    <dgm:cxn modelId="{DF412149-14C2-471C-A536-803632E4E9C6}" type="presParOf" srcId="{BB74B5BF-6C09-4011-B421-7B06FD1ED131}" destId="{BF1E253F-04CE-4EAE-9AFD-C02A9BBA21CC}" srcOrd="1" destOrd="0" presId="urn:microsoft.com/office/officeart/2005/8/layout/hierarchy1"/>
    <dgm:cxn modelId="{2A67CB2F-548B-4264-9EB2-FA51248B06CF}" type="presParOf" srcId="{615079BE-21D0-4045-A6E8-1937CBE752B0}" destId="{76D250FA-094F-4372-A5C8-5B7E4CC0D53C}" srcOrd="1" destOrd="0" presId="urn:microsoft.com/office/officeart/2005/8/layout/hierarchy1"/>
    <dgm:cxn modelId="{26B1F070-B8E8-4A48-966F-E93EAD226F78}" type="presParOf" srcId="{76D250FA-094F-4372-A5C8-5B7E4CC0D53C}" destId="{D743D65B-125A-4362-A34C-F1093EDD8306}" srcOrd="0" destOrd="0" presId="urn:microsoft.com/office/officeart/2005/8/layout/hierarchy1"/>
    <dgm:cxn modelId="{01410801-0ED9-43A6-BC00-7F8F4D7530E0}" type="presParOf" srcId="{76D250FA-094F-4372-A5C8-5B7E4CC0D53C}" destId="{C6A9ADEC-2F21-40B1-8F61-0D5BC700E79C}" srcOrd="1" destOrd="0" presId="urn:microsoft.com/office/officeart/2005/8/layout/hierarchy1"/>
    <dgm:cxn modelId="{D30E2572-F2CE-431A-9D27-4FBCE0F65CDD}" type="presParOf" srcId="{C6A9ADEC-2F21-40B1-8F61-0D5BC700E79C}" destId="{E3F5B987-AFCF-4CEF-B671-FC2303DDB20C}" srcOrd="0" destOrd="0" presId="urn:microsoft.com/office/officeart/2005/8/layout/hierarchy1"/>
    <dgm:cxn modelId="{74682C56-9C29-43A0-A0A2-2EABEC2D017C}" type="presParOf" srcId="{E3F5B987-AFCF-4CEF-B671-FC2303DDB20C}" destId="{C8B1D910-59AD-4D16-9736-09CCD40A3AFD}" srcOrd="0" destOrd="0" presId="urn:microsoft.com/office/officeart/2005/8/layout/hierarchy1"/>
    <dgm:cxn modelId="{10EB5983-A6C7-4CC2-A5C8-817576984B83}" type="presParOf" srcId="{E3F5B987-AFCF-4CEF-B671-FC2303DDB20C}" destId="{8712AD41-0F4A-45F5-81DF-3CA5FDFC20E7}" srcOrd="1" destOrd="0" presId="urn:microsoft.com/office/officeart/2005/8/layout/hierarchy1"/>
    <dgm:cxn modelId="{D0F9070E-96E1-4FA4-9ADE-69C11B15E6CD}" type="presParOf" srcId="{C6A9ADEC-2F21-40B1-8F61-0D5BC700E79C}" destId="{5F930AA2-A06E-4785-B2B9-15FCD284592E}" srcOrd="1" destOrd="0" presId="urn:microsoft.com/office/officeart/2005/8/layout/hierarchy1"/>
    <dgm:cxn modelId="{C4A6E22C-44A6-472E-83A5-FE24EF22472D}" type="presParOf" srcId="{5F930AA2-A06E-4785-B2B9-15FCD284592E}" destId="{B584E382-A6D1-4B7C-925F-E6E36AD993F6}" srcOrd="0" destOrd="0" presId="urn:microsoft.com/office/officeart/2005/8/layout/hierarchy1"/>
    <dgm:cxn modelId="{C004B405-BE93-4755-965D-0F8373372E06}" type="presParOf" srcId="{5F930AA2-A06E-4785-B2B9-15FCD284592E}" destId="{BCBBCF26-1EEE-428D-BAF8-508CF91117DB}" srcOrd="1" destOrd="0" presId="urn:microsoft.com/office/officeart/2005/8/layout/hierarchy1"/>
    <dgm:cxn modelId="{60C13206-DA93-49F2-893E-A7EFF02A109D}" type="presParOf" srcId="{BCBBCF26-1EEE-428D-BAF8-508CF91117DB}" destId="{D36F0461-CB3A-412F-A250-7FA8B00695FF}" srcOrd="0" destOrd="0" presId="urn:microsoft.com/office/officeart/2005/8/layout/hierarchy1"/>
    <dgm:cxn modelId="{FFE35C74-1D02-4E97-B3F5-7D1CF2515DCF}" type="presParOf" srcId="{D36F0461-CB3A-412F-A250-7FA8B00695FF}" destId="{8FEFAF41-7BFC-485F-B59C-BD21F49ECF56}" srcOrd="0" destOrd="0" presId="urn:microsoft.com/office/officeart/2005/8/layout/hierarchy1"/>
    <dgm:cxn modelId="{62CD8BC4-25CF-4DC2-9EFC-236AC4A701DC}" type="presParOf" srcId="{D36F0461-CB3A-412F-A250-7FA8B00695FF}" destId="{2E441DFB-5FE2-465E-B317-D65E7AA332A2}" srcOrd="1" destOrd="0" presId="urn:microsoft.com/office/officeart/2005/8/layout/hierarchy1"/>
    <dgm:cxn modelId="{F1B8658D-3480-43D4-8F5A-A1A089A0575B}" type="presParOf" srcId="{BCBBCF26-1EEE-428D-BAF8-508CF91117DB}" destId="{4AE6183D-5496-47E0-8C51-0E7C78FB8AEE}" srcOrd="1" destOrd="0" presId="urn:microsoft.com/office/officeart/2005/8/layout/hierarchy1"/>
    <dgm:cxn modelId="{03A416E4-6DBB-4798-AB92-53A25C777187}" type="presParOf" srcId="{5F930AA2-A06E-4785-B2B9-15FCD284592E}" destId="{939CCA8A-8248-4164-A9F7-9C172FFA89CC}" srcOrd="2" destOrd="0" presId="urn:microsoft.com/office/officeart/2005/8/layout/hierarchy1"/>
    <dgm:cxn modelId="{8D410ABA-8EE0-4E64-AAA1-90F6C1FC0D0C}" type="presParOf" srcId="{5F930AA2-A06E-4785-B2B9-15FCD284592E}" destId="{351292C5-8DC3-4216-B1D9-8393237C10FA}" srcOrd="3" destOrd="0" presId="urn:microsoft.com/office/officeart/2005/8/layout/hierarchy1"/>
    <dgm:cxn modelId="{FF3E220F-3B6D-4E2D-97EF-361A0D505C49}" type="presParOf" srcId="{351292C5-8DC3-4216-B1D9-8393237C10FA}" destId="{AE6F63AC-5510-4D63-BF74-5C83432111A8}" srcOrd="0" destOrd="0" presId="urn:microsoft.com/office/officeart/2005/8/layout/hierarchy1"/>
    <dgm:cxn modelId="{F795A165-A97B-42F5-879A-0193A28961F7}" type="presParOf" srcId="{AE6F63AC-5510-4D63-BF74-5C83432111A8}" destId="{58A33CC4-23E3-42E1-BEFA-C8AC8122EF3B}" srcOrd="0" destOrd="0" presId="urn:microsoft.com/office/officeart/2005/8/layout/hierarchy1"/>
    <dgm:cxn modelId="{1A5C1F5B-B994-4D7F-971E-64D9F4756999}" type="presParOf" srcId="{AE6F63AC-5510-4D63-BF74-5C83432111A8}" destId="{00BD590A-F21E-437A-ADE1-7568FFFF2823}" srcOrd="1" destOrd="0" presId="urn:microsoft.com/office/officeart/2005/8/layout/hierarchy1"/>
    <dgm:cxn modelId="{671ACDDA-B0D8-45D4-A783-46C18FD78460}" type="presParOf" srcId="{351292C5-8DC3-4216-B1D9-8393237C10FA}" destId="{93961F77-1408-40D1-9BEC-D76AB0D726B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0240853-9818-49BA-9603-C7815950F257}" type="doc">
      <dgm:prSet loTypeId="urn:microsoft.com/office/officeart/2005/8/layout/radial5" loCatId="cycle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10D15AD-307A-49A7-A966-8E897B7151DC}">
      <dgm:prSet phldrT="[Text]" custT="1"/>
      <dgm:spPr/>
      <dgm:t>
        <a:bodyPr/>
        <a:lstStyle/>
        <a:p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ব্যবস্থাপনা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হিসাববিজ্ঞান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চক্র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9830674A-CFF7-4042-A733-1CC98300A200}" type="parTrans" cxnId="{2F2F550C-B077-4D22-B97D-1C0720426ADC}">
      <dgm:prSet/>
      <dgm:spPr/>
      <dgm:t>
        <a:bodyPr/>
        <a:lstStyle/>
        <a:p>
          <a:endParaRPr lang="en-US"/>
        </a:p>
      </dgm:t>
    </dgm:pt>
    <dgm:pt modelId="{50AC78A8-D0B0-41BE-A50B-F09CEB29D945}" type="sibTrans" cxnId="{2F2F550C-B077-4D22-B97D-1C0720426ADC}">
      <dgm:prSet/>
      <dgm:spPr/>
      <dgm:t>
        <a:bodyPr/>
        <a:lstStyle/>
        <a:p>
          <a:endParaRPr lang="en-US"/>
        </a:p>
      </dgm:t>
    </dgm:pt>
    <dgm:pt modelId="{CD75A296-CB9C-4186-9B5C-796B6830CD65}">
      <dgm:prSet phldrT="[Text]" custT="1"/>
      <dgm:spPr/>
      <dgm:t>
        <a:bodyPr/>
        <a:lstStyle/>
        <a:p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1.পরিকল্পনা</a:t>
          </a:r>
        </a:p>
      </dgm:t>
    </dgm:pt>
    <dgm:pt modelId="{FDC02BD5-954A-4A92-B6CE-34D8845932F9}" type="parTrans" cxnId="{296856F5-5302-4189-BD61-4FE9BB595866}">
      <dgm:prSet custT="1"/>
      <dgm:spPr/>
      <dgm:t>
        <a:bodyPr/>
        <a:lstStyle/>
        <a:p>
          <a:endParaRPr lang="en-US" sz="2800" b="1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E509216C-D142-420F-B295-D1737C234108}" type="sibTrans" cxnId="{296856F5-5302-4189-BD61-4FE9BB595866}">
      <dgm:prSet/>
      <dgm:spPr/>
      <dgm:t>
        <a:bodyPr/>
        <a:lstStyle/>
        <a:p>
          <a:endParaRPr lang="en-US"/>
        </a:p>
      </dgm:t>
    </dgm:pt>
    <dgm:pt modelId="{D20D3134-8DB0-44FD-9FD8-76A750EE2882}">
      <dgm:prSet phldrT="[Text]" custT="1"/>
      <dgm:spPr/>
      <dgm:t>
        <a:bodyPr/>
        <a:lstStyle/>
        <a:p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2.সমন্বয়</a:t>
          </a:r>
        </a:p>
      </dgm:t>
    </dgm:pt>
    <dgm:pt modelId="{BD446006-C511-4A0C-9EE8-AEAFB9095C18}" type="parTrans" cxnId="{4ADF0E72-944C-4F1C-A404-A2AF4FFE89E4}">
      <dgm:prSet custT="1"/>
      <dgm:spPr/>
      <dgm:t>
        <a:bodyPr/>
        <a:lstStyle/>
        <a:p>
          <a:endParaRPr lang="en-US" sz="2800" b="1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BBC30059-9B30-406F-993B-B46EDB1894D2}" type="sibTrans" cxnId="{4ADF0E72-944C-4F1C-A404-A2AF4FFE89E4}">
      <dgm:prSet/>
      <dgm:spPr/>
      <dgm:t>
        <a:bodyPr/>
        <a:lstStyle/>
        <a:p>
          <a:endParaRPr lang="en-US"/>
        </a:p>
      </dgm:t>
    </dgm:pt>
    <dgm:pt modelId="{487C40F3-D65E-40C4-AF05-4F6406D23ECF}">
      <dgm:prSet phldrT="[Text]" custT="1"/>
      <dgm:spPr/>
      <dgm:t>
        <a:bodyPr/>
        <a:lstStyle/>
        <a:p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3.মূল্যায়ন</a:t>
          </a:r>
        </a:p>
      </dgm:t>
    </dgm:pt>
    <dgm:pt modelId="{884BE979-9615-4D30-9F49-8A8D8720889A}" type="parTrans" cxnId="{546A3002-C0D4-4843-97B0-0E4FE4B48B3D}">
      <dgm:prSet custT="1"/>
      <dgm:spPr/>
      <dgm:t>
        <a:bodyPr/>
        <a:lstStyle/>
        <a:p>
          <a:endParaRPr lang="en-US" sz="2800" b="1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5FDE567C-0680-4EDD-82CB-6881CF3A20DE}" type="sibTrans" cxnId="{546A3002-C0D4-4843-97B0-0E4FE4B48B3D}">
      <dgm:prSet/>
      <dgm:spPr/>
      <dgm:t>
        <a:bodyPr/>
        <a:lstStyle/>
        <a:p>
          <a:endParaRPr lang="en-US"/>
        </a:p>
      </dgm:t>
    </dgm:pt>
    <dgm:pt modelId="{90A220DC-2340-4A36-BB31-782B9CE89733}">
      <dgm:prSet custT="1"/>
      <dgm:spPr/>
      <dgm:t>
        <a:bodyPr/>
        <a:lstStyle/>
        <a:p>
          <a:r>
            <a:rPr lang="en-US" sz="2800" b="1" dirty="0">
              <a:latin typeface="NikoshBAN" pitchFamily="2" charset="0"/>
              <a:cs typeface="NikoshBAN" pitchFamily="2" charset="0"/>
            </a:rPr>
            <a:t>5.সিদ্ধান্ত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গ্রহন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CB11C0C3-619D-42F1-BAD5-099512432B34}" type="parTrans" cxnId="{E0EFBDD1-9D97-4FA7-88E7-215C7D1B79E3}">
      <dgm:prSet custT="1"/>
      <dgm:spPr/>
      <dgm:t>
        <a:bodyPr/>
        <a:lstStyle/>
        <a:p>
          <a:endParaRPr lang="en-US" sz="2800" b="1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0EA2F98B-2A2A-426A-9DDD-C903A69DD99F}" type="sibTrans" cxnId="{E0EFBDD1-9D97-4FA7-88E7-215C7D1B79E3}">
      <dgm:prSet/>
      <dgm:spPr/>
      <dgm:t>
        <a:bodyPr/>
        <a:lstStyle/>
        <a:p>
          <a:endParaRPr lang="en-US"/>
        </a:p>
      </dgm:t>
    </dgm:pt>
    <dgm:pt modelId="{AFC99351-E764-45A7-AB64-9694F4EA4F38}">
      <dgm:prSet custT="1"/>
      <dgm:spPr/>
      <dgm:t>
        <a:bodyPr/>
        <a:lstStyle/>
        <a:p>
          <a:r>
            <a:rPr lang="en-US" sz="2800" b="1" dirty="0">
              <a:latin typeface="NikoshBAN" pitchFamily="2" charset="0"/>
              <a:cs typeface="NikoshBAN" pitchFamily="2" charset="0"/>
            </a:rPr>
            <a:t>4.নিয়ন্ত্রন</a:t>
          </a:r>
        </a:p>
      </dgm:t>
    </dgm:pt>
    <dgm:pt modelId="{8624C2FA-809B-4B00-8B3A-6FB6F26F41F8}" type="parTrans" cxnId="{055DF140-3E2F-468A-A4E0-5D2D05454FA1}">
      <dgm:prSet custT="1"/>
      <dgm:spPr/>
      <dgm:t>
        <a:bodyPr/>
        <a:lstStyle/>
        <a:p>
          <a:endParaRPr lang="en-US" sz="2800"/>
        </a:p>
      </dgm:t>
    </dgm:pt>
    <dgm:pt modelId="{F342156E-98E3-425D-BB8F-089C7092D290}" type="sibTrans" cxnId="{055DF140-3E2F-468A-A4E0-5D2D05454FA1}">
      <dgm:prSet/>
      <dgm:spPr/>
      <dgm:t>
        <a:bodyPr/>
        <a:lstStyle/>
        <a:p>
          <a:endParaRPr lang="en-US"/>
        </a:p>
      </dgm:t>
    </dgm:pt>
    <dgm:pt modelId="{8246A1F0-4AD0-4AE5-9897-9D45D076295E}" type="pres">
      <dgm:prSet presAssocID="{E0240853-9818-49BA-9603-C7815950F257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0F89502-48CC-4E41-86A1-796AF4453B49}" type="pres">
      <dgm:prSet presAssocID="{D10D15AD-307A-49A7-A966-8E897B7151DC}" presName="centerShape" presStyleLbl="node0" presStyleIdx="0" presStyleCnt="1" custScaleX="150127"/>
      <dgm:spPr/>
      <dgm:t>
        <a:bodyPr/>
        <a:lstStyle/>
        <a:p>
          <a:endParaRPr lang="en-US"/>
        </a:p>
      </dgm:t>
    </dgm:pt>
    <dgm:pt modelId="{A45969C2-D12D-4042-A3B8-457A7C3BB775}" type="pres">
      <dgm:prSet presAssocID="{FDC02BD5-954A-4A92-B6CE-34D8845932F9}" presName="parTrans" presStyleLbl="sibTrans2D1" presStyleIdx="0" presStyleCnt="5"/>
      <dgm:spPr/>
      <dgm:t>
        <a:bodyPr/>
        <a:lstStyle/>
        <a:p>
          <a:endParaRPr lang="en-US"/>
        </a:p>
      </dgm:t>
    </dgm:pt>
    <dgm:pt modelId="{2139FE19-0962-44AD-9843-08596C1E0D45}" type="pres">
      <dgm:prSet presAssocID="{FDC02BD5-954A-4A92-B6CE-34D8845932F9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E5368D70-2076-4841-8A6B-87B8F9D94B21}" type="pres">
      <dgm:prSet presAssocID="{CD75A296-CB9C-4186-9B5C-796B6830CD65}" presName="node" presStyleLbl="node1" presStyleIdx="0" presStyleCnt="5" custScaleX="1208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9652AB-BB86-4E6F-8D10-03DAA0CD8A42}" type="pres">
      <dgm:prSet presAssocID="{BD446006-C511-4A0C-9EE8-AEAFB9095C18}" presName="parTrans" presStyleLbl="sibTrans2D1" presStyleIdx="1" presStyleCnt="5"/>
      <dgm:spPr/>
      <dgm:t>
        <a:bodyPr/>
        <a:lstStyle/>
        <a:p>
          <a:endParaRPr lang="en-US"/>
        </a:p>
      </dgm:t>
    </dgm:pt>
    <dgm:pt modelId="{2A452C56-B40F-4F2A-AA51-B7E678C6019A}" type="pres">
      <dgm:prSet presAssocID="{BD446006-C511-4A0C-9EE8-AEAFB9095C18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68B2A574-44B0-4229-8AF9-56B78D09EA1F}" type="pres">
      <dgm:prSet presAssocID="{D20D3134-8DB0-44FD-9FD8-76A750EE2882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600E0E-4E37-4EC3-A943-E409FA4F905E}" type="pres">
      <dgm:prSet presAssocID="{884BE979-9615-4D30-9F49-8A8D8720889A}" presName="parTrans" presStyleLbl="sibTrans2D1" presStyleIdx="2" presStyleCnt="5"/>
      <dgm:spPr/>
      <dgm:t>
        <a:bodyPr/>
        <a:lstStyle/>
        <a:p>
          <a:endParaRPr lang="en-US"/>
        </a:p>
      </dgm:t>
    </dgm:pt>
    <dgm:pt modelId="{47B72C12-7567-4B88-AB41-30C9CCDC021C}" type="pres">
      <dgm:prSet presAssocID="{884BE979-9615-4D30-9F49-8A8D8720889A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CD0E74EA-7F97-4D68-AB71-5AF841088603}" type="pres">
      <dgm:prSet presAssocID="{487C40F3-D65E-40C4-AF05-4F6406D23ECF}" presName="node" presStyleLbl="node1" presStyleIdx="2" presStyleCnt="5" custScaleX="1175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6C0D0E-1F8A-4222-A3B5-F30A657E7166}" type="pres">
      <dgm:prSet presAssocID="{8624C2FA-809B-4B00-8B3A-6FB6F26F41F8}" presName="parTrans" presStyleLbl="sibTrans2D1" presStyleIdx="3" presStyleCnt="5"/>
      <dgm:spPr/>
      <dgm:t>
        <a:bodyPr/>
        <a:lstStyle/>
        <a:p>
          <a:endParaRPr lang="en-US"/>
        </a:p>
      </dgm:t>
    </dgm:pt>
    <dgm:pt modelId="{377C6C49-2B46-4E71-9382-B3199B438ECF}" type="pres">
      <dgm:prSet presAssocID="{8624C2FA-809B-4B00-8B3A-6FB6F26F41F8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3A95AE95-7ABB-4A8B-9A25-F6692C429454}" type="pres">
      <dgm:prSet presAssocID="{AFC99351-E764-45A7-AB64-9694F4EA4F38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8E9693-AB86-48B5-8D41-FDCFB1A2843D}" type="pres">
      <dgm:prSet presAssocID="{CB11C0C3-619D-42F1-BAD5-099512432B34}" presName="parTrans" presStyleLbl="sibTrans2D1" presStyleIdx="4" presStyleCnt="5"/>
      <dgm:spPr/>
      <dgm:t>
        <a:bodyPr/>
        <a:lstStyle/>
        <a:p>
          <a:endParaRPr lang="en-US"/>
        </a:p>
      </dgm:t>
    </dgm:pt>
    <dgm:pt modelId="{08064546-9F52-4459-9633-3EE6A00F8229}" type="pres">
      <dgm:prSet presAssocID="{CB11C0C3-619D-42F1-BAD5-099512432B34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96FA26C5-2829-426B-96E0-508F7D632C66}" type="pres">
      <dgm:prSet presAssocID="{90A220DC-2340-4A36-BB31-782B9CE8973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2522D6C-1D8E-4406-9DB8-58853237CA93}" type="presOf" srcId="{487C40F3-D65E-40C4-AF05-4F6406D23ECF}" destId="{CD0E74EA-7F97-4D68-AB71-5AF841088603}" srcOrd="0" destOrd="0" presId="urn:microsoft.com/office/officeart/2005/8/layout/radial5"/>
    <dgm:cxn modelId="{2F2F550C-B077-4D22-B97D-1C0720426ADC}" srcId="{E0240853-9818-49BA-9603-C7815950F257}" destId="{D10D15AD-307A-49A7-A966-8E897B7151DC}" srcOrd="0" destOrd="0" parTransId="{9830674A-CFF7-4042-A733-1CC98300A200}" sibTransId="{50AC78A8-D0B0-41BE-A50B-F09CEB29D945}"/>
    <dgm:cxn modelId="{4CA75725-8144-4942-88CC-ECA39162E2F2}" type="presOf" srcId="{BD446006-C511-4A0C-9EE8-AEAFB9095C18}" destId="{189652AB-BB86-4E6F-8D10-03DAA0CD8A42}" srcOrd="0" destOrd="0" presId="urn:microsoft.com/office/officeart/2005/8/layout/radial5"/>
    <dgm:cxn modelId="{546A3002-C0D4-4843-97B0-0E4FE4B48B3D}" srcId="{D10D15AD-307A-49A7-A966-8E897B7151DC}" destId="{487C40F3-D65E-40C4-AF05-4F6406D23ECF}" srcOrd="2" destOrd="0" parTransId="{884BE979-9615-4D30-9F49-8A8D8720889A}" sibTransId="{5FDE567C-0680-4EDD-82CB-6881CF3A20DE}"/>
    <dgm:cxn modelId="{1B68103D-BD39-4416-8255-8B291418B1C0}" type="presOf" srcId="{BD446006-C511-4A0C-9EE8-AEAFB9095C18}" destId="{2A452C56-B40F-4F2A-AA51-B7E678C6019A}" srcOrd="1" destOrd="0" presId="urn:microsoft.com/office/officeart/2005/8/layout/radial5"/>
    <dgm:cxn modelId="{DE3AF842-17A6-411D-9F5D-95E35115816E}" type="presOf" srcId="{FDC02BD5-954A-4A92-B6CE-34D8845932F9}" destId="{2139FE19-0962-44AD-9843-08596C1E0D45}" srcOrd="1" destOrd="0" presId="urn:microsoft.com/office/officeart/2005/8/layout/radial5"/>
    <dgm:cxn modelId="{A73B0901-AE14-467D-A4DA-ABDAAB4F1B47}" type="presOf" srcId="{8624C2FA-809B-4B00-8B3A-6FB6F26F41F8}" destId="{377C6C49-2B46-4E71-9382-B3199B438ECF}" srcOrd="1" destOrd="0" presId="urn:microsoft.com/office/officeart/2005/8/layout/radial5"/>
    <dgm:cxn modelId="{997370E3-F8E0-4E89-8A1D-BB01DBB22264}" type="presOf" srcId="{D10D15AD-307A-49A7-A966-8E897B7151DC}" destId="{70F89502-48CC-4E41-86A1-796AF4453B49}" srcOrd="0" destOrd="0" presId="urn:microsoft.com/office/officeart/2005/8/layout/radial5"/>
    <dgm:cxn modelId="{81C78CA6-746D-42DE-82DF-B0A8ED08B669}" type="presOf" srcId="{D20D3134-8DB0-44FD-9FD8-76A750EE2882}" destId="{68B2A574-44B0-4229-8AF9-56B78D09EA1F}" srcOrd="0" destOrd="0" presId="urn:microsoft.com/office/officeart/2005/8/layout/radial5"/>
    <dgm:cxn modelId="{8F684FBD-339E-46C6-8EDF-9BC8A5A32D5E}" type="presOf" srcId="{CB11C0C3-619D-42F1-BAD5-099512432B34}" destId="{08064546-9F52-4459-9633-3EE6A00F8229}" srcOrd="1" destOrd="0" presId="urn:microsoft.com/office/officeart/2005/8/layout/radial5"/>
    <dgm:cxn modelId="{69C7B959-F908-4135-B586-A2D93F4D6866}" type="presOf" srcId="{90A220DC-2340-4A36-BB31-782B9CE89733}" destId="{96FA26C5-2829-426B-96E0-508F7D632C66}" srcOrd="0" destOrd="0" presId="urn:microsoft.com/office/officeart/2005/8/layout/radial5"/>
    <dgm:cxn modelId="{8BCB12F3-B45D-4391-962A-2363AE81558E}" type="presOf" srcId="{8624C2FA-809B-4B00-8B3A-6FB6F26F41F8}" destId="{3E6C0D0E-1F8A-4222-A3B5-F30A657E7166}" srcOrd="0" destOrd="0" presId="urn:microsoft.com/office/officeart/2005/8/layout/radial5"/>
    <dgm:cxn modelId="{34F05664-3EEB-4EF2-B5D7-9A2787092AC5}" type="presOf" srcId="{FDC02BD5-954A-4A92-B6CE-34D8845932F9}" destId="{A45969C2-D12D-4042-A3B8-457A7C3BB775}" srcOrd="0" destOrd="0" presId="urn:microsoft.com/office/officeart/2005/8/layout/radial5"/>
    <dgm:cxn modelId="{E0EFBDD1-9D97-4FA7-88E7-215C7D1B79E3}" srcId="{D10D15AD-307A-49A7-A966-8E897B7151DC}" destId="{90A220DC-2340-4A36-BB31-782B9CE89733}" srcOrd="4" destOrd="0" parTransId="{CB11C0C3-619D-42F1-BAD5-099512432B34}" sibTransId="{0EA2F98B-2A2A-426A-9DDD-C903A69DD99F}"/>
    <dgm:cxn modelId="{DD09CEA8-EC7C-47EC-8336-5083BD0E3D9D}" type="presOf" srcId="{884BE979-9615-4D30-9F49-8A8D8720889A}" destId="{BA600E0E-4E37-4EC3-A943-E409FA4F905E}" srcOrd="0" destOrd="0" presId="urn:microsoft.com/office/officeart/2005/8/layout/radial5"/>
    <dgm:cxn modelId="{54C07819-C0A0-4F42-8596-32B0E2F3207B}" type="presOf" srcId="{CB11C0C3-619D-42F1-BAD5-099512432B34}" destId="{BF8E9693-AB86-48B5-8D41-FDCFB1A2843D}" srcOrd="0" destOrd="0" presId="urn:microsoft.com/office/officeart/2005/8/layout/radial5"/>
    <dgm:cxn modelId="{4ADF0E72-944C-4F1C-A404-A2AF4FFE89E4}" srcId="{D10D15AD-307A-49A7-A966-8E897B7151DC}" destId="{D20D3134-8DB0-44FD-9FD8-76A750EE2882}" srcOrd="1" destOrd="0" parTransId="{BD446006-C511-4A0C-9EE8-AEAFB9095C18}" sibTransId="{BBC30059-9B30-406F-993B-B46EDB1894D2}"/>
    <dgm:cxn modelId="{296856F5-5302-4189-BD61-4FE9BB595866}" srcId="{D10D15AD-307A-49A7-A966-8E897B7151DC}" destId="{CD75A296-CB9C-4186-9B5C-796B6830CD65}" srcOrd="0" destOrd="0" parTransId="{FDC02BD5-954A-4A92-B6CE-34D8845932F9}" sibTransId="{E509216C-D142-420F-B295-D1737C234108}"/>
    <dgm:cxn modelId="{47F191B0-39C2-4D53-A5FE-E21E0EAC50B0}" type="presOf" srcId="{AFC99351-E764-45A7-AB64-9694F4EA4F38}" destId="{3A95AE95-7ABB-4A8B-9A25-F6692C429454}" srcOrd="0" destOrd="0" presId="urn:microsoft.com/office/officeart/2005/8/layout/radial5"/>
    <dgm:cxn modelId="{F51E84C0-2DAA-410D-8212-6A9ED578AB39}" type="presOf" srcId="{E0240853-9818-49BA-9603-C7815950F257}" destId="{8246A1F0-4AD0-4AE5-9897-9D45D076295E}" srcOrd="0" destOrd="0" presId="urn:microsoft.com/office/officeart/2005/8/layout/radial5"/>
    <dgm:cxn modelId="{055DF140-3E2F-468A-A4E0-5D2D05454FA1}" srcId="{D10D15AD-307A-49A7-A966-8E897B7151DC}" destId="{AFC99351-E764-45A7-AB64-9694F4EA4F38}" srcOrd="3" destOrd="0" parTransId="{8624C2FA-809B-4B00-8B3A-6FB6F26F41F8}" sibTransId="{F342156E-98E3-425D-BB8F-089C7092D290}"/>
    <dgm:cxn modelId="{292FEA56-4C0C-448D-B4CE-C1F44076F334}" type="presOf" srcId="{884BE979-9615-4D30-9F49-8A8D8720889A}" destId="{47B72C12-7567-4B88-AB41-30C9CCDC021C}" srcOrd="1" destOrd="0" presId="urn:microsoft.com/office/officeart/2005/8/layout/radial5"/>
    <dgm:cxn modelId="{C66FFA39-F7CA-4514-A8BA-9F6C60F97FAE}" type="presOf" srcId="{CD75A296-CB9C-4186-9B5C-796B6830CD65}" destId="{E5368D70-2076-4841-8A6B-87B8F9D94B21}" srcOrd="0" destOrd="0" presId="urn:microsoft.com/office/officeart/2005/8/layout/radial5"/>
    <dgm:cxn modelId="{1A91076D-4477-4C70-A57C-1329EDD3C4F0}" type="presParOf" srcId="{8246A1F0-4AD0-4AE5-9897-9D45D076295E}" destId="{70F89502-48CC-4E41-86A1-796AF4453B49}" srcOrd="0" destOrd="0" presId="urn:microsoft.com/office/officeart/2005/8/layout/radial5"/>
    <dgm:cxn modelId="{FCF07CFE-9304-48C3-8D84-12AE821BFBE6}" type="presParOf" srcId="{8246A1F0-4AD0-4AE5-9897-9D45D076295E}" destId="{A45969C2-D12D-4042-A3B8-457A7C3BB775}" srcOrd="1" destOrd="0" presId="urn:microsoft.com/office/officeart/2005/8/layout/radial5"/>
    <dgm:cxn modelId="{60AD7B72-66AB-4698-9789-7D26F01557ED}" type="presParOf" srcId="{A45969C2-D12D-4042-A3B8-457A7C3BB775}" destId="{2139FE19-0962-44AD-9843-08596C1E0D45}" srcOrd="0" destOrd="0" presId="urn:microsoft.com/office/officeart/2005/8/layout/radial5"/>
    <dgm:cxn modelId="{225570C4-9F6A-46A7-AD2E-4CC46F02796C}" type="presParOf" srcId="{8246A1F0-4AD0-4AE5-9897-9D45D076295E}" destId="{E5368D70-2076-4841-8A6B-87B8F9D94B21}" srcOrd="2" destOrd="0" presId="urn:microsoft.com/office/officeart/2005/8/layout/radial5"/>
    <dgm:cxn modelId="{0555CE3C-B630-4A5C-B220-FF558498CF2E}" type="presParOf" srcId="{8246A1F0-4AD0-4AE5-9897-9D45D076295E}" destId="{189652AB-BB86-4E6F-8D10-03DAA0CD8A42}" srcOrd="3" destOrd="0" presId="urn:microsoft.com/office/officeart/2005/8/layout/radial5"/>
    <dgm:cxn modelId="{B0DAB68E-24F1-448D-8E51-6E202BA84430}" type="presParOf" srcId="{189652AB-BB86-4E6F-8D10-03DAA0CD8A42}" destId="{2A452C56-B40F-4F2A-AA51-B7E678C6019A}" srcOrd="0" destOrd="0" presId="urn:microsoft.com/office/officeart/2005/8/layout/radial5"/>
    <dgm:cxn modelId="{5EBD2678-A687-48A6-90C7-459BD38A0B46}" type="presParOf" srcId="{8246A1F0-4AD0-4AE5-9897-9D45D076295E}" destId="{68B2A574-44B0-4229-8AF9-56B78D09EA1F}" srcOrd="4" destOrd="0" presId="urn:microsoft.com/office/officeart/2005/8/layout/radial5"/>
    <dgm:cxn modelId="{CC30F433-5E1D-4B4C-97D6-1DF8681F28F5}" type="presParOf" srcId="{8246A1F0-4AD0-4AE5-9897-9D45D076295E}" destId="{BA600E0E-4E37-4EC3-A943-E409FA4F905E}" srcOrd="5" destOrd="0" presId="urn:microsoft.com/office/officeart/2005/8/layout/radial5"/>
    <dgm:cxn modelId="{0F1EB9CA-1C4F-47C9-B53D-A029C4BAA4E1}" type="presParOf" srcId="{BA600E0E-4E37-4EC3-A943-E409FA4F905E}" destId="{47B72C12-7567-4B88-AB41-30C9CCDC021C}" srcOrd="0" destOrd="0" presId="urn:microsoft.com/office/officeart/2005/8/layout/radial5"/>
    <dgm:cxn modelId="{8FDE34D3-6734-4B3B-8EB4-A83B7672F55C}" type="presParOf" srcId="{8246A1F0-4AD0-4AE5-9897-9D45D076295E}" destId="{CD0E74EA-7F97-4D68-AB71-5AF841088603}" srcOrd="6" destOrd="0" presId="urn:microsoft.com/office/officeart/2005/8/layout/radial5"/>
    <dgm:cxn modelId="{85F8ED82-7365-4912-94CC-014803CEEC55}" type="presParOf" srcId="{8246A1F0-4AD0-4AE5-9897-9D45D076295E}" destId="{3E6C0D0E-1F8A-4222-A3B5-F30A657E7166}" srcOrd="7" destOrd="0" presId="urn:microsoft.com/office/officeart/2005/8/layout/radial5"/>
    <dgm:cxn modelId="{3D8A4ACB-1F35-4E66-AFED-32D78DBAC1F5}" type="presParOf" srcId="{3E6C0D0E-1F8A-4222-A3B5-F30A657E7166}" destId="{377C6C49-2B46-4E71-9382-B3199B438ECF}" srcOrd="0" destOrd="0" presId="urn:microsoft.com/office/officeart/2005/8/layout/radial5"/>
    <dgm:cxn modelId="{1F88A95D-4695-453A-BEC9-F88C5C27E15C}" type="presParOf" srcId="{8246A1F0-4AD0-4AE5-9897-9D45D076295E}" destId="{3A95AE95-7ABB-4A8B-9A25-F6692C429454}" srcOrd="8" destOrd="0" presId="urn:microsoft.com/office/officeart/2005/8/layout/radial5"/>
    <dgm:cxn modelId="{1124CC46-01DB-4490-BBC1-9A4C27F06888}" type="presParOf" srcId="{8246A1F0-4AD0-4AE5-9897-9D45D076295E}" destId="{BF8E9693-AB86-48B5-8D41-FDCFB1A2843D}" srcOrd="9" destOrd="0" presId="urn:microsoft.com/office/officeart/2005/8/layout/radial5"/>
    <dgm:cxn modelId="{50915F2A-9DCF-4BE4-840A-A4F453008B07}" type="presParOf" srcId="{BF8E9693-AB86-48B5-8D41-FDCFB1A2843D}" destId="{08064546-9F52-4459-9633-3EE6A00F8229}" srcOrd="0" destOrd="0" presId="urn:microsoft.com/office/officeart/2005/8/layout/radial5"/>
    <dgm:cxn modelId="{8CAF11E4-4908-4D5B-B048-759007871AA6}" type="presParOf" srcId="{8246A1F0-4AD0-4AE5-9897-9D45D076295E}" destId="{96FA26C5-2829-426B-96E0-508F7D632C66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E5C51B3-FDF5-4D4F-AA04-A19C05BFF381}" type="doc">
      <dgm:prSet loTypeId="urn:microsoft.com/office/officeart/2005/8/layout/hierarchy1" loCatId="hierarchy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09F5A59-4DE5-446A-AE6E-99EF6F109EEE}">
      <dgm:prSet phldrT="[Text]" custT="1"/>
      <dgm:spPr/>
      <dgm:t>
        <a:bodyPr/>
        <a:lstStyle/>
        <a:p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১.পরিকল্পনা</a:t>
          </a:r>
        </a:p>
      </dgm:t>
    </dgm:pt>
    <dgm:pt modelId="{C4D67C4B-6AA1-47CA-8D3F-8B4B1406E190}" type="parTrans" cxnId="{E2974232-700A-4FE3-9494-E7A5E547E430}">
      <dgm:prSet/>
      <dgm:spPr/>
      <dgm:t>
        <a:bodyPr/>
        <a:lstStyle/>
        <a:p>
          <a:endParaRPr lang="en-US"/>
        </a:p>
      </dgm:t>
    </dgm:pt>
    <dgm:pt modelId="{9B660045-A76C-4DD5-BDFE-EF86CF99C623}" type="sibTrans" cxnId="{E2974232-700A-4FE3-9494-E7A5E547E430}">
      <dgm:prSet/>
      <dgm:spPr/>
      <dgm:t>
        <a:bodyPr/>
        <a:lstStyle/>
        <a:p>
          <a:endParaRPr lang="en-US"/>
        </a:p>
      </dgm:t>
    </dgm:pt>
    <dgm:pt modelId="{E4A013A8-E2FB-4715-89EA-43F5131329FC}">
      <dgm:prSet phldrT="[Text]" custT="1"/>
      <dgm:spPr/>
      <dgm:t>
        <a:bodyPr/>
        <a:lstStyle/>
        <a:p>
          <a:r>
            <a:rPr lang="en-US" sz="3200" b="1" dirty="0" err="1">
              <a:latin typeface="NikoshBAN" pitchFamily="2" charset="0"/>
              <a:cs typeface="NikoshBAN" pitchFamily="2" charset="0"/>
            </a:rPr>
            <a:t>ভবিষ্যতে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কি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করা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হবে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তা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আগেই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নির্ধারন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।</a:t>
          </a:r>
        </a:p>
      </dgm:t>
    </dgm:pt>
    <dgm:pt modelId="{A122219F-C8BB-463B-93F7-5BB562483FAC}" type="parTrans" cxnId="{90A09384-E8F1-4018-AF22-7C9DE66F65B2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472BA5D7-CBA4-41A6-B762-FED994C30662}" type="sibTrans" cxnId="{90A09384-E8F1-4018-AF22-7C9DE66F65B2}">
      <dgm:prSet/>
      <dgm:spPr/>
      <dgm:t>
        <a:bodyPr/>
        <a:lstStyle/>
        <a:p>
          <a:endParaRPr lang="en-US"/>
        </a:p>
      </dgm:t>
    </dgm:pt>
    <dgm:pt modelId="{BB3A8F74-C1FB-4024-8A02-5E0A8262B479}">
      <dgm:prSet phldrT="[Text]" custT="1"/>
      <dgm:spPr/>
      <dgm:t>
        <a:bodyPr/>
        <a:lstStyle/>
        <a:p>
          <a:r>
            <a:rPr lang="en-US" sz="3200" b="1" dirty="0" err="1">
              <a:latin typeface="NikoshBAN" pitchFamily="2" charset="0"/>
              <a:cs typeface="NikoshBAN" pitchFamily="2" charset="0"/>
            </a:rPr>
            <a:t>বাজেট</a:t>
          </a:r>
          <a:endParaRPr lang="en-US" sz="3200" b="1" dirty="0">
            <a:latin typeface="NikoshBAN" pitchFamily="2" charset="0"/>
            <a:cs typeface="NikoshBAN" pitchFamily="2" charset="0"/>
          </a:endParaRPr>
        </a:p>
      </dgm:t>
    </dgm:pt>
    <dgm:pt modelId="{909E5AAC-6EB0-4251-B15F-51D144B5B3CD}" type="parTrans" cxnId="{F929FDED-62C4-46F4-B49C-F6EFEC7CE1E7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6A96ED59-9E3D-4BA8-ADF6-29DC458569F6}" type="sibTrans" cxnId="{F929FDED-62C4-46F4-B49C-F6EFEC7CE1E7}">
      <dgm:prSet/>
      <dgm:spPr/>
      <dgm:t>
        <a:bodyPr/>
        <a:lstStyle/>
        <a:p>
          <a:endParaRPr lang="en-US"/>
        </a:p>
      </dgm:t>
    </dgm:pt>
    <dgm:pt modelId="{D6DB2565-5952-4985-9C86-3E321E11950E}" type="pres">
      <dgm:prSet presAssocID="{1E5C51B3-FDF5-4D4F-AA04-A19C05BFF38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C0191F3-EFD0-4293-BCA7-DBA4F0996BF0}" type="pres">
      <dgm:prSet presAssocID="{509F5A59-4DE5-446A-AE6E-99EF6F109EEE}" presName="hierRoot1" presStyleCnt="0"/>
      <dgm:spPr/>
    </dgm:pt>
    <dgm:pt modelId="{D871B3EF-8B92-4A10-B421-A5F519F53364}" type="pres">
      <dgm:prSet presAssocID="{509F5A59-4DE5-446A-AE6E-99EF6F109EEE}" presName="composite" presStyleCnt="0"/>
      <dgm:spPr/>
    </dgm:pt>
    <dgm:pt modelId="{874CD5F4-710B-43E8-9A6F-F144AB9F1F13}" type="pres">
      <dgm:prSet presAssocID="{509F5A59-4DE5-446A-AE6E-99EF6F109EEE}" presName="background" presStyleLbl="node0" presStyleIdx="0" presStyleCnt="1"/>
      <dgm:spPr/>
    </dgm:pt>
    <dgm:pt modelId="{38BCA5C8-1916-421D-A5B5-F01F71CC029F}" type="pres">
      <dgm:prSet presAssocID="{509F5A59-4DE5-446A-AE6E-99EF6F109EEE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DC26316-F6E4-4D74-8E83-B60FC8218995}" type="pres">
      <dgm:prSet presAssocID="{509F5A59-4DE5-446A-AE6E-99EF6F109EEE}" presName="hierChild2" presStyleCnt="0"/>
      <dgm:spPr/>
    </dgm:pt>
    <dgm:pt modelId="{87CF4DBD-D32F-4CF8-B3A2-ADD07DFB71F1}" type="pres">
      <dgm:prSet presAssocID="{A122219F-C8BB-463B-93F7-5BB562483FAC}" presName="Name10" presStyleLbl="parChTrans1D2" presStyleIdx="0" presStyleCnt="1"/>
      <dgm:spPr/>
      <dgm:t>
        <a:bodyPr/>
        <a:lstStyle/>
        <a:p>
          <a:endParaRPr lang="en-US"/>
        </a:p>
      </dgm:t>
    </dgm:pt>
    <dgm:pt modelId="{887344B0-F2DF-4BAB-8265-894F3CA7964C}" type="pres">
      <dgm:prSet presAssocID="{E4A013A8-E2FB-4715-89EA-43F5131329FC}" presName="hierRoot2" presStyleCnt="0"/>
      <dgm:spPr/>
    </dgm:pt>
    <dgm:pt modelId="{0A548D11-B290-4C39-9525-269CEBD33113}" type="pres">
      <dgm:prSet presAssocID="{E4A013A8-E2FB-4715-89EA-43F5131329FC}" presName="composite2" presStyleCnt="0"/>
      <dgm:spPr/>
    </dgm:pt>
    <dgm:pt modelId="{5A81E55C-B604-42E6-A5A1-508CB298171B}" type="pres">
      <dgm:prSet presAssocID="{E4A013A8-E2FB-4715-89EA-43F5131329FC}" presName="background2" presStyleLbl="node2" presStyleIdx="0" presStyleCnt="1"/>
      <dgm:spPr/>
    </dgm:pt>
    <dgm:pt modelId="{2B09A7F5-5A7F-4698-AA75-5B359819AE3E}" type="pres">
      <dgm:prSet presAssocID="{E4A013A8-E2FB-4715-89EA-43F5131329FC}" presName="text2" presStyleLbl="fgAcc2" presStyleIdx="0" presStyleCnt="1" custScaleX="22198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362973F-8962-46C0-934F-2909CB2504C5}" type="pres">
      <dgm:prSet presAssocID="{E4A013A8-E2FB-4715-89EA-43F5131329FC}" presName="hierChild3" presStyleCnt="0"/>
      <dgm:spPr/>
    </dgm:pt>
    <dgm:pt modelId="{792A4757-C1B9-4CEE-85C2-41D0E07477E5}" type="pres">
      <dgm:prSet presAssocID="{909E5AAC-6EB0-4251-B15F-51D144B5B3CD}" presName="Name17" presStyleLbl="parChTrans1D3" presStyleIdx="0" presStyleCnt="1"/>
      <dgm:spPr/>
      <dgm:t>
        <a:bodyPr/>
        <a:lstStyle/>
        <a:p>
          <a:endParaRPr lang="en-US"/>
        </a:p>
      </dgm:t>
    </dgm:pt>
    <dgm:pt modelId="{A1E86625-A9F7-4237-B08F-0472AB28D1CC}" type="pres">
      <dgm:prSet presAssocID="{BB3A8F74-C1FB-4024-8A02-5E0A8262B479}" presName="hierRoot3" presStyleCnt="0"/>
      <dgm:spPr/>
    </dgm:pt>
    <dgm:pt modelId="{C6CE7CC2-26B2-4952-B871-35213507A0BB}" type="pres">
      <dgm:prSet presAssocID="{BB3A8F74-C1FB-4024-8A02-5E0A8262B479}" presName="composite3" presStyleCnt="0"/>
      <dgm:spPr/>
    </dgm:pt>
    <dgm:pt modelId="{B71D3418-216B-400B-A934-EEC753183667}" type="pres">
      <dgm:prSet presAssocID="{BB3A8F74-C1FB-4024-8A02-5E0A8262B479}" presName="background3" presStyleLbl="node3" presStyleIdx="0" presStyleCnt="1"/>
      <dgm:spPr/>
    </dgm:pt>
    <dgm:pt modelId="{B5046120-68F5-41B1-BFC5-AC7E0E892E09}" type="pres">
      <dgm:prSet presAssocID="{BB3A8F74-C1FB-4024-8A02-5E0A8262B479}" presName="text3" presStyleLbl="fgAcc3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00DC4B7-9DD7-4F5F-8152-713D7F29AEDF}" type="pres">
      <dgm:prSet presAssocID="{BB3A8F74-C1FB-4024-8A02-5E0A8262B479}" presName="hierChild4" presStyleCnt="0"/>
      <dgm:spPr/>
    </dgm:pt>
  </dgm:ptLst>
  <dgm:cxnLst>
    <dgm:cxn modelId="{9C708D5F-3CF9-4E33-AF68-7951AEA2C54C}" type="presOf" srcId="{E4A013A8-E2FB-4715-89EA-43F5131329FC}" destId="{2B09A7F5-5A7F-4698-AA75-5B359819AE3E}" srcOrd="0" destOrd="0" presId="urn:microsoft.com/office/officeart/2005/8/layout/hierarchy1"/>
    <dgm:cxn modelId="{E2974232-700A-4FE3-9494-E7A5E547E430}" srcId="{1E5C51B3-FDF5-4D4F-AA04-A19C05BFF381}" destId="{509F5A59-4DE5-446A-AE6E-99EF6F109EEE}" srcOrd="0" destOrd="0" parTransId="{C4D67C4B-6AA1-47CA-8D3F-8B4B1406E190}" sibTransId="{9B660045-A76C-4DD5-BDFE-EF86CF99C623}"/>
    <dgm:cxn modelId="{32E09AA0-C21E-4A47-BA04-ADE10C8BFEA4}" type="presOf" srcId="{BB3A8F74-C1FB-4024-8A02-5E0A8262B479}" destId="{B5046120-68F5-41B1-BFC5-AC7E0E892E09}" srcOrd="0" destOrd="0" presId="urn:microsoft.com/office/officeart/2005/8/layout/hierarchy1"/>
    <dgm:cxn modelId="{1CD1832E-6C5E-4E1F-8A5A-0240F65823FF}" type="presOf" srcId="{509F5A59-4DE5-446A-AE6E-99EF6F109EEE}" destId="{38BCA5C8-1916-421D-A5B5-F01F71CC029F}" srcOrd="0" destOrd="0" presId="urn:microsoft.com/office/officeart/2005/8/layout/hierarchy1"/>
    <dgm:cxn modelId="{5DDE5F8E-698E-434F-848A-AF06913B55BA}" type="presOf" srcId="{909E5AAC-6EB0-4251-B15F-51D144B5B3CD}" destId="{792A4757-C1B9-4CEE-85C2-41D0E07477E5}" srcOrd="0" destOrd="0" presId="urn:microsoft.com/office/officeart/2005/8/layout/hierarchy1"/>
    <dgm:cxn modelId="{F929FDED-62C4-46F4-B49C-F6EFEC7CE1E7}" srcId="{E4A013A8-E2FB-4715-89EA-43F5131329FC}" destId="{BB3A8F74-C1FB-4024-8A02-5E0A8262B479}" srcOrd="0" destOrd="0" parTransId="{909E5AAC-6EB0-4251-B15F-51D144B5B3CD}" sibTransId="{6A96ED59-9E3D-4BA8-ADF6-29DC458569F6}"/>
    <dgm:cxn modelId="{90A09384-E8F1-4018-AF22-7C9DE66F65B2}" srcId="{509F5A59-4DE5-446A-AE6E-99EF6F109EEE}" destId="{E4A013A8-E2FB-4715-89EA-43F5131329FC}" srcOrd="0" destOrd="0" parTransId="{A122219F-C8BB-463B-93F7-5BB562483FAC}" sibTransId="{472BA5D7-CBA4-41A6-B762-FED994C30662}"/>
    <dgm:cxn modelId="{3FC66AF2-F8C4-4CC7-B668-F155AE8A23C8}" type="presOf" srcId="{1E5C51B3-FDF5-4D4F-AA04-A19C05BFF381}" destId="{D6DB2565-5952-4985-9C86-3E321E11950E}" srcOrd="0" destOrd="0" presId="urn:microsoft.com/office/officeart/2005/8/layout/hierarchy1"/>
    <dgm:cxn modelId="{E3D4AD10-27AD-442A-A5B2-075FA6BE7A3C}" type="presOf" srcId="{A122219F-C8BB-463B-93F7-5BB562483FAC}" destId="{87CF4DBD-D32F-4CF8-B3A2-ADD07DFB71F1}" srcOrd="0" destOrd="0" presId="urn:microsoft.com/office/officeart/2005/8/layout/hierarchy1"/>
    <dgm:cxn modelId="{8A09F2E8-7147-46EB-B8F8-BFF7013AF2D2}" type="presParOf" srcId="{D6DB2565-5952-4985-9C86-3E321E11950E}" destId="{8C0191F3-EFD0-4293-BCA7-DBA4F0996BF0}" srcOrd="0" destOrd="0" presId="urn:microsoft.com/office/officeart/2005/8/layout/hierarchy1"/>
    <dgm:cxn modelId="{42198E1E-A9F8-4AFF-96A0-BCE13F547478}" type="presParOf" srcId="{8C0191F3-EFD0-4293-BCA7-DBA4F0996BF0}" destId="{D871B3EF-8B92-4A10-B421-A5F519F53364}" srcOrd="0" destOrd="0" presId="urn:microsoft.com/office/officeart/2005/8/layout/hierarchy1"/>
    <dgm:cxn modelId="{86C68D40-3708-45ED-9D7C-12D0D087D854}" type="presParOf" srcId="{D871B3EF-8B92-4A10-B421-A5F519F53364}" destId="{874CD5F4-710B-43E8-9A6F-F144AB9F1F13}" srcOrd="0" destOrd="0" presId="urn:microsoft.com/office/officeart/2005/8/layout/hierarchy1"/>
    <dgm:cxn modelId="{B61CBC1F-1869-4FEC-ABEB-B61C49F53D05}" type="presParOf" srcId="{D871B3EF-8B92-4A10-B421-A5F519F53364}" destId="{38BCA5C8-1916-421D-A5B5-F01F71CC029F}" srcOrd="1" destOrd="0" presId="urn:microsoft.com/office/officeart/2005/8/layout/hierarchy1"/>
    <dgm:cxn modelId="{DC88E8F5-B0F6-4681-8DEE-E0D5DDFA65E9}" type="presParOf" srcId="{8C0191F3-EFD0-4293-BCA7-DBA4F0996BF0}" destId="{9DC26316-F6E4-4D74-8E83-B60FC8218995}" srcOrd="1" destOrd="0" presId="urn:microsoft.com/office/officeart/2005/8/layout/hierarchy1"/>
    <dgm:cxn modelId="{AB6D9E45-5644-44D1-A131-08F220CC42E3}" type="presParOf" srcId="{9DC26316-F6E4-4D74-8E83-B60FC8218995}" destId="{87CF4DBD-D32F-4CF8-B3A2-ADD07DFB71F1}" srcOrd="0" destOrd="0" presId="urn:microsoft.com/office/officeart/2005/8/layout/hierarchy1"/>
    <dgm:cxn modelId="{51640427-648A-4FC5-95F5-461B7101D9D3}" type="presParOf" srcId="{9DC26316-F6E4-4D74-8E83-B60FC8218995}" destId="{887344B0-F2DF-4BAB-8265-894F3CA7964C}" srcOrd="1" destOrd="0" presId="urn:microsoft.com/office/officeart/2005/8/layout/hierarchy1"/>
    <dgm:cxn modelId="{84277526-55C3-47FF-9CA9-CA677889B4BB}" type="presParOf" srcId="{887344B0-F2DF-4BAB-8265-894F3CA7964C}" destId="{0A548D11-B290-4C39-9525-269CEBD33113}" srcOrd="0" destOrd="0" presId="urn:microsoft.com/office/officeart/2005/8/layout/hierarchy1"/>
    <dgm:cxn modelId="{E7DFFC60-1D5D-4D92-B313-B75060BF245F}" type="presParOf" srcId="{0A548D11-B290-4C39-9525-269CEBD33113}" destId="{5A81E55C-B604-42E6-A5A1-508CB298171B}" srcOrd="0" destOrd="0" presId="urn:microsoft.com/office/officeart/2005/8/layout/hierarchy1"/>
    <dgm:cxn modelId="{988B1CD4-0034-45D8-9852-5486FF94BA97}" type="presParOf" srcId="{0A548D11-B290-4C39-9525-269CEBD33113}" destId="{2B09A7F5-5A7F-4698-AA75-5B359819AE3E}" srcOrd="1" destOrd="0" presId="urn:microsoft.com/office/officeart/2005/8/layout/hierarchy1"/>
    <dgm:cxn modelId="{ED7FBE6F-B181-48BE-A5EC-7FFBE72330FB}" type="presParOf" srcId="{887344B0-F2DF-4BAB-8265-894F3CA7964C}" destId="{7362973F-8962-46C0-934F-2909CB2504C5}" srcOrd="1" destOrd="0" presId="urn:microsoft.com/office/officeart/2005/8/layout/hierarchy1"/>
    <dgm:cxn modelId="{B8E80A23-49DA-4988-906E-7504B1461237}" type="presParOf" srcId="{7362973F-8962-46C0-934F-2909CB2504C5}" destId="{792A4757-C1B9-4CEE-85C2-41D0E07477E5}" srcOrd="0" destOrd="0" presId="urn:microsoft.com/office/officeart/2005/8/layout/hierarchy1"/>
    <dgm:cxn modelId="{4A820CF3-2B19-4CD2-8DE0-66E1578315C3}" type="presParOf" srcId="{7362973F-8962-46C0-934F-2909CB2504C5}" destId="{A1E86625-A9F7-4237-B08F-0472AB28D1CC}" srcOrd="1" destOrd="0" presId="urn:microsoft.com/office/officeart/2005/8/layout/hierarchy1"/>
    <dgm:cxn modelId="{95052B03-01DC-4D55-9CFB-3211C6364CE5}" type="presParOf" srcId="{A1E86625-A9F7-4237-B08F-0472AB28D1CC}" destId="{C6CE7CC2-26B2-4952-B871-35213507A0BB}" srcOrd="0" destOrd="0" presId="urn:microsoft.com/office/officeart/2005/8/layout/hierarchy1"/>
    <dgm:cxn modelId="{D4B27907-3B43-41EE-98E2-576061CE1CC0}" type="presParOf" srcId="{C6CE7CC2-26B2-4952-B871-35213507A0BB}" destId="{B71D3418-216B-400B-A934-EEC753183667}" srcOrd="0" destOrd="0" presId="urn:microsoft.com/office/officeart/2005/8/layout/hierarchy1"/>
    <dgm:cxn modelId="{7DF8EB7A-381A-4AC2-A84A-B43D0DA36480}" type="presParOf" srcId="{C6CE7CC2-26B2-4952-B871-35213507A0BB}" destId="{B5046120-68F5-41B1-BFC5-AC7E0E892E09}" srcOrd="1" destOrd="0" presId="urn:microsoft.com/office/officeart/2005/8/layout/hierarchy1"/>
    <dgm:cxn modelId="{5BE13590-EEDB-456E-AF37-E9C93B3332A3}" type="presParOf" srcId="{A1E86625-A9F7-4237-B08F-0472AB28D1CC}" destId="{000DC4B7-9DD7-4F5F-8152-713D7F29AED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E5C51B3-FDF5-4D4F-AA04-A19C05BFF381}" type="doc">
      <dgm:prSet loTypeId="urn:microsoft.com/office/officeart/2005/8/layout/hierarchy1" loCatId="hierarchy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09F5A59-4DE5-446A-AE6E-99EF6F109EEE}">
      <dgm:prSet phldrT="[Text]" custT="1"/>
      <dgm:spPr/>
      <dgm:t>
        <a:bodyPr/>
        <a:lstStyle/>
        <a:p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2.সমন্বয়</a:t>
          </a:r>
        </a:p>
      </dgm:t>
    </dgm:pt>
    <dgm:pt modelId="{C4D67C4B-6AA1-47CA-8D3F-8B4B1406E190}" type="parTrans" cxnId="{E2974232-700A-4FE3-9494-E7A5E547E430}">
      <dgm:prSet/>
      <dgm:spPr/>
      <dgm:t>
        <a:bodyPr/>
        <a:lstStyle/>
        <a:p>
          <a:endParaRPr lang="en-US"/>
        </a:p>
      </dgm:t>
    </dgm:pt>
    <dgm:pt modelId="{9B660045-A76C-4DD5-BDFE-EF86CF99C623}" type="sibTrans" cxnId="{E2974232-700A-4FE3-9494-E7A5E547E430}">
      <dgm:prSet/>
      <dgm:spPr/>
      <dgm:t>
        <a:bodyPr/>
        <a:lstStyle/>
        <a:p>
          <a:endParaRPr lang="en-US"/>
        </a:p>
      </dgm:t>
    </dgm:pt>
    <dgm:pt modelId="{E4A013A8-E2FB-4715-89EA-43F5131329FC}">
      <dgm:prSet phldrT="[Text]" custT="1"/>
      <dgm:spPr/>
      <dgm:t>
        <a:bodyPr/>
        <a:lstStyle/>
        <a:p>
          <a:r>
            <a:rPr lang="en-US" sz="3200" b="1" dirty="0" err="1">
              <a:latin typeface="NikoshBAN" pitchFamily="2" charset="0"/>
              <a:cs typeface="NikoshBAN" pitchFamily="2" charset="0"/>
            </a:rPr>
            <a:t>উৎপাদনের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উপকরন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গুলো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একত্রিত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করা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ও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কাজে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লাগানো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। </a:t>
          </a:r>
        </a:p>
      </dgm:t>
    </dgm:pt>
    <dgm:pt modelId="{A122219F-C8BB-463B-93F7-5BB562483FAC}" type="parTrans" cxnId="{90A09384-E8F1-4018-AF22-7C9DE66F65B2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472BA5D7-CBA4-41A6-B762-FED994C30662}" type="sibTrans" cxnId="{90A09384-E8F1-4018-AF22-7C9DE66F65B2}">
      <dgm:prSet/>
      <dgm:spPr/>
      <dgm:t>
        <a:bodyPr/>
        <a:lstStyle/>
        <a:p>
          <a:endParaRPr lang="en-US"/>
        </a:p>
      </dgm:t>
    </dgm:pt>
    <dgm:pt modelId="{BB3A8F74-C1FB-4024-8A02-5E0A8262B479}">
      <dgm:prSet phldrT="[Text]" custT="1"/>
      <dgm:spPr/>
      <dgm:t>
        <a:bodyPr/>
        <a:lstStyle/>
        <a:p>
          <a:r>
            <a:rPr lang="en-US" sz="3200" b="1" dirty="0" err="1">
              <a:latin typeface="NikoshBAN" pitchFamily="2" charset="0"/>
              <a:cs typeface="NikoshBAN" pitchFamily="2" charset="0"/>
            </a:rPr>
            <a:t>কস্টিং</a:t>
          </a:r>
          <a:endParaRPr lang="en-US" sz="3200" b="1" dirty="0">
            <a:latin typeface="NikoshBAN" pitchFamily="2" charset="0"/>
            <a:cs typeface="NikoshBAN" pitchFamily="2" charset="0"/>
          </a:endParaRPr>
        </a:p>
      </dgm:t>
    </dgm:pt>
    <dgm:pt modelId="{909E5AAC-6EB0-4251-B15F-51D144B5B3CD}" type="parTrans" cxnId="{F929FDED-62C4-46F4-B49C-F6EFEC7CE1E7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6A96ED59-9E3D-4BA8-ADF6-29DC458569F6}" type="sibTrans" cxnId="{F929FDED-62C4-46F4-B49C-F6EFEC7CE1E7}">
      <dgm:prSet/>
      <dgm:spPr/>
      <dgm:t>
        <a:bodyPr/>
        <a:lstStyle/>
        <a:p>
          <a:endParaRPr lang="en-US"/>
        </a:p>
      </dgm:t>
    </dgm:pt>
    <dgm:pt modelId="{D6DB2565-5952-4985-9C86-3E321E11950E}" type="pres">
      <dgm:prSet presAssocID="{1E5C51B3-FDF5-4D4F-AA04-A19C05BFF38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C0191F3-EFD0-4293-BCA7-DBA4F0996BF0}" type="pres">
      <dgm:prSet presAssocID="{509F5A59-4DE5-446A-AE6E-99EF6F109EEE}" presName="hierRoot1" presStyleCnt="0"/>
      <dgm:spPr/>
    </dgm:pt>
    <dgm:pt modelId="{D871B3EF-8B92-4A10-B421-A5F519F53364}" type="pres">
      <dgm:prSet presAssocID="{509F5A59-4DE5-446A-AE6E-99EF6F109EEE}" presName="composite" presStyleCnt="0"/>
      <dgm:spPr/>
    </dgm:pt>
    <dgm:pt modelId="{874CD5F4-710B-43E8-9A6F-F144AB9F1F13}" type="pres">
      <dgm:prSet presAssocID="{509F5A59-4DE5-446A-AE6E-99EF6F109EEE}" presName="background" presStyleLbl="node0" presStyleIdx="0" presStyleCnt="1"/>
      <dgm:spPr/>
    </dgm:pt>
    <dgm:pt modelId="{38BCA5C8-1916-421D-A5B5-F01F71CC029F}" type="pres">
      <dgm:prSet presAssocID="{509F5A59-4DE5-446A-AE6E-99EF6F109EEE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DC26316-F6E4-4D74-8E83-B60FC8218995}" type="pres">
      <dgm:prSet presAssocID="{509F5A59-4DE5-446A-AE6E-99EF6F109EEE}" presName="hierChild2" presStyleCnt="0"/>
      <dgm:spPr/>
    </dgm:pt>
    <dgm:pt modelId="{87CF4DBD-D32F-4CF8-B3A2-ADD07DFB71F1}" type="pres">
      <dgm:prSet presAssocID="{A122219F-C8BB-463B-93F7-5BB562483FAC}" presName="Name10" presStyleLbl="parChTrans1D2" presStyleIdx="0" presStyleCnt="1"/>
      <dgm:spPr/>
      <dgm:t>
        <a:bodyPr/>
        <a:lstStyle/>
        <a:p>
          <a:endParaRPr lang="en-US"/>
        </a:p>
      </dgm:t>
    </dgm:pt>
    <dgm:pt modelId="{887344B0-F2DF-4BAB-8265-894F3CA7964C}" type="pres">
      <dgm:prSet presAssocID="{E4A013A8-E2FB-4715-89EA-43F5131329FC}" presName="hierRoot2" presStyleCnt="0"/>
      <dgm:spPr/>
    </dgm:pt>
    <dgm:pt modelId="{0A548D11-B290-4C39-9525-269CEBD33113}" type="pres">
      <dgm:prSet presAssocID="{E4A013A8-E2FB-4715-89EA-43F5131329FC}" presName="composite2" presStyleCnt="0"/>
      <dgm:spPr/>
    </dgm:pt>
    <dgm:pt modelId="{5A81E55C-B604-42E6-A5A1-508CB298171B}" type="pres">
      <dgm:prSet presAssocID="{E4A013A8-E2FB-4715-89EA-43F5131329FC}" presName="background2" presStyleLbl="node2" presStyleIdx="0" presStyleCnt="1"/>
      <dgm:spPr/>
    </dgm:pt>
    <dgm:pt modelId="{2B09A7F5-5A7F-4698-AA75-5B359819AE3E}" type="pres">
      <dgm:prSet presAssocID="{E4A013A8-E2FB-4715-89EA-43F5131329FC}" presName="text2" presStyleLbl="fgAcc2" presStyleIdx="0" presStyleCnt="1" custScaleX="2821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362973F-8962-46C0-934F-2909CB2504C5}" type="pres">
      <dgm:prSet presAssocID="{E4A013A8-E2FB-4715-89EA-43F5131329FC}" presName="hierChild3" presStyleCnt="0"/>
      <dgm:spPr/>
    </dgm:pt>
    <dgm:pt modelId="{792A4757-C1B9-4CEE-85C2-41D0E07477E5}" type="pres">
      <dgm:prSet presAssocID="{909E5AAC-6EB0-4251-B15F-51D144B5B3CD}" presName="Name17" presStyleLbl="parChTrans1D3" presStyleIdx="0" presStyleCnt="1"/>
      <dgm:spPr/>
      <dgm:t>
        <a:bodyPr/>
        <a:lstStyle/>
        <a:p>
          <a:endParaRPr lang="en-US"/>
        </a:p>
      </dgm:t>
    </dgm:pt>
    <dgm:pt modelId="{A1E86625-A9F7-4237-B08F-0472AB28D1CC}" type="pres">
      <dgm:prSet presAssocID="{BB3A8F74-C1FB-4024-8A02-5E0A8262B479}" presName="hierRoot3" presStyleCnt="0"/>
      <dgm:spPr/>
    </dgm:pt>
    <dgm:pt modelId="{C6CE7CC2-26B2-4952-B871-35213507A0BB}" type="pres">
      <dgm:prSet presAssocID="{BB3A8F74-C1FB-4024-8A02-5E0A8262B479}" presName="composite3" presStyleCnt="0"/>
      <dgm:spPr/>
    </dgm:pt>
    <dgm:pt modelId="{B71D3418-216B-400B-A934-EEC753183667}" type="pres">
      <dgm:prSet presAssocID="{BB3A8F74-C1FB-4024-8A02-5E0A8262B479}" presName="background3" presStyleLbl="node3" presStyleIdx="0" presStyleCnt="1"/>
      <dgm:spPr/>
    </dgm:pt>
    <dgm:pt modelId="{B5046120-68F5-41B1-BFC5-AC7E0E892E09}" type="pres">
      <dgm:prSet presAssocID="{BB3A8F74-C1FB-4024-8A02-5E0A8262B479}" presName="text3" presStyleLbl="fgAcc3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00DC4B7-9DD7-4F5F-8152-713D7F29AEDF}" type="pres">
      <dgm:prSet presAssocID="{BB3A8F74-C1FB-4024-8A02-5E0A8262B479}" presName="hierChild4" presStyleCnt="0"/>
      <dgm:spPr/>
    </dgm:pt>
  </dgm:ptLst>
  <dgm:cxnLst>
    <dgm:cxn modelId="{E2974232-700A-4FE3-9494-E7A5E547E430}" srcId="{1E5C51B3-FDF5-4D4F-AA04-A19C05BFF381}" destId="{509F5A59-4DE5-446A-AE6E-99EF6F109EEE}" srcOrd="0" destOrd="0" parTransId="{C4D67C4B-6AA1-47CA-8D3F-8B4B1406E190}" sibTransId="{9B660045-A76C-4DD5-BDFE-EF86CF99C623}"/>
    <dgm:cxn modelId="{1BCCE1F3-7A5D-4DA3-AE19-7F20BFD72B7C}" type="presOf" srcId="{1E5C51B3-FDF5-4D4F-AA04-A19C05BFF381}" destId="{D6DB2565-5952-4985-9C86-3E321E11950E}" srcOrd="0" destOrd="0" presId="urn:microsoft.com/office/officeart/2005/8/layout/hierarchy1"/>
    <dgm:cxn modelId="{7CA59EE2-F4C3-4276-9F0C-EB4A6A5CD9C6}" type="presOf" srcId="{509F5A59-4DE5-446A-AE6E-99EF6F109EEE}" destId="{38BCA5C8-1916-421D-A5B5-F01F71CC029F}" srcOrd="0" destOrd="0" presId="urn:microsoft.com/office/officeart/2005/8/layout/hierarchy1"/>
    <dgm:cxn modelId="{F929FDED-62C4-46F4-B49C-F6EFEC7CE1E7}" srcId="{E4A013A8-E2FB-4715-89EA-43F5131329FC}" destId="{BB3A8F74-C1FB-4024-8A02-5E0A8262B479}" srcOrd="0" destOrd="0" parTransId="{909E5AAC-6EB0-4251-B15F-51D144B5B3CD}" sibTransId="{6A96ED59-9E3D-4BA8-ADF6-29DC458569F6}"/>
    <dgm:cxn modelId="{2901498B-BE13-4750-8087-213E8CE809C4}" type="presOf" srcId="{A122219F-C8BB-463B-93F7-5BB562483FAC}" destId="{87CF4DBD-D32F-4CF8-B3A2-ADD07DFB71F1}" srcOrd="0" destOrd="0" presId="urn:microsoft.com/office/officeart/2005/8/layout/hierarchy1"/>
    <dgm:cxn modelId="{90A09384-E8F1-4018-AF22-7C9DE66F65B2}" srcId="{509F5A59-4DE5-446A-AE6E-99EF6F109EEE}" destId="{E4A013A8-E2FB-4715-89EA-43F5131329FC}" srcOrd="0" destOrd="0" parTransId="{A122219F-C8BB-463B-93F7-5BB562483FAC}" sibTransId="{472BA5D7-CBA4-41A6-B762-FED994C30662}"/>
    <dgm:cxn modelId="{A091DE5E-B9B6-4B75-AAF9-E3D18F199F79}" type="presOf" srcId="{BB3A8F74-C1FB-4024-8A02-5E0A8262B479}" destId="{B5046120-68F5-41B1-BFC5-AC7E0E892E09}" srcOrd="0" destOrd="0" presId="urn:microsoft.com/office/officeart/2005/8/layout/hierarchy1"/>
    <dgm:cxn modelId="{1806B24D-A5B1-4660-8425-292083A32D17}" type="presOf" srcId="{E4A013A8-E2FB-4715-89EA-43F5131329FC}" destId="{2B09A7F5-5A7F-4698-AA75-5B359819AE3E}" srcOrd="0" destOrd="0" presId="urn:microsoft.com/office/officeart/2005/8/layout/hierarchy1"/>
    <dgm:cxn modelId="{DC305809-A9EA-4B78-A477-5285D22A1A36}" type="presOf" srcId="{909E5AAC-6EB0-4251-B15F-51D144B5B3CD}" destId="{792A4757-C1B9-4CEE-85C2-41D0E07477E5}" srcOrd="0" destOrd="0" presId="urn:microsoft.com/office/officeart/2005/8/layout/hierarchy1"/>
    <dgm:cxn modelId="{4E904800-404B-4B66-970C-CF4FD1190355}" type="presParOf" srcId="{D6DB2565-5952-4985-9C86-3E321E11950E}" destId="{8C0191F3-EFD0-4293-BCA7-DBA4F0996BF0}" srcOrd="0" destOrd="0" presId="urn:microsoft.com/office/officeart/2005/8/layout/hierarchy1"/>
    <dgm:cxn modelId="{9DDDBCC4-DE7E-4461-8F44-C2D31E1D96F1}" type="presParOf" srcId="{8C0191F3-EFD0-4293-BCA7-DBA4F0996BF0}" destId="{D871B3EF-8B92-4A10-B421-A5F519F53364}" srcOrd="0" destOrd="0" presId="urn:microsoft.com/office/officeart/2005/8/layout/hierarchy1"/>
    <dgm:cxn modelId="{F3948B7C-0174-419A-88F9-C2CFEC2EA177}" type="presParOf" srcId="{D871B3EF-8B92-4A10-B421-A5F519F53364}" destId="{874CD5F4-710B-43E8-9A6F-F144AB9F1F13}" srcOrd="0" destOrd="0" presId="urn:microsoft.com/office/officeart/2005/8/layout/hierarchy1"/>
    <dgm:cxn modelId="{93DFF38B-E76F-4C0A-946A-B5931A7E07AB}" type="presParOf" srcId="{D871B3EF-8B92-4A10-B421-A5F519F53364}" destId="{38BCA5C8-1916-421D-A5B5-F01F71CC029F}" srcOrd="1" destOrd="0" presId="urn:microsoft.com/office/officeart/2005/8/layout/hierarchy1"/>
    <dgm:cxn modelId="{5B11CCC3-D084-4F66-A580-7521928AD187}" type="presParOf" srcId="{8C0191F3-EFD0-4293-BCA7-DBA4F0996BF0}" destId="{9DC26316-F6E4-4D74-8E83-B60FC8218995}" srcOrd="1" destOrd="0" presId="urn:microsoft.com/office/officeart/2005/8/layout/hierarchy1"/>
    <dgm:cxn modelId="{F9154B8C-AE29-4D3C-A369-7E8E786C833C}" type="presParOf" srcId="{9DC26316-F6E4-4D74-8E83-B60FC8218995}" destId="{87CF4DBD-D32F-4CF8-B3A2-ADD07DFB71F1}" srcOrd="0" destOrd="0" presId="urn:microsoft.com/office/officeart/2005/8/layout/hierarchy1"/>
    <dgm:cxn modelId="{92D16CB5-F925-4634-9964-793BC0700EAD}" type="presParOf" srcId="{9DC26316-F6E4-4D74-8E83-B60FC8218995}" destId="{887344B0-F2DF-4BAB-8265-894F3CA7964C}" srcOrd="1" destOrd="0" presId="urn:microsoft.com/office/officeart/2005/8/layout/hierarchy1"/>
    <dgm:cxn modelId="{9A93E6E1-D93F-4689-A7E4-B8219C80E62A}" type="presParOf" srcId="{887344B0-F2DF-4BAB-8265-894F3CA7964C}" destId="{0A548D11-B290-4C39-9525-269CEBD33113}" srcOrd="0" destOrd="0" presId="urn:microsoft.com/office/officeart/2005/8/layout/hierarchy1"/>
    <dgm:cxn modelId="{0DD17372-30EA-4F7D-9E3E-59B4BAD221BF}" type="presParOf" srcId="{0A548D11-B290-4C39-9525-269CEBD33113}" destId="{5A81E55C-B604-42E6-A5A1-508CB298171B}" srcOrd="0" destOrd="0" presId="urn:microsoft.com/office/officeart/2005/8/layout/hierarchy1"/>
    <dgm:cxn modelId="{5C4B8665-9C38-4B02-AF8D-AA4F294393C9}" type="presParOf" srcId="{0A548D11-B290-4C39-9525-269CEBD33113}" destId="{2B09A7F5-5A7F-4698-AA75-5B359819AE3E}" srcOrd="1" destOrd="0" presId="urn:microsoft.com/office/officeart/2005/8/layout/hierarchy1"/>
    <dgm:cxn modelId="{EA5A0F94-53CB-4BE0-860A-85C538EC149E}" type="presParOf" srcId="{887344B0-F2DF-4BAB-8265-894F3CA7964C}" destId="{7362973F-8962-46C0-934F-2909CB2504C5}" srcOrd="1" destOrd="0" presId="urn:microsoft.com/office/officeart/2005/8/layout/hierarchy1"/>
    <dgm:cxn modelId="{87B42EBC-83EA-45B7-99C0-676BF88AC794}" type="presParOf" srcId="{7362973F-8962-46C0-934F-2909CB2504C5}" destId="{792A4757-C1B9-4CEE-85C2-41D0E07477E5}" srcOrd="0" destOrd="0" presId="urn:microsoft.com/office/officeart/2005/8/layout/hierarchy1"/>
    <dgm:cxn modelId="{010ADB48-EA8C-4E77-BFFE-B2AAD3278CAA}" type="presParOf" srcId="{7362973F-8962-46C0-934F-2909CB2504C5}" destId="{A1E86625-A9F7-4237-B08F-0472AB28D1CC}" srcOrd="1" destOrd="0" presId="urn:microsoft.com/office/officeart/2005/8/layout/hierarchy1"/>
    <dgm:cxn modelId="{43ADD205-85ED-4FEF-A9D3-EF60A2354FF4}" type="presParOf" srcId="{A1E86625-A9F7-4237-B08F-0472AB28D1CC}" destId="{C6CE7CC2-26B2-4952-B871-35213507A0BB}" srcOrd="0" destOrd="0" presId="urn:microsoft.com/office/officeart/2005/8/layout/hierarchy1"/>
    <dgm:cxn modelId="{6BF15CC6-C010-4C5E-81C2-1CCE5BFC74E9}" type="presParOf" srcId="{C6CE7CC2-26B2-4952-B871-35213507A0BB}" destId="{B71D3418-216B-400B-A934-EEC753183667}" srcOrd="0" destOrd="0" presId="urn:microsoft.com/office/officeart/2005/8/layout/hierarchy1"/>
    <dgm:cxn modelId="{8869B07D-7369-4309-BA9C-D556352DCA73}" type="presParOf" srcId="{C6CE7CC2-26B2-4952-B871-35213507A0BB}" destId="{B5046120-68F5-41B1-BFC5-AC7E0E892E09}" srcOrd="1" destOrd="0" presId="urn:microsoft.com/office/officeart/2005/8/layout/hierarchy1"/>
    <dgm:cxn modelId="{417287BA-7D39-4F40-8D85-FDCFF5A13A31}" type="presParOf" srcId="{A1E86625-A9F7-4237-B08F-0472AB28D1CC}" destId="{000DC4B7-9DD7-4F5F-8152-713D7F29AED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E5C51B3-FDF5-4D4F-AA04-A19C05BFF381}" type="doc">
      <dgm:prSet loTypeId="urn:microsoft.com/office/officeart/2005/8/layout/hierarchy1" loCatId="hierarchy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09F5A59-4DE5-446A-AE6E-99EF6F109EEE}">
      <dgm:prSet phldrT="[Text]" custT="1"/>
      <dgm:spPr/>
      <dgm:t>
        <a:bodyPr/>
        <a:lstStyle/>
        <a:p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3.মূল্যায়ন</a:t>
          </a:r>
        </a:p>
      </dgm:t>
    </dgm:pt>
    <dgm:pt modelId="{C4D67C4B-6AA1-47CA-8D3F-8B4B1406E190}" type="parTrans" cxnId="{E2974232-700A-4FE3-9494-E7A5E547E430}">
      <dgm:prSet/>
      <dgm:spPr/>
      <dgm:t>
        <a:bodyPr/>
        <a:lstStyle/>
        <a:p>
          <a:endParaRPr lang="en-US"/>
        </a:p>
      </dgm:t>
    </dgm:pt>
    <dgm:pt modelId="{9B660045-A76C-4DD5-BDFE-EF86CF99C623}" type="sibTrans" cxnId="{E2974232-700A-4FE3-9494-E7A5E547E430}">
      <dgm:prSet/>
      <dgm:spPr/>
      <dgm:t>
        <a:bodyPr/>
        <a:lstStyle/>
        <a:p>
          <a:endParaRPr lang="en-US"/>
        </a:p>
      </dgm:t>
    </dgm:pt>
    <dgm:pt modelId="{E4A013A8-E2FB-4715-89EA-43F5131329FC}">
      <dgm:prSet phldrT="[Text]" custT="1"/>
      <dgm:spPr/>
      <dgm:t>
        <a:bodyPr/>
        <a:lstStyle/>
        <a:p>
          <a:r>
            <a:rPr lang="en-US" sz="3200" b="1" dirty="0" err="1">
              <a:latin typeface="NikoshBAN" pitchFamily="2" charset="0"/>
              <a:cs typeface="NikoshBAN" pitchFamily="2" charset="0"/>
            </a:rPr>
            <a:t>প্রকৃত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ও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কাম্যের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মধ্যে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পার্থক্য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খুজে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বের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করা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।</a:t>
          </a:r>
        </a:p>
      </dgm:t>
    </dgm:pt>
    <dgm:pt modelId="{A122219F-C8BB-463B-93F7-5BB562483FAC}" type="parTrans" cxnId="{90A09384-E8F1-4018-AF22-7C9DE66F65B2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472BA5D7-CBA4-41A6-B762-FED994C30662}" type="sibTrans" cxnId="{90A09384-E8F1-4018-AF22-7C9DE66F65B2}">
      <dgm:prSet/>
      <dgm:spPr/>
      <dgm:t>
        <a:bodyPr/>
        <a:lstStyle/>
        <a:p>
          <a:endParaRPr lang="en-US"/>
        </a:p>
      </dgm:t>
    </dgm:pt>
    <dgm:pt modelId="{BB3A8F74-C1FB-4024-8A02-5E0A8262B479}">
      <dgm:prSet phldrT="[Text]" custT="1"/>
      <dgm:spPr/>
      <dgm:t>
        <a:bodyPr/>
        <a:lstStyle/>
        <a:p>
          <a:r>
            <a:rPr lang="en-US" sz="3200" b="1" dirty="0">
              <a:latin typeface="NikoshBAN" pitchFamily="2" charset="0"/>
              <a:cs typeface="NikoshBAN" pitchFamily="2" charset="0"/>
            </a:rPr>
            <a:t>CVP </a:t>
          </a:r>
          <a:r>
            <a:rPr lang="en-US" sz="3200" b="1">
              <a:latin typeface="NikoshBAN" pitchFamily="2" charset="0"/>
              <a:cs typeface="NikoshBAN" pitchFamily="2" charset="0"/>
            </a:rPr>
            <a:t>বিশ্লেষন</a:t>
          </a:r>
          <a:endParaRPr lang="en-US" sz="3200" b="1" dirty="0">
            <a:latin typeface="NikoshBAN" pitchFamily="2" charset="0"/>
            <a:cs typeface="NikoshBAN" pitchFamily="2" charset="0"/>
          </a:endParaRPr>
        </a:p>
      </dgm:t>
    </dgm:pt>
    <dgm:pt modelId="{909E5AAC-6EB0-4251-B15F-51D144B5B3CD}" type="parTrans" cxnId="{F929FDED-62C4-46F4-B49C-F6EFEC7CE1E7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6A96ED59-9E3D-4BA8-ADF6-29DC458569F6}" type="sibTrans" cxnId="{F929FDED-62C4-46F4-B49C-F6EFEC7CE1E7}">
      <dgm:prSet/>
      <dgm:spPr/>
      <dgm:t>
        <a:bodyPr/>
        <a:lstStyle/>
        <a:p>
          <a:endParaRPr lang="en-US"/>
        </a:p>
      </dgm:t>
    </dgm:pt>
    <dgm:pt modelId="{D6DB2565-5952-4985-9C86-3E321E11950E}" type="pres">
      <dgm:prSet presAssocID="{1E5C51B3-FDF5-4D4F-AA04-A19C05BFF38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C0191F3-EFD0-4293-BCA7-DBA4F0996BF0}" type="pres">
      <dgm:prSet presAssocID="{509F5A59-4DE5-446A-AE6E-99EF6F109EEE}" presName="hierRoot1" presStyleCnt="0"/>
      <dgm:spPr/>
    </dgm:pt>
    <dgm:pt modelId="{D871B3EF-8B92-4A10-B421-A5F519F53364}" type="pres">
      <dgm:prSet presAssocID="{509F5A59-4DE5-446A-AE6E-99EF6F109EEE}" presName="composite" presStyleCnt="0"/>
      <dgm:spPr/>
    </dgm:pt>
    <dgm:pt modelId="{874CD5F4-710B-43E8-9A6F-F144AB9F1F13}" type="pres">
      <dgm:prSet presAssocID="{509F5A59-4DE5-446A-AE6E-99EF6F109EEE}" presName="background" presStyleLbl="node0" presStyleIdx="0" presStyleCnt="1"/>
      <dgm:spPr/>
    </dgm:pt>
    <dgm:pt modelId="{38BCA5C8-1916-421D-A5B5-F01F71CC029F}" type="pres">
      <dgm:prSet presAssocID="{509F5A59-4DE5-446A-AE6E-99EF6F109EEE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DC26316-F6E4-4D74-8E83-B60FC8218995}" type="pres">
      <dgm:prSet presAssocID="{509F5A59-4DE5-446A-AE6E-99EF6F109EEE}" presName="hierChild2" presStyleCnt="0"/>
      <dgm:spPr/>
    </dgm:pt>
    <dgm:pt modelId="{87CF4DBD-D32F-4CF8-B3A2-ADD07DFB71F1}" type="pres">
      <dgm:prSet presAssocID="{A122219F-C8BB-463B-93F7-5BB562483FAC}" presName="Name10" presStyleLbl="parChTrans1D2" presStyleIdx="0" presStyleCnt="1"/>
      <dgm:spPr/>
      <dgm:t>
        <a:bodyPr/>
        <a:lstStyle/>
        <a:p>
          <a:endParaRPr lang="en-US"/>
        </a:p>
      </dgm:t>
    </dgm:pt>
    <dgm:pt modelId="{887344B0-F2DF-4BAB-8265-894F3CA7964C}" type="pres">
      <dgm:prSet presAssocID="{E4A013A8-E2FB-4715-89EA-43F5131329FC}" presName="hierRoot2" presStyleCnt="0"/>
      <dgm:spPr/>
    </dgm:pt>
    <dgm:pt modelId="{0A548D11-B290-4C39-9525-269CEBD33113}" type="pres">
      <dgm:prSet presAssocID="{E4A013A8-E2FB-4715-89EA-43F5131329FC}" presName="composite2" presStyleCnt="0"/>
      <dgm:spPr/>
    </dgm:pt>
    <dgm:pt modelId="{5A81E55C-B604-42E6-A5A1-508CB298171B}" type="pres">
      <dgm:prSet presAssocID="{E4A013A8-E2FB-4715-89EA-43F5131329FC}" presName="background2" presStyleLbl="node2" presStyleIdx="0" presStyleCnt="1"/>
      <dgm:spPr/>
    </dgm:pt>
    <dgm:pt modelId="{2B09A7F5-5A7F-4698-AA75-5B359819AE3E}" type="pres">
      <dgm:prSet presAssocID="{E4A013A8-E2FB-4715-89EA-43F5131329FC}" presName="text2" presStyleLbl="fgAcc2" presStyleIdx="0" presStyleCnt="1" custScaleX="26710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362973F-8962-46C0-934F-2909CB2504C5}" type="pres">
      <dgm:prSet presAssocID="{E4A013A8-E2FB-4715-89EA-43F5131329FC}" presName="hierChild3" presStyleCnt="0"/>
      <dgm:spPr/>
    </dgm:pt>
    <dgm:pt modelId="{792A4757-C1B9-4CEE-85C2-41D0E07477E5}" type="pres">
      <dgm:prSet presAssocID="{909E5AAC-6EB0-4251-B15F-51D144B5B3CD}" presName="Name17" presStyleLbl="parChTrans1D3" presStyleIdx="0" presStyleCnt="1"/>
      <dgm:spPr/>
      <dgm:t>
        <a:bodyPr/>
        <a:lstStyle/>
        <a:p>
          <a:endParaRPr lang="en-US"/>
        </a:p>
      </dgm:t>
    </dgm:pt>
    <dgm:pt modelId="{A1E86625-A9F7-4237-B08F-0472AB28D1CC}" type="pres">
      <dgm:prSet presAssocID="{BB3A8F74-C1FB-4024-8A02-5E0A8262B479}" presName="hierRoot3" presStyleCnt="0"/>
      <dgm:spPr/>
    </dgm:pt>
    <dgm:pt modelId="{C6CE7CC2-26B2-4952-B871-35213507A0BB}" type="pres">
      <dgm:prSet presAssocID="{BB3A8F74-C1FB-4024-8A02-5E0A8262B479}" presName="composite3" presStyleCnt="0"/>
      <dgm:spPr/>
    </dgm:pt>
    <dgm:pt modelId="{B71D3418-216B-400B-A934-EEC753183667}" type="pres">
      <dgm:prSet presAssocID="{BB3A8F74-C1FB-4024-8A02-5E0A8262B479}" presName="background3" presStyleLbl="node3" presStyleIdx="0" presStyleCnt="1"/>
      <dgm:spPr/>
    </dgm:pt>
    <dgm:pt modelId="{B5046120-68F5-41B1-BFC5-AC7E0E892E09}" type="pres">
      <dgm:prSet presAssocID="{BB3A8F74-C1FB-4024-8A02-5E0A8262B479}" presName="text3" presStyleLbl="fgAcc3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00DC4B7-9DD7-4F5F-8152-713D7F29AEDF}" type="pres">
      <dgm:prSet presAssocID="{BB3A8F74-C1FB-4024-8A02-5E0A8262B479}" presName="hierChild4" presStyleCnt="0"/>
      <dgm:spPr/>
    </dgm:pt>
  </dgm:ptLst>
  <dgm:cxnLst>
    <dgm:cxn modelId="{E2974232-700A-4FE3-9494-E7A5E547E430}" srcId="{1E5C51B3-FDF5-4D4F-AA04-A19C05BFF381}" destId="{509F5A59-4DE5-446A-AE6E-99EF6F109EEE}" srcOrd="0" destOrd="0" parTransId="{C4D67C4B-6AA1-47CA-8D3F-8B4B1406E190}" sibTransId="{9B660045-A76C-4DD5-BDFE-EF86CF99C623}"/>
    <dgm:cxn modelId="{8841973F-B2CD-4D7B-A721-977ECF2D7866}" type="presOf" srcId="{909E5AAC-6EB0-4251-B15F-51D144B5B3CD}" destId="{792A4757-C1B9-4CEE-85C2-41D0E07477E5}" srcOrd="0" destOrd="0" presId="urn:microsoft.com/office/officeart/2005/8/layout/hierarchy1"/>
    <dgm:cxn modelId="{F929FDED-62C4-46F4-B49C-F6EFEC7CE1E7}" srcId="{E4A013A8-E2FB-4715-89EA-43F5131329FC}" destId="{BB3A8F74-C1FB-4024-8A02-5E0A8262B479}" srcOrd="0" destOrd="0" parTransId="{909E5AAC-6EB0-4251-B15F-51D144B5B3CD}" sibTransId="{6A96ED59-9E3D-4BA8-ADF6-29DC458569F6}"/>
    <dgm:cxn modelId="{302219E1-0B0A-4357-9962-B7DA3751EB68}" type="presOf" srcId="{A122219F-C8BB-463B-93F7-5BB562483FAC}" destId="{87CF4DBD-D32F-4CF8-B3A2-ADD07DFB71F1}" srcOrd="0" destOrd="0" presId="urn:microsoft.com/office/officeart/2005/8/layout/hierarchy1"/>
    <dgm:cxn modelId="{90A09384-E8F1-4018-AF22-7C9DE66F65B2}" srcId="{509F5A59-4DE5-446A-AE6E-99EF6F109EEE}" destId="{E4A013A8-E2FB-4715-89EA-43F5131329FC}" srcOrd="0" destOrd="0" parTransId="{A122219F-C8BB-463B-93F7-5BB562483FAC}" sibTransId="{472BA5D7-CBA4-41A6-B762-FED994C30662}"/>
    <dgm:cxn modelId="{B900F5B3-F21D-40E2-9ADA-9F900EF8DEB0}" type="presOf" srcId="{1E5C51B3-FDF5-4D4F-AA04-A19C05BFF381}" destId="{D6DB2565-5952-4985-9C86-3E321E11950E}" srcOrd="0" destOrd="0" presId="urn:microsoft.com/office/officeart/2005/8/layout/hierarchy1"/>
    <dgm:cxn modelId="{FEDD38CE-425B-4B08-86DC-A5BEC3B286CB}" type="presOf" srcId="{BB3A8F74-C1FB-4024-8A02-5E0A8262B479}" destId="{B5046120-68F5-41B1-BFC5-AC7E0E892E09}" srcOrd="0" destOrd="0" presId="urn:microsoft.com/office/officeart/2005/8/layout/hierarchy1"/>
    <dgm:cxn modelId="{F0B7B9A2-6D48-4991-BEC0-00CE01126F4D}" type="presOf" srcId="{E4A013A8-E2FB-4715-89EA-43F5131329FC}" destId="{2B09A7F5-5A7F-4698-AA75-5B359819AE3E}" srcOrd="0" destOrd="0" presId="urn:microsoft.com/office/officeart/2005/8/layout/hierarchy1"/>
    <dgm:cxn modelId="{E0021A16-FF57-40DD-9240-120344760396}" type="presOf" srcId="{509F5A59-4DE5-446A-AE6E-99EF6F109EEE}" destId="{38BCA5C8-1916-421D-A5B5-F01F71CC029F}" srcOrd="0" destOrd="0" presId="urn:microsoft.com/office/officeart/2005/8/layout/hierarchy1"/>
    <dgm:cxn modelId="{40489C42-7B8C-4F98-BD92-F1764ACB7799}" type="presParOf" srcId="{D6DB2565-5952-4985-9C86-3E321E11950E}" destId="{8C0191F3-EFD0-4293-BCA7-DBA4F0996BF0}" srcOrd="0" destOrd="0" presId="urn:microsoft.com/office/officeart/2005/8/layout/hierarchy1"/>
    <dgm:cxn modelId="{C6714A3C-8397-4879-8E46-029B8A196641}" type="presParOf" srcId="{8C0191F3-EFD0-4293-BCA7-DBA4F0996BF0}" destId="{D871B3EF-8B92-4A10-B421-A5F519F53364}" srcOrd="0" destOrd="0" presId="urn:microsoft.com/office/officeart/2005/8/layout/hierarchy1"/>
    <dgm:cxn modelId="{BC9CA914-EEAA-46E3-BC1F-6FB083E5EF15}" type="presParOf" srcId="{D871B3EF-8B92-4A10-B421-A5F519F53364}" destId="{874CD5F4-710B-43E8-9A6F-F144AB9F1F13}" srcOrd="0" destOrd="0" presId="urn:microsoft.com/office/officeart/2005/8/layout/hierarchy1"/>
    <dgm:cxn modelId="{89355924-A65F-4EC4-9D66-70253D34889A}" type="presParOf" srcId="{D871B3EF-8B92-4A10-B421-A5F519F53364}" destId="{38BCA5C8-1916-421D-A5B5-F01F71CC029F}" srcOrd="1" destOrd="0" presId="urn:microsoft.com/office/officeart/2005/8/layout/hierarchy1"/>
    <dgm:cxn modelId="{757A26D7-166B-4A31-B70C-1B0524F82D87}" type="presParOf" srcId="{8C0191F3-EFD0-4293-BCA7-DBA4F0996BF0}" destId="{9DC26316-F6E4-4D74-8E83-B60FC8218995}" srcOrd="1" destOrd="0" presId="urn:microsoft.com/office/officeart/2005/8/layout/hierarchy1"/>
    <dgm:cxn modelId="{AAAE0AB6-0391-440C-A659-66E8C0A71DF0}" type="presParOf" srcId="{9DC26316-F6E4-4D74-8E83-B60FC8218995}" destId="{87CF4DBD-D32F-4CF8-B3A2-ADD07DFB71F1}" srcOrd="0" destOrd="0" presId="urn:microsoft.com/office/officeart/2005/8/layout/hierarchy1"/>
    <dgm:cxn modelId="{0DA59E00-604C-4E1F-A230-0859F0D1D3A0}" type="presParOf" srcId="{9DC26316-F6E4-4D74-8E83-B60FC8218995}" destId="{887344B0-F2DF-4BAB-8265-894F3CA7964C}" srcOrd="1" destOrd="0" presId="urn:microsoft.com/office/officeart/2005/8/layout/hierarchy1"/>
    <dgm:cxn modelId="{207932B3-F574-406F-9AA9-2628AC6E7428}" type="presParOf" srcId="{887344B0-F2DF-4BAB-8265-894F3CA7964C}" destId="{0A548D11-B290-4C39-9525-269CEBD33113}" srcOrd="0" destOrd="0" presId="urn:microsoft.com/office/officeart/2005/8/layout/hierarchy1"/>
    <dgm:cxn modelId="{967B8E51-D83A-41C8-98BA-83EB4CD1DA7C}" type="presParOf" srcId="{0A548D11-B290-4C39-9525-269CEBD33113}" destId="{5A81E55C-B604-42E6-A5A1-508CB298171B}" srcOrd="0" destOrd="0" presId="urn:microsoft.com/office/officeart/2005/8/layout/hierarchy1"/>
    <dgm:cxn modelId="{458569F8-E25B-4E17-BA6C-1DA967CF4755}" type="presParOf" srcId="{0A548D11-B290-4C39-9525-269CEBD33113}" destId="{2B09A7F5-5A7F-4698-AA75-5B359819AE3E}" srcOrd="1" destOrd="0" presId="urn:microsoft.com/office/officeart/2005/8/layout/hierarchy1"/>
    <dgm:cxn modelId="{0EEFF834-5039-46E2-B074-547774AD4D76}" type="presParOf" srcId="{887344B0-F2DF-4BAB-8265-894F3CA7964C}" destId="{7362973F-8962-46C0-934F-2909CB2504C5}" srcOrd="1" destOrd="0" presId="urn:microsoft.com/office/officeart/2005/8/layout/hierarchy1"/>
    <dgm:cxn modelId="{7767594E-B9A9-44C9-9007-4F6C8E9F1481}" type="presParOf" srcId="{7362973F-8962-46C0-934F-2909CB2504C5}" destId="{792A4757-C1B9-4CEE-85C2-41D0E07477E5}" srcOrd="0" destOrd="0" presId="urn:microsoft.com/office/officeart/2005/8/layout/hierarchy1"/>
    <dgm:cxn modelId="{496E23FB-4B0D-4327-8E88-0F72ED40BD8C}" type="presParOf" srcId="{7362973F-8962-46C0-934F-2909CB2504C5}" destId="{A1E86625-A9F7-4237-B08F-0472AB28D1CC}" srcOrd="1" destOrd="0" presId="urn:microsoft.com/office/officeart/2005/8/layout/hierarchy1"/>
    <dgm:cxn modelId="{213ED583-2ED0-479C-9E6A-F2FAEAA167F8}" type="presParOf" srcId="{A1E86625-A9F7-4237-B08F-0472AB28D1CC}" destId="{C6CE7CC2-26B2-4952-B871-35213507A0BB}" srcOrd="0" destOrd="0" presId="urn:microsoft.com/office/officeart/2005/8/layout/hierarchy1"/>
    <dgm:cxn modelId="{E35BD3B2-5522-4D73-816A-B83B505C82B8}" type="presParOf" srcId="{C6CE7CC2-26B2-4952-B871-35213507A0BB}" destId="{B71D3418-216B-400B-A934-EEC753183667}" srcOrd="0" destOrd="0" presId="urn:microsoft.com/office/officeart/2005/8/layout/hierarchy1"/>
    <dgm:cxn modelId="{4242D25F-B17E-4920-A797-64907649E67C}" type="presParOf" srcId="{C6CE7CC2-26B2-4952-B871-35213507A0BB}" destId="{B5046120-68F5-41B1-BFC5-AC7E0E892E09}" srcOrd="1" destOrd="0" presId="urn:microsoft.com/office/officeart/2005/8/layout/hierarchy1"/>
    <dgm:cxn modelId="{8E37A46E-4768-4F7C-9992-B89725EAE924}" type="presParOf" srcId="{A1E86625-A9F7-4237-B08F-0472AB28D1CC}" destId="{000DC4B7-9DD7-4F5F-8152-713D7F29AED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E5C51B3-FDF5-4D4F-AA04-A19C05BFF381}" type="doc">
      <dgm:prSet loTypeId="urn:microsoft.com/office/officeart/2005/8/layout/hierarchy1" loCatId="hierarchy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09F5A59-4DE5-446A-AE6E-99EF6F109EEE}">
      <dgm:prSet phldrT="[Text]" custT="1"/>
      <dgm:spPr/>
      <dgm:t>
        <a:bodyPr/>
        <a:lstStyle/>
        <a:p>
          <a:r>
            <a:rPr lang="en-US" sz="2800" b="1" dirty="0">
              <a:latin typeface="NikoshBAN" pitchFamily="2" charset="0"/>
              <a:cs typeface="NikoshBAN" pitchFamily="2" charset="0"/>
            </a:rPr>
            <a:t>4.নিয়ন্ত্রন</a:t>
          </a:r>
        </a:p>
      </dgm:t>
    </dgm:pt>
    <dgm:pt modelId="{C4D67C4B-6AA1-47CA-8D3F-8B4B1406E190}" type="parTrans" cxnId="{E2974232-700A-4FE3-9494-E7A5E547E430}">
      <dgm:prSet/>
      <dgm:spPr/>
      <dgm:t>
        <a:bodyPr/>
        <a:lstStyle/>
        <a:p>
          <a:endParaRPr lang="en-US"/>
        </a:p>
      </dgm:t>
    </dgm:pt>
    <dgm:pt modelId="{9B660045-A76C-4DD5-BDFE-EF86CF99C623}" type="sibTrans" cxnId="{E2974232-700A-4FE3-9494-E7A5E547E430}">
      <dgm:prSet/>
      <dgm:spPr/>
      <dgm:t>
        <a:bodyPr/>
        <a:lstStyle/>
        <a:p>
          <a:endParaRPr lang="en-US"/>
        </a:p>
      </dgm:t>
    </dgm:pt>
    <dgm:pt modelId="{E4A013A8-E2FB-4715-89EA-43F5131329FC}">
      <dgm:prSet phldrT="[Text]"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প্রকৃত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ও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কাম্যের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মধ্যে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পার্থক্য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কমানো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।</a:t>
          </a:r>
        </a:p>
      </dgm:t>
    </dgm:pt>
    <dgm:pt modelId="{A122219F-C8BB-463B-93F7-5BB562483FAC}" type="parTrans" cxnId="{90A09384-E8F1-4018-AF22-7C9DE66F65B2}">
      <dgm:prSet/>
      <dgm:spPr/>
      <dgm:t>
        <a:bodyPr/>
        <a:lstStyle/>
        <a:p>
          <a:endParaRPr lang="en-US" sz="2800" b="1">
            <a:latin typeface="NikoshBAN" pitchFamily="2" charset="0"/>
            <a:cs typeface="NikoshBAN" pitchFamily="2" charset="0"/>
          </a:endParaRPr>
        </a:p>
      </dgm:t>
    </dgm:pt>
    <dgm:pt modelId="{472BA5D7-CBA4-41A6-B762-FED994C30662}" type="sibTrans" cxnId="{90A09384-E8F1-4018-AF22-7C9DE66F65B2}">
      <dgm:prSet/>
      <dgm:spPr/>
      <dgm:t>
        <a:bodyPr/>
        <a:lstStyle/>
        <a:p>
          <a:endParaRPr lang="en-US"/>
        </a:p>
      </dgm:t>
    </dgm:pt>
    <dgm:pt modelId="{BB3A8F74-C1FB-4024-8A02-5E0A8262B479}">
      <dgm:prSet phldrT="[Text]"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স্টান্ডার্ড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কস্টিং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909E5AAC-6EB0-4251-B15F-51D144B5B3CD}" type="parTrans" cxnId="{F929FDED-62C4-46F4-B49C-F6EFEC7CE1E7}">
      <dgm:prSet/>
      <dgm:spPr/>
      <dgm:t>
        <a:bodyPr/>
        <a:lstStyle/>
        <a:p>
          <a:endParaRPr lang="en-US" sz="2800" b="1">
            <a:latin typeface="NikoshBAN" pitchFamily="2" charset="0"/>
            <a:cs typeface="NikoshBAN" pitchFamily="2" charset="0"/>
          </a:endParaRPr>
        </a:p>
      </dgm:t>
    </dgm:pt>
    <dgm:pt modelId="{6A96ED59-9E3D-4BA8-ADF6-29DC458569F6}" type="sibTrans" cxnId="{F929FDED-62C4-46F4-B49C-F6EFEC7CE1E7}">
      <dgm:prSet/>
      <dgm:spPr/>
      <dgm:t>
        <a:bodyPr/>
        <a:lstStyle/>
        <a:p>
          <a:endParaRPr lang="en-US"/>
        </a:p>
      </dgm:t>
    </dgm:pt>
    <dgm:pt modelId="{314D6E14-983E-44D7-8DE0-D2BC4852475D}">
      <dgm:prSet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বাজেটারী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নিয়ন্ত্রন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</a:p>
      </dgm:t>
    </dgm:pt>
    <dgm:pt modelId="{41449619-BD77-4D6A-A971-018EE067B8EA}" type="parTrans" cxnId="{0A026283-2AD2-43A7-B499-0EC80A3AA9B9}">
      <dgm:prSet/>
      <dgm:spPr/>
      <dgm:t>
        <a:bodyPr/>
        <a:lstStyle/>
        <a:p>
          <a:endParaRPr lang="en-US" sz="2800" b="1">
            <a:latin typeface="NikoshBAN" pitchFamily="2" charset="0"/>
            <a:cs typeface="NikoshBAN" pitchFamily="2" charset="0"/>
          </a:endParaRPr>
        </a:p>
      </dgm:t>
    </dgm:pt>
    <dgm:pt modelId="{D1771D68-D601-4D64-A5FB-D8D60279AC7A}" type="sibTrans" cxnId="{0A026283-2AD2-43A7-B499-0EC80A3AA9B9}">
      <dgm:prSet/>
      <dgm:spPr/>
      <dgm:t>
        <a:bodyPr/>
        <a:lstStyle/>
        <a:p>
          <a:endParaRPr lang="en-US"/>
        </a:p>
      </dgm:t>
    </dgm:pt>
    <dgm:pt modelId="{D6DB2565-5952-4985-9C86-3E321E11950E}" type="pres">
      <dgm:prSet presAssocID="{1E5C51B3-FDF5-4D4F-AA04-A19C05BFF38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C0191F3-EFD0-4293-BCA7-DBA4F0996BF0}" type="pres">
      <dgm:prSet presAssocID="{509F5A59-4DE5-446A-AE6E-99EF6F109EEE}" presName="hierRoot1" presStyleCnt="0"/>
      <dgm:spPr/>
    </dgm:pt>
    <dgm:pt modelId="{D871B3EF-8B92-4A10-B421-A5F519F53364}" type="pres">
      <dgm:prSet presAssocID="{509F5A59-4DE5-446A-AE6E-99EF6F109EEE}" presName="composite" presStyleCnt="0"/>
      <dgm:spPr/>
    </dgm:pt>
    <dgm:pt modelId="{874CD5F4-710B-43E8-9A6F-F144AB9F1F13}" type="pres">
      <dgm:prSet presAssocID="{509F5A59-4DE5-446A-AE6E-99EF6F109EEE}" presName="background" presStyleLbl="node0" presStyleIdx="0" presStyleCnt="1"/>
      <dgm:spPr/>
    </dgm:pt>
    <dgm:pt modelId="{38BCA5C8-1916-421D-A5B5-F01F71CC029F}" type="pres">
      <dgm:prSet presAssocID="{509F5A59-4DE5-446A-AE6E-99EF6F109EEE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DC26316-F6E4-4D74-8E83-B60FC8218995}" type="pres">
      <dgm:prSet presAssocID="{509F5A59-4DE5-446A-AE6E-99EF6F109EEE}" presName="hierChild2" presStyleCnt="0"/>
      <dgm:spPr/>
    </dgm:pt>
    <dgm:pt modelId="{87CF4DBD-D32F-4CF8-B3A2-ADD07DFB71F1}" type="pres">
      <dgm:prSet presAssocID="{A122219F-C8BB-463B-93F7-5BB562483FAC}" presName="Name10" presStyleLbl="parChTrans1D2" presStyleIdx="0" presStyleCnt="1"/>
      <dgm:spPr/>
      <dgm:t>
        <a:bodyPr/>
        <a:lstStyle/>
        <a:p>
          <a:endParaRPr lang="en-US"/>
        </a:p>
      </dgm:t>
    </dgm:pt>
    <dgm:pt modelId="{887344B0-F2DF-4BAB-8265-894F3CA7964C}" type="pres">
      <dgm:prSet presAssocID="{E4A013A8-E2FB-4715-89EA-43F5131329FC}" presName="hierRoot2" presStyleCnt="0"/>
      <dgm:spPr/>
    </dgm:pt>
    <dgm:pt modelId="{0A548D11-B290-4C39-9525-269CEBD33113}" type="pres">
      <dgm:prSet presAssocID="{E4A013A8-E2FB-4715-89EA-43F5131329FC}" presName="composite2" presStyleCnt="0"/>
      <dgm:spPr/>
    </dgm:pt>
    <dgm:pt modelId="{5A81E55C-B604-42E6-A5A1-508CB298171B}" type="pres">
      <dgm:prSet presAssocID="{E4A013A8-E2FB-4715-89EA-43F5131329FC}" presName="background2" presStyleLbl="node2" presStyleIdx="0" presStyleCnt="1"/>
      <dgm:spPr/>
    </dgm:pt>
    <dgm:pt modelId="{2B09A7F5-5A7F-4698-AA75-5B359819AE3E}" type="pres">
      <dgm:prSet presAssocID="{E4A013A8-E2FB-4715-89EA-43F5131329FC}" presName="text2" presStyleLbl="fgAcc2" presStyleIdx="0" presStyleCnt="1" custScaleX="24454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362973F-8962-46C0-934F-2909CB2504C5}" type="pres">
      <dgm:prSet presAssocID="{E4A013A8-E2FB-4715-89EA-43F5131329FC}" presName="hierChild3" presStyleCnt="0"/>
      <dgm:spPr/>
    </dgm:pt>
    <dgm:pt modelId="{792A4757-C1B9-4CEE-85C2-41D0E07477E5}" type="pres">
      <dgm:prSet presAssocID="{909E5AAC-6EB0-4251-B15F-51D144B5B3CD}" presName="Name17" presStyleLbl="parChTrans1D3" presStyleIdx="0" presStyleCnt="2"/>
      <dgm:spPr/>
      <dgm:t>
        <a:bodyPr/>
        <a:lstStyle/>
        <a:p>
          <a:endParaRPr lang="en-US"/>
        </a:p>
      </dgm:t>
    </dgm:pt>
    <dgm:pt modelId="{A1E86625-A9F7-4237-B08F-0472AB28D1CC}" type="pres">
      <dgm:prSet presAssocID="{BB3A8F74-C1FB-4024-8A02-5E0A8262B479}" presName="hierRoot3" presStyleCnt="0"/>
      <dgm:spPr/>
    </dgm:pt>
    <dgm:pt modelId="{C6CE7CC2-26B2-4952-B871-35213507A0BB}" type="pres">
      <dgm:prSet presAssocID="{BB3A8F74-C1FB-4024-8A02-5E0A8262B479}" presName="composite3" presStyleCnt="0"/>
      <dgm:spPr/>
    </dgm:pt>
    <dgm:pt modelId="{B71D3418-216B-400B-A934-EEC753183667}" type="pres">
      <dgm:prSet presAssocID="{BB3A8F74-C1FB-4024-8A02-5E0A8262B479}" presName="background3" presStyleLbl="node3" presStyleIdx="0" presStyleCnt="2"/>
      <dgm:spPr/>
    </dgm:pt>
    <dgm:pt modelId="{B5046120-68F5-41B1-BFC5-AC7E0E892E09}" type="pres">
      <dgm:prSet presAssocID="{BB3A8F74-C1FB-4024-8A02-5E0A8262B479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00DC4B7-9DD7-4F5F-8152-713D7F29AEDF}" type="pres">
      <dgm:prSet presAssocID="{BB3A8F74-C1FB-4024-8A02-5E0A8262B479}" presName="hierChild4" presStyleCnt="0"/>
      <dgm:spPr/>
    </dgm:pt>
    <dgm:pt modelId="{9C9EC334-61A0-4AE6-8ABD-06966FC8F19B}" type="pres">
      <dgm:prSet presAssocID="{41449619-BD77-4D6A-A971-018EE067B8EA}" presName="Name17" presStyleLbl="parChTrans1D3" presStyleIdx="1" presStyleCnt="2"/>
      <dgm:spPr/>
      <dgm:t>
        <a:bodyPr/>
        <a:lstStyle/>
        <a:p>
          <a:endParaRPr lang="en-US"/>
        </a:p>
      </dgm:t>
    </dgm:pt>
    <dgm:pt modelId="{E1DEC5E6-C659-435C-99DE-490A1D8C77FB}" type="pres">
      <dgm:prSet presAssocID="{314D6E14-983E-44D7-8DE0-D2BC4852475D}" presName="hierRoot3" presStyleCnt="0"/>
      <dgm:spPr/>
    </dgm:pt>
    <dgm:pt modelId="{94F4F9DD-0614-4E3C-8E07-0E1B8EF7466E}" type="pres">
      <dgm:prSet presAssocID="{314D6E14-983E-44D7-8DE0-D2BC4852475D}" presName="composite3" presStyleCnt="0"/>
      <dgm:spPr/>
    </dgm:pt>
    <dgm:pt modelId="{00CF888B-CE66-4BD8-B773-F6013328FD2B}" type="pres">
      <dgm:prSet presAssocID="{314D6E14-983E-44D7-8DE0-D2BC4852475D}" presName="background3" presStyleLbl="node3" presStyleIdx="1" presStyleCnt="2"/>
      <dgm:spPr/>
    </dgm:pt>
    <dgm:pt modelId="{19C38C55-6963-4623-92FD-BA27330F4BBB}" type="pres">
      <dgm:prSet presAssocID="{314D6E14-983E-44D7-8DE0-D2BC4852475D}" presName="text3" presStyleLbl="fgAcc3" presStyleIdx="1" presStyleCnt="2" custScaleX="133098" custLinFactNeighborX="5891" custLinFactNeighborY="-5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0579F2F-5894-4F6C-8692-204A383A5F67}" type="pres">
      <dgm:prSet presAssocID="{314D6E14-983E-44D7-8DE0-D2BC4852475D}" presName="hierChild4" presStyleCnt="0"/>
      <dgm:spPr/>
    </dgm:pt>
  </dgm:ptLst>
  <dgm:cxnLst>
    <dgm:cxn modelId="{3296A5D8-256D-4A82-AD08-54CB82E0A242}" type="presOf" srcId="{1E5C51B3-FDF5-4D4F-AA04-A19C05BFF381}" destId="{D6DB2565-5952-4985-9C86-3E321E11950E}" srcOrd="0" destOrd="0" presId="urn:microsoft.com/office/officeart/2005/8/layout/hierarchy1"/>
    <dgm:cxn modelId="{0D5C87DF-BC59-4EEB-8FD8-3EF0113912DF}" type="presOf" srcId="{E4A013A8-E2FB-4715-89EA-43F5131329FC}" destId="{2B09A7F5-5A7F-4698-AA75-5B359819AE3E}" srcOrd="0" destOrd="0" presId="urn:microsoft.com/office/officeart/2005/8/layout/hierarchy1"/>
    <dgm:cxn modelId="{E2974232-700A-4FE3-9494-E7A5E547E430}" srcId="{1E5C51B3-FDF5-4D4F-AA04-A19C05BFF381}" destId="{509F5A59-4DE5-446A-AE6E-99EF6F109EEE}" srcOrd="0" destOrd="0" parTransId="{C4D67C4B-6AA1-47CA-8D3F-8B4B1406E190}" sibTransId="{9B660045-A76C-4DD5-BDFE-EF86CF99C623}"/>
    <dgm:cxn modelId="{2305C4E5-F5E0-43C0-AEBE-5A8CE9B730F7}" type="presOf" srcId="{314D6E14-983E-44D7-8DE0-D2BC4852475D}" destId="{19C38C55-6963-4623-92FD-BA27330F4BBB}" srcOrd="0" destOrd="0" presId="urn:microsoft.com/office/officeart/2005/8/layout/hierarchy1"/>
    <dgm:cxn modelId="{F929FDED-62C4-46F4-B49C-F6EFEC7CE1E7}" srcId="{E4A013A8-E2FB-4715-89EA-43F5131329FC}" destId="{BB3A8F74-C1FB-4024-8A02-5E0A8262B479}" srcOrd="0" destOrd="0" parTransId="{909E5AAC-6EB0-4251-B15F-51D144B5B3CD}" sibTransId="{6A96ED59-9E3D-4BA8-ADF6-29DC458569F6}"/>
    <dgm:cxn modelId="{2A6C2476-417E-41E4-A9F2-64AB9112270B}" type="presOf" srcId="{A122219F-C8BB-463B-93F7-5BB562483FAC}" destId="{87CF4DBD-D32F-4CF8-B3A2-ADD07DFB71F1}" srcOrd="0" destOrd="0" presId="urn:microsoft.com/office/officeart/2005/8/layout/hierarchy1"/>
    <dgm:cxn modelId="{90A09384-E8F1-4018-AF22-7C9DE66F65B2}" srcId="{509F5A59-4DE5-446A-AE6E-99EF6F109EEE}" destId="{E4A013A8-E2FB-4715-89EA-43F5131329FC}" srcOrd="0" destOrd="0" parTransId="{A122219F-C8BB-463B-93F7-5BB562483FAC}" sibTransId="{472BA5D7-CBA4-41A6-B762-FED994C30662}"/>
    <dgm:cxn modelId="{551B89DA-BCA8-4643-9F24-F5E14E158685}" type="presOf" srcId="{909E5AAC-6EB0-4251-B15F-51D144B5B3CD}" destId="{792A4757-C1B9-4CEE-85C2-41D0E07477E5}" srcOrd="0" destOrd="0" presId="urn:microsoft.com/office/officeart/2005/8/layout/hierarchy1"/>
    <dgm:cxn modelId="{BBC5C4AE-AC78-4D6B-AD57-CF90B80320BC}" type="presOf" srcId="{BB3A8F74-C1FB-4024-8A02-5E0A8262B479}" destId="{B5046120-68F5-41B1-BFC5-AC7E0E892E09}" srcOrd="0" destOrd="0" presId="urn:microsoft.com/office/officeart/2005/8/layout/hierarchy1"/>
    <dgm:cxn modelId="{0006D6D8-00EA-40B3-A9D9-29C4B81E0A27}" type="presOf" srcId="{509F5A59-4DE5-446A-AE6E-99EF6F109EEE}" destId="{38BCA5C8-1916-421D-A5B5-F01F71CC029F}" srcOrd="0" destOrd="0" presId="urn:microsoft.com/office/officeart/2005/8/layout/hierarchy1"/>
    <dgm:cxn modelId="{BE69DB6A-48E7-43B8-8F61-A3EC4CCF4669}" type="presOf" srcId="{41449619-BD77-4D6A-A971-018EE067B8EA}" destId="{9C9EC334-61A0-4AE6-8ABD-06966FC8F19B}" srcOrd="0" destOrd="0" presId="urn:microsoft.com/office/officeart/2005/8/layout/hierarchy1"/>
    <dgm:cxn modelId="{0A026283-2AD2-43A7-B499-0EC80A3AA9B9}" srcId="{E4A013A8-E2FB-4715-89EA-43F5131329FC}" destId="{314D6E14-983E-44D7-8DE0-D2BC4852475D}" srcOrd="1" destOrd="0" parTransId="{41449619-BD77-4D6A-A971-018EE067B8EA}" sibTransId="{D1771D68-D601-4D64-A5FB-D8D60279AC7A}"/>
    <dgm:cxn modelId="{03DE0F91-23B6-42C8-9CB4-5C608214907E}" type="presParOf" srcId="{D6DB2565-5952-4985-9C86-3E321E11950E}" destId="{8C0191F3-EFD0-4293-BCA7-DBA4F0996BF0}" srcOrd="0" destOrd="0" presId="urn:microsoft.com/office/officeart/2005/8/layout/hierarchy1"/>
    <dgm:cxn modelId="{E009D7F7-8BFF-4014-AE9D-C4A3D9B20D7A}" type="presParOf" srcId="{8C0191F3-EFD0-4293-BCA7-DBA4F0996BF0}" destId="{D871B3EF-8B92-4A10-B421-A5F519F53364}" srcOrd="0" destOrd="0" presId="urn:microsoft.com/office/officeart/2005/8/layout/hierarchy1"/>
    <dgm:cxn modelId="{876B105E-1737-45D3-9136-369B0F43F73F}" type="presParOf" srcId="{D871B3EF-8B92-4A10-B421-A5F519F53364}" destId="{874CD5F4-710B-43E8-9A6F-F144AB9F1F13}" srcOrd="0" destOrd="0" presId="urn:microsoft.com/office/officeart/2005/8/layout/hierarchy1"/>
    <dgm:cxn modelId="{7F13AD97-61B2-4F2B-84D4-6E727AE824F7}" type="presParOf" srcId="{D871B3EF-8B92-4A10-B421-A5F519F53364}" destId="{38BCA5C8-1916-421D-A5B5-F01F71CC029F}" srcOrd="1" destOrd="0" presId="urn:microsoft.com/office/officeart/2005/8/layout/hierarchy1"/>
    <dgm:cxn modelId="{59057D0C-F78A-4791-9159-C1D615C9BA40}" type="presParOf" srcId="{8C0191F3-EFD0-4293-BCA7-DBA4F0996BF0}" destId="{9DC26316-F6E4-4D74-8E83-B60FC8218995}" srcOrd="1" destOrd="0" presId="urn:microsoft.com/office/officeart/2005/8/layout/hierarchy1"/>
    <dgm:cxn modelId="{EB33DB84-AF5E-4BD1-AC7A-C5160F179549}" type="presParOf" srcId="{9DC26316-F6E4-4D74-8E83-B60FC8218995}" destId="{87CF4DBD-D32F-4CF8-B3A2-ADD07DFB71F1}" srcOrd="0" destOrd="0" presId="urn:microsoft.com/office/officeart/2005/8/layout/hierarchy1"/>
    <dgm:cxn modelId="{DA211206-FAF0-4D7F-BA97-F62820A6F8A5}" type="presParOf" srcId="{9DC26316-F6E4-4D74-8E83-B60FC8218995}" destId="{887344B0-F2DF-4BAB-8265-894F3CA7964C}" srcOrd="1" destOrd="0" presId="urn:microsoft.com/office/officeart/2005/8/layout/hierarchy1"/>
    <dgm:cxn modelId="{7DF70174-2B2D-4DDC-A92D-4F67543613DE}" type="presParOf" srcId="{887344B0-F2DF-4BAB-8265-894F3CA7964C}" destId="{0A548D11-B290-4C39-9525-269CEBD33113}" srcOrd="0" destOrd="0" presId="urn:microsoft.com/office/officeart/2005/8/layout/hierarchy1"/>
    <dgm:cxn modelId="{35CF175C-8B9C-466D-89C8-7EC53ACCED2F}" type="presParOf" srcId="{0A548D11-B290-4C39-9525-269CEBD33113}" destId="{5A81E55C-B604-42E6-A5A1-508CB298171B}" srcOrd="0" destOrd="0" presId="urn:microsoft.com/office/officeart/2005/8/layout/hierarchy1"/>
    <dgm:cxn modelId="{01DB5109-DB6D-4B7C-890F-EA809678EE7D}" type="presParOf" srcId="{0A548D11-B290-4C39-9525-269CEBD33113}" destId="{2B09A7F5-5A7F-4698-AA75-5B359819AE3E}" srcOrd="1" destOrd="0" presId="urn:microsoft.com/office/officeart/2005/8/layout/hierarchy1"/>
    <dgm:cxn modelId="{2E1DB88E-7292-42AD-A2C8-8F70DDB6D4F3}" type="presParOf" srcId="{887344B0-F2DF-4BAB-8265-894F3CA7964C}" destId="{7362973F-8962-46C0-934F-2909CB2504C5}" srcOrd="1" destOrd="0" presId="urn:microsoft.com/office/officeart/2005/8/layout/hierarchy1"/>
    <dgm:cxn modelId="{514B1D22-5B93-49F8-A8F4-A3FD5CAFBBBD}" type="presParOf" srcId="{7362973F-8962-46C0-934F-2909CB2504C5}" destId="{792A4757-C1B9-4CEE-85C2-41D0E07477E5}" srcOrd="0" destOrd="0" presId="urn:microsoft.com/office/officeart/2005/8/layout/hierarchy1"/>
    <dgm:cxn modelId="{1987B565-4A51-4910-81EB-A7331331BD44}" type="presParOf" srcId="{7362973F-8962-46C0-934F-2909CB2504C5}" destId="{A1E86625-A9F7-4237-B08F-0472AB28D1CC}" srcOrd="1" destOrd="0" presId="urn:microsoft.com/office/officeart/2005/8/layout/hierarchy1"/>
    <dgm:cxn modelId="{9B848389-798C-4517-8E6F-3EA138F5216D}" type="presParOf" srcId="{A1E86625-A9F7-4237-B08F-0472AB28D1CC}" destId="{C6CE7CC2-26B2-4952-B871-35213507A0BB}" srcOrd="0" destOrd="0" presId="urn:microsoft.com/office/officeart/2005/8/layout/hierarchy1"/>
    <dgm:cxn modelId="{2F6E60CE-EDF8-4F96-AB9D-8AD7CF453033}" type="presParOf" srcId="{C6CE7CC2-26B2-4952-B871-35213507A0BB}" destId="{B71D3418-216B-400B-A934-EEC753183667}" srcOrd="0" destOrd="0" presId="urn:microsoft.com/office/officeart/2005/8/layout/hierarchy1"/>
    <dgm:cxn modelId="{851F1AAB-BE8E-42BC-9CB4-0B045E092587}" type="presParOf" srcId="{C6CE7CC2-26B2-4952-B871-35213507A0BB}" destId="{B5046120-68F5-41B1-BFC5-AC7E0E892E09}" srcOrd="1" destOrd="0" presId="urn:microsoft.com/office/officeart/2005/8/layout/hierarchy1"/>
    <dgm:cxn modelId="{42F2F90F-306A-45E6-B78C-251382137283}" type="presParOf" srcId="{A1E86625-A9F7-4237-B08F-0472AB28D1CC}" destId="{000DC4B7-9DD7-4F5F-8152-713D7F29AEDF}" srcOrd="1" destOrd="0" presId="urn:microsoft.com/office/officeart/2005/8/layout/hierarchy1"/>
    <dgm:cxn modelId="{D1A5C043-27AB-409E-8219-1ED373025D4B}" type="presParOf" srcId="{7362973F-8962-46C0-934F-2909CB2504C5}" destId="{9C9EC334-61A0-4AE6-8ABD-06966FC8F19B}" srcOrd="2" destOrd="0" presId="urn:microsoft.com/office/officeart/2005/8/layout/hierarchy1"/>
    <dgm:cxn modelId="{739DD160-2EE2-40B0-AC18-DC1533DFCFC7}" type="presParOf" srcId="{7362973F-8962-46C0-934F-2909CB2504C5}" destId="{E1DEC5E6-C659-435C-99DE-490A1D8C77FB}" srcOrd="3" destOrd="0" presId="urn:microsoft.com/office/officeart/2005/8/layout/hierarchy1"/>
    <dgm:cxn modelId="{9A6A5FF5-C740-4C76-951F-E201255EBEDD}" type="presParOf" srcId="{E1DEC5E6-C659-435C-99DE-490A1D8C77FB}" destId="{94F4F9DD-0614-4E3C-8E07-0E1B8EF7466E}" srcOrd="0" destOrd="0" presId="urn:microsoft.com/office/officeart/2005/8/layout/hierarchy1"/>
    <dgm:cxn modelId="{B3936540-729B-465A-A65E-9372AD0C0D82}" type="presParOf" srcId="{94F4F9DD-0614-4E3C-8E07-0E1B8EF7466E}" destId="{00CF888B-CE66-4BD8-B773-F6013328FD2B}" srcOrd="0" destOrd="0" presId="urn:microsoft.com/office/officeart/2005/8/layout/hierarchy1"/>
    <dgm:cxn modelId="{2EB669FE-AC1B-4FCF-8A85-A8B96A5D1524}" type="presParOf" srcId="{94F4F9DD-0614-4E3C-8E07-0E1B8EF7466E}" destId="{19C38C55-6963-4623-92FD-BA27330F4BBB}" srcOrd="1" destOrd="0" presId="urn:microsoft.com/office/officeart/2005/8/layout/hierarchy1"/>
    <dgm:cxn modelId="{2B8FBF02-DE0C-4136-BC1F-D60E8E1A6539}" type="presParOf" srcId="{E1DEC5E6-C659-435C-99DE-490A1D8C77FB}" destId="{F0579F2F-5894-4F6C-8692-204A383A5F6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E5C51B3-FDF5-4D4F-AA04-A19C05BFF381}" type="doc">
      <dgm:prSet loTypeId="urn:microsoft.com/office/officeart/2005/8/layout/hierarchy1" loCatId="hierarchy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09F5A59-4DE5-446A-AE6E-99EF6F109EEE}">
      <dgm:prSet phldrT="[Text]" custT="1"/>
      <dgm:spPr/>
      <dgm:t>
        <a:bodyPr/>
        <a:lstStyle/>
        <a:p>
          <a:r>
            <a:rPr lang="en-US" sz="3200" b="1" dirty="0">
              <a:latin typeface="NikoshBAN" pitchFamily="2" charset="0"/>
              <a:cs typeface="NikoshBAN" pitchFamily="2" charset="0"/>
            </a:rPr>
            <a:t>5.সিদ্ধান্ত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গ্রহন</a:t>
          </a:r>
          <a:endParaRPr lang="en-US" sz="3200" b="1" dirty="0">
            <a:latin typeface="NikoshBAN" pitchFamily="2" charset="0"/>
            <a:cs typeface="NikoshBAN" pitchFamily="2" charset="0"/>
          </a:endParaRPr>
        </a:p>
      </dgm:t>
    </dgm:pt>
    <dgm:pt modelId="{C4D67C4B-6AA1-47CA-8D3F-8B4B1406E190}" type="parTrans" cxnId="{E2974232-700A-4FE3-9494-E7A5E547E430}">
      <dgm:prSet/>
      <dgm:spPr/>
      <dgm:t>
        <a:bodyPr/>
        <a:lstStyle/>
        <a:p>
          <a:endParaRPr lang="en-US"/>
        </a:p>
      </dgm:t>
    </dgm:pt>
    <dgm:pt modelId="{9B660045-A76C-4DD5-BDFE-EF86CF99C623}" type="sibTrans" cxnId="{E2974232-700A-4FE3-9494-E7A5E547E430}">
      <dgm:prSet/>
      <dgm:spPr/>
      <dgm:t>
        <a:bodyPr/>
        <a:lstStyle/>
        <a:p>
          <a:endParaRPr lang="en-US"/>
        </a:p>
      </dgm:t>
    </dgm:pt>
    <dgm:pt modelId="{E4A013A8-E2FB-4715-89EA-43F5131329FC}">
      <dgm:prSet phldrT="[Text]" custT="1"/>
      <dgm:spPr/>
      <dgm:t>
        <a:bodyPr/>
        <a:lstStyle/>
        <a:p>
          <a:r>
            <a:rPr lang="en-US" sz="3200" b="1" dirty="0" err="1">
              <a:latin typeface="NikoshBAN" pitchFamily="2" charset="0"/>
              <a:cs typeface="NikoshBAN" pitchFamily="2" charset="0"/>
            </a:rPr>
            <a:t>কতগুলো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বিকল্প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হতে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ভালটা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খুজে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বের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করা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।</a:t>
          </a:r>
        </a:p>
      </dgm:t>
    </dgm:pt>
    <dgm:pt modelId="{A122219F-C8BB-463B-93F7-5BB562483FAC}" type="parTrans" cxnId="{90A09384-E8F1-4018-AF22-7C9DE66F65B2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472BA5D7-CBA4-41A6-B762-FED994C30662}" type="sibTrans" cxnId="{90A09384-E8F1-4018-AF22-7C9DE66F65B2}">
      <dgm:prSet/>
      <dgm:spPr/>
      <dgm:t>
        <a:bodyPr/>
        <a:lstStyle/>
        <a:p>
          <a:endParaRPr lang="en-US"/>
        </a:p>
      </dgm:t>
    </dgm:pt>
    <dgm:pt modelId="{BB3A8F74-C1FB-4024-8A02-5E0A8262B479}">
      <dgm:prSet phldrT="[Text]" custT="1"/>
      <dgm:spPr/>
      <dgm:t>
        <a:bodyPr/>
        <a:lstStyle/>
        <a:p>
          <a:r>
            <a:rPr lang="en-US" sz="3200" b="1" dirty="0" err="1">
              <a:latin typeface="NikoshBAN" pitchFamily="2" charset="0"/>
              <a:cs typeface="NikoshBAN" pitchFamily="2" charset="0"/>
            </a:rPr>
            <a:t>প্রাসংঙ্গিক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কস্টিং</a:t>
          </a:r>
          <a:endParaRPr lang="en-US" sz="3200" b="1" dirty="0">
            <a:latin typeface="NikoshBAN" pitchFamily="2" charset="0"/>
            <a:cs typeface="NikoshBAN" pitchFamily="2" charset="0"/>
          </a:endParaRPr>
        </a:p>
      </dgm:t>
    </dgm:pt>
    <dgm:pt modelId="{909E5AAC-6EB0-4251-B15F-51D144B5B3CD}" type="parTrans" cxnId="{F929FDED-62C4-46F4-B49C-F6EFEC7CE1E7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6A96ED59-9E3D-4BA8-ADF6-29DC458569F6}" type="sibTrans" cxnId="{F929FDED-62C4-46F4-B49C-F6EFEC7CE1E7}">
      <dgm:prSet/>
      <dgm:spPr/>
      <dgm:t>
        <a:bodyPr/>
        <a:lstStyle/>
        <a:p>
          <a:endParaRPr lang="en-US"/>
        </a:p>
      </dgm:t>
    </dgm:pt>
    <dgm:pt modelId="{D6DB2565-5952-4985-9C86-3E321E11950E}" type="pres">
      <dgm:prSet presAssocID="{1E5C51B3-FDF5-4D4F-AA04-A19C05BFF38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C0191F3-EFD0-4293-BCA7-DBA4F0996BF0}" type="pres">
      <dgm:prSet presAssocID="{509F5A59-4DE5-446A-AE6E-99EF6F109EEE}" presName="hierRoot1" presStyleCnt="0"/>
      <dgm:spPr/>
    </dgm:pt>
    <dgm:pt modelId="{D871B3EF-8B92-4A10-B421-A5F519F53364}" type="pres">
      <dgm:prSet presAssocID="{509F5A59-4DE5-446A-AE6E-99EF6F109EEE}" presName="composite" presStyleCnt="0"/>
      <dgm:spPr/>
    </dgm:pt>
    <dgm:pt modelId="{874CD5F4-710B-43E8-9A6F-F144AB9F1F13}" type="pres">
      <dgm:prSet presAssocID="{509F5A59-4DE5-446A-AE6E-99EF6F109EEE}" presName="background" presStyleLbl="node0" presStyleIdx="0" presStyleCnt="1"/>
      <dgm:spPr/>
    </dgm:pt>
    <dgm:pt modelId="{38BCA5C8-1916-421D-A5B5-F01F71CC029F}" type="pres">
      <dgm:prSet presAssocID="{509F5A59-4DE5-446A-AE6E-99EF6F109EEE}" presName="text" presStyleLbl="fgAcc0" presStyleIdx="0" presStyleCnt="1" custScaleX="12423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DC26316-F6E4-4D74-8E83-B60FC8218995}" type="pres">
      <dgm:prSet presAssocID="{509F5A59-4DE5-446A-AE6E-99EF6F109EEE}" presName="hierChild2" presStyleCnt="0"/>
      <dgm:spPr/>
    </dgm:pt>
    <dgm:pt modelId="{87CF4DBD-D32F-4CF8-B3A2-ADD07DFB71F1}" type="pres">
      <dgm:prSet presAssocID="{A122219F-C8BB-463B-93F7-5BB562483FAC}" presName="Name10" presStyleLbl="parChTrans1D2" presStyleIdx="0" presStyleCnt="1"/>
      <dgm:spPr/>
      <dgm:t>
        <a:bodyPr/>
        <a:lstStyle/>
        <a:p>
          <a:endParaRPr lang="en-US"/>
        </a:p>
      </dgm:t>
    </dgm:pt>
    <dgm:pt modelId="{887344B0-F2DF-4BAB-8265-894F3CA7964C}" type="pres">
      <dgm:prSet presAssocID="{E4A013A8-E2FB-4715-89EA-43F5131329FC}" presName="hierRoot2" presStyleCnt="0"/>
      <dgm:spPr/>
    </dgm:pt>
    <dgm:pt modelId="{0A548D11-B290-4C39-9525-269CEBD33113}" type="pres">
      <dgm:prSet presAssocID="{E4A013A8-E2FB-4715-89EA-43F5131329FC}" presName="composite2" presStyleCnt="0"/>
      <dgm:spPr/>
    </dgm:pt>
    <dgm:pt modelId="{5A81E55C-B604-42E6-A5A1-508CB298171B}" type="pres">
      <dgm:prSet presAssocID="{E4A013A8-E2FB-4715-89EA-43F5131329FC}" presName="background2" presStyleLbl="node2" presStyleIdx="0" presStyleCnt="1"/>
      <dgm:spPr/>
    </dgm:pt>
    <dgm:pt modelId="{2B09A7F5-5A7F-4698-AA75-5B359819AE3E}" type="pres">
      <dgm:prSet presAssocID="{E4A013A8-E2FB-4715-89EA-43F5131329FC}" presName="text2" presStyleLbl="fgAcc2" presStyleIdx="0" presStyleCnt="1" custScaleX="2595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362973F-8962-46C0-934F-2909CB2504C5}" type="pres">
      <dgm:prSet presAssocID="{E4A013A8-E2FB-4715-89EA-43F5131329FC}" presName="hierChild3" presStyleCnt="0"/>
      <dgm:spPr/>
    </dgm:pt>
    <dgm:pt modelId="{792A4757-C1B9-4CEE-85C2-41D0E07477E5}" type="pres">
      <dgm:prSet presAssocID="{909E5AAC-6EB0-4251-B15F-51D144B5B3CD}" presName="Name17" presStyleLbl="parChTrans1D3" presStyleIdx="0" presStyleCnt="1"/>
      <dgm:spPr/>
      <dgm:t>
        <a:bodyPr/>
        <a:lstStyle/>
        <a:p>
          <a:endParaRPr lang="en-US"/>
        </a:p>
      </dgm:t>
    </dgm:pt>
    <dgm:pt modelId="{A1E86625-A9F7-4237-B08F-0472AB28D1CC}" type="pres">
      <dgm:prSet presAssocID="{BB3A8F74-C1FB-4024-8A02-5E0A8262B479}" presName="hierRoot3" presStyleCnt="0"/>
      <dgm:spPr/>
    </dgm:pt>
    <dgm:pt modelId="{C6CE7CC2-26B2-4952-B871-35213507A0BB}" type="pres">
      <dgm:prSet presAssocID="{BB3A8F74-C1FB-4024-8A02-5E0A8262B479}" presName="composite3" presStyleCnt="0"/>
      <dgm:spPr/>
    </dgm:pt>
    <dgm:pt modelId="{B71D3418-216B-400B-A934-EEC753183667}" type="pres">
      <dgm:prSet presAssocID="{BB3A8F74-C1FB-4024-8A02-5E0A8262B479}" presName="background3" presStyleLbl="node3" presStyleIdx="0" presStyleCnt="1"/>
      <dgm:spPr/>
    </dgm:pt>
    <dgm:pt modelId="{B5046120-68F5-41B1-BFC5-AC7E0E892E09}" type="pres">
      <dgm:prSet presAssocID="{BB3A8F74-C1FB-4024-8A02-5E0A8262B479}" presName="text3" presStyleLbl="fgAcc3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00DC4B7-9DD7-4F5F-8152-713D7F29AEDF}" type="pres">
      <dgm:prSet presAssocID="{BB3A8F74-C1FB-4024-8A02-5E0A8262B479}" presName="hierChild4" presStyleCnt="0"/>
      <dgm:spPr/>
    </dgm:pt>
  </dgm:ptLst>
  <dgm:cxnLst>
    <dgm:cxn modelId="{F929FDED-62C4-46F4-B49C-F6EFEC7CE1E7}" srcId="{E4A013A8-E2FB-4715-89EA-43F5131329FC}" destId="{BB3A8F74-C1FB-4024-8A02-5E0A8262B479}" srcOrd="0" destOrd="0" parTransId="{909E5AAC-6EB0-4251-B15F-51D144B5B3CD}" sibTransId="{6A96ED59-9E3D-4BA8-ADF6-29DC458569F6}"/>
    <dgm:cxn modelId="{018FEB7F-3403-4EFA-AE2C-FC408E6CF71B}" type="presOf" srcId="{BB3A8F74-C1FB-4024-8A02-5E0A8262B479}" destId="{B5046120-68F5-41B1-BFC5-AC7E0E892E09}" srcOrd="0" destOrd="0" presId="urn:microsoft.com/office/officeart/2005/8/layout/hierarchy1"/>
    <dgm:cxn modelId="{DCA59659-34F4-4513-86CC-445E3C2C515C}" type="presOf" srcId="{1E5C51B3-FDF5-4D4F-AA04-A19C05BFF381}" destId="{D6DB2565-5952-4985-9C86-3E321E11950E}" srcOrd="0" destOrd="0" presId="urn:microsoft.com/office/officeart/2005/8/layout/hierarchy1"/>
    <dgm:cxn modelId="{F41DFF83-0318-4D0B-9671-A2ED49F96720}" type="presOf" srcId="{509F5A59-4DE5-446A-AE6E-99EF6F109EEE}" destId="{38BCA5C8-1916-421D-A5B5-F01F71CC029F}" srcOrd="0" destOrd="0" presId="urn:microsoft.com/office/officeart/2005/8/layout/hierarchy1"/>
    <dgm:cxn modelId="{90A09384-E8F1-4018-AF22-7C9DE66F65B2}" srcId="{509F5A59-4DE5-446A-AE6E-99EF6F109EEE}" destId="{E4A013A8-E2FB-4715-89EA-43F5131329FC}" srcOrd="0" destOrd="0" parTransId="{A122219F-C8BB-463B-93F7-5BB562483FAC}" sibTransId="{472BA5D7-CBA4-41A6-B762-FED994C30662}"/>
    <dgm:cxn modelId="{9B006FEB-2711-4A29-BE2C-6189BFF1A282}" type="presOf" srcId="{A122219F-C8BB-463B-93F7-5BB562483FAC}" destId="{87CF4DBD-D32F-4CF8-B3A2-ADD07DFB71F1}" srcOrd="0" destOrd="0" presId="urn:microsoft.com/office/officeart/2005/8/layout/hierarchy1"/>
    <dgm:cxn modelId="{E2974232-700A-4FE3-9494-E7A5E547E430}" srcId="{1E5C51B3-FDF5-4D4F-AA04-A19C05BFF381}" destId="{509F5A59-4DE5-446A-AE6E-99EF6F109EEE}" srcOrd="0" destOrd="0" parTransId="{C4D67C4B-6AA1-47CA-8D3F-8B4B1406E190}" sibTransId="{9B660045-A76C-4DD5-BDFE-EF86CF99C623}"/>
    <dgm:cxn modelId="{1EC507C6-523F-4036-946C-6A79E64C54B7}" type="presOf" srcId="{E4A013A8-E2FB-4715-89EA-43F5131329FC}" destId="{2B09A7F5-5A7F-4698-AA75-5B359819AE3E}" srcOrd="0" destOrd="0" presId="urn:microsoft.com/office/officeart/2005/8/layout/hierarchy1"/>
    <dgm:cxn modelId="{40235965-7DE9-4308-9EA5-DB808A3F4C92}" type="presOf" srcId="{909E5AAC-6EB0-4251-B15F-51D144B5B3CD}" destId="{792A4757-C1B9-4CEE-85C2-41D0E07477E5}" srcOrd="0" destOrd="0" presId="urn:microsoft.com/office/officeart/2005/8/layout/hierarchy1"/>
    <dgm:cxn modelId="{98E1E352-476C-41BF-9E87-8F71FF749DB4}" type="presParOf" srcId="{D6DB2565-5952-4985-9C86-3E321E11950E}" destId="{8C0191F3-EFD0-4293-BCA7-DBA4F0996BF0}" srcOrd="0" destOrd="0" presId="urn:microsoft.com/office/officeart/2005/8/layout/hierarchy1"/>
    <dgm:cxn modelId="{E73717FE-729C-451B-A374-7FB9FD9F1262}" type="presParOf" srcId="{8C0191F3-EFD0-4293-BCA7-DBA4F0996BF0}" destId="{D871B3EF-8B92-4A10-B421-A5F519F53364}" srcOrd="0" destOrd="0" presId="urn:microsoft.com/office/officeart/2005/8/layout/hierarchy1"/>
    <dgm:cxn modelId="{B29F8354-79B6-40C2-9059-7619CB460B69}" type="presParOf" srcId="{D871B3EF-8B92-4A10-B421-A5F519F53364}" destId="{874CD5F4-710B-43E8-9A6F-F144AB9F1F13}" srcOrd="0" destOrd="0" presId="urn:microsoft.com/office/officeart/2005/8/layout/hierarchy1"/>
    <dgm:cxn modelId="{50D9E334-A963-496F-88CA-FBBC950C1DFC}" type="presParOf" srcId="{D871B3EF-8B92-4A10-B421-A5F519F53364}" destId="{38BCA5C8-1916-421D-A5B5-F01F71CC029F}" srcOrd="1" destOrd="0" presId="urn:microsoft.com/office/officeart/2005/8/layout/hierarchy1"/>
    <dgm:cxn modelId="{64B8DB8D-6B5D-49C1-8BDA-01B0B5DB6341}" type="presParOf" srcId="{8C0191F3-EFD0-4293-BCA7-DBA4F0996BF0}" destId="{9DC26316-F6E4-4D74-8E83-B60FC8218995}" srcOrd="1" destOrd="0" presId="urn:microsoft.com/office/officeart/2005/8/layout/hierarchy1"/>
    <dgm:cxn modelId="{8423A520-6BD4-4076-A25C-B27A0FA38674}" type="presParOf" srcId="{9DC26316-F6E4-4D74-8E83-B60FC8218995}" destId="{87CF4DBD-D32F-4CF8-B3A2-ADD07DFB71F1}" srcOrd="0" destOrd="0" presId="urn:microsoft.com/office/officeart/2005/8/layout/hierarchy1"/>
    <dgm:cxn modelId="{E4DB7E2D-6493-4210-AF7B-42E0E74488B4}" type="presParOf" srcId="{9DC26316-F6E4-4D74-8E83-B60FC8218995}" destId="{887344B0-F2DF-4BAB-8265-894F3CA7964C}" srcOrd="1" destOrd="0" presId="urn:microsoft.com/office/officeart/2005/8/layout/hierarchy1"/>
    <dgm:cxn modelId="{46EF1A59-01D8-4481-9835-4B084D3AFD07}" type="presParOf" srcId="{887344B0-F2DF-4BAB-8265-894F3CA7964C}" destId="{0A548D11-B290-4C39-9525-269CEBD33113}" srcOrd="0" destOrd="0" presId="urn:microsoft.com/office/officeart/2005/8/layout/hierarchy1"/>
    <dgm:cxn modelId="{15EBE348-C12D-4B94-A227-210C90FDB49B}" type="presParOf" srcId="{0A548D11-B290-4C39-9525-269CEBD33113}" destId="{5A81E55C-B604-42E6-A5A1-508CB298171B}" srcOrd="0" destOrd="0" presId="urn:microsoft.com/office/officeart/2005/8/layout/hierarchy1"/>
    <dgm:cxn modelId="{6EF6EDC5-E1AC-4A70-83EB-C09C32B26FB9}" type="presParOf" srcId="{0A548D11-B290-4C39-9525-269CEBD33113}" destId="{2B09A7F5-5A7F-4698-AA75-5B359819AE3E}" srcOrd="1" destOrd="0" presId="urn:microsoft.com/office/officeart/2005/8/layout/hierarchy1"/>
    <dgm:cxn modelId="{34D9ABC9-F014-48AD-ADD5-439EFB6A55A6}" type="presParOf" srcId="{887344B0-F2DF-4BAB-8265-894F3CA7964C}" destId="{7362973F-8962-46C0-934F-2909CB2504C5}" srcOrd="1" destOrd="0" presId="urn:microsoft.com/office/officeart/2005/8/layout/hierarchy1"/>
    <dgm:cxn modelId="{45EC8881-3F35-414F-886F-6E3E27CF3C57}" type="presParOf" srcId="{7362973F-8962-46C0-934F-2909CB2504C5}" destId="{792A4757-C1B9-4CEE-85C2-41D0E07477E5}" srcOrd="0" destOrd="0" presId="urn:microsoft.com/office/officeart/2005/8/layout/hierarchy1"/>
    <dgm:cxn modelId="{B8C86EF7-3D73-47AB-99E8-FCCC84A46CD2}" type="presParOf" srcId="{7362973F-8962-46C0-934F-2909CB2504C5}" destId="{A1E86625-A9F7-4237-B08F-0472AB28D1CC}" srcOrd="1" destOrd="0" presId="urn:microsoft.com/office/officeart/2005/8/layout/hierarchy1"/>
    <dgm:cxn modelId="{DFE47C8F-471C-433A-896E-83B7CF133353}" type="presParOf" srcId="{A1E86625-A9F7-4237-B08F-0472AB28D1CC}" destId="{C6CE7CC2-26B2-4952-B871-35213507A0BB}" srcOrd="0" destOrd="0" presId="urn:microsoft.com/office/officeart/2005/8/layout/hierarchy1"/>
    <dgm:cxn modelId="{4A6F70EE-245C-4C99-AD71-573B4607BD64}" type="presParOf" srcId="{C6CE7CC2-26B2-4952-B871-35213507A0BB}" destId="{B71D3418-216B-400B-A934-EEC753183667}" srcOrd="0" destOrd="0" presId="urn:microsoft.com/office/officeart/2005/8/layout/hierarchy1"/>
    <dgm:cxn modelId="{D0E31698-546D-45F6-9AA4-972D47CF7206}" type="presParOf" srcId="{C6CE7CC2-26B2-4952-B871-35213507A0BB}" destId="{B5046120-68F5-41B1-BFC5-AC7E0E892E09}" srcOrd="1" destOrd="0" presId="urn:microsoft.com/office/officeart/2005/8/layout/hierarchy1"/>
    <dgm:cxn modelId="{AF8DDE7B-58CC-49A7-ADDC-89A2D801049C}" type="presParOf" srcId="{A1E86625-A9F7-4237-B08F-0472AB28D1CC}" destId="{000DC4B7-9DD7-4F5F-8152-713D7F29AED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9CCA8A-8248-4164-A9F7-9C172FFA89CC}">
      <dsp:nvSpPr>
        <dsp:cNvPr id="0" name=""/>
        <dsp:cNvSpPr/>
      </dsp:nvSpPr>
      <dsp:spPr>
        <a:xfrm>
          <a:off x="3947435" y="2452172"/>
          <a:ext cx="1841011" cy="8761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7073"/>
              </a:lnTo>
              <a:lnTo>
                <a:pt x="1841011" y="597073"/>
              </a:lnTo>
              <a:lnTo>
                <a:pt x="1841011" y="876154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84E382-A6D1-4B7C-925F-E6E36AD993F6}">
      <dsp:nvSpPr>
        <dsp:cNvPr id="0" name=""/>
        <dsp:cNvSpPr/>
      </dsp:nvSpPr>
      <dsp:spPr>
        <a:xfrm>
          <a:off x="2106423" y="2452172"/>
          <a:ext cx="1841011" cy="876154"/>
        </a:xfrm>
        <a:custGeom>
          <a:avLst/>
          <a:gdLst/>
          <a:ahLst/>
          <a:cxnLst/>
          <a:rect l="0" t="0" r="0" b="0"/>
          <a:pathLst>
            <a:path>
              <a:moveTo>
                <a:pt x="1841011" y="0"/>
              </a:moveTo>
              <a:lnTo>
                <a:pt x="1841011" y="597073"/>
              </a:lnTo>
              <a:lnTo>
                <a:pt x="0" y="597073"/>
              </a:lnTo>
              <a:lnTo>
                <a:pt x="0" y="876154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43D65B-125A-4362-A34C-F1093EDD8306}">
      <dsp:nvSpPr>
        <dsp:cNvPr id="0" name=""/>
        <dsp:cNvSpPr/>
      </dsp:nvSpPr>
      <dsp:spPr>
        <a:xfrm>
          <a:off x="3901715" y="767938"/>
          <a:ext cx="91440" cy="87615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76154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91F00F-629D-4951-A480-EF3201D27A0C}">
      <dsp:nvSpPr>
        <dsp:cNvPr id="0" name=""/>
        <dsp:cNvSpPr/>
      </dsp:nvSpPr>
      <dsp:spPr>
        <a:xfrm>
          <a:off x="2690006" y="3302"/>
          <a:ext cx="2514858" cy="7646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F1E253F-04CE-4EAE-9AFD-C02A9BBA21CC}">
      <dsp:nvSpPr>
        <dsp:cNvPr id="0" name=""/>
        <dsp:cNvSpPr/>
      </dsp:nvSpPr>
      <dsp:spPr>
        <a:xfrm>
          <a:off x="3024735" y="321294"/>
          <a:ext cx="2514858" cy="7646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ব্যবস্থাপনা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হিসাববিজ্ঞান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</a:p>
      </dsp:txBody>
      <dsp:txXfrm>
        <a:off x="3047130" y="343689"/>
        <a:ext cx="2470068" cy="719846"/>
      </dsp:txXfrm>
    </dsp:sp>
    <dsp:sp modelId="{C8B1D910-59AD-4D16-9736-09CCD40A3AFD}">
      <dsp:nvSpPr>
        <dsp:cNvPr id="0" name=""/>
        <dsp:cNvSpPr/>
      </dsp:nvSpPr>
      <dsp:spPr>
        <a:xfrm>
          <a:off x="1295399" y="1644092"/>
          <a:ext cx="5304070" cy="8080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712AD41-0F4A-45F5-81DF-3CA5FDFC20E7}">
      <dsp:nvSpPr>
        <dsp:cNvPr id="0" name=""/>
        <dsp:cNvSpPr/>
      </dsp:nvSpPr>
      <dsp:spPr>
        <a:xfrm>
          <a:off x="1630129" y="1962085"/>
          <a:ext cx="5304070" cy="8080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দক্ষতার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সহিত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কার্যকরীভাবে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অন্যের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দ্বারা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কাজ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করিয়ে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নেয়া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</a:p>
      </dsp:txBody>
      <dsp:txXfrm>
        <a:off x="1653797" y="1985753"/>
        <a:ext cx="5256734" cy="760744"/>
      </dsp:txXfrm>
    </dsp:sp>
    <dsp:sp modelId="{8FEFAF41-7BFC-485F-B59C-BD21F49ECF56}">
      <dsp:nvSpPr>
        <dsp:cNvPr id="0" name=""/>
        <dsp:cNvSpPr/>
      </dsp:nvSpPr>
      <dsp:spPr>
        <a:xfrm>
          <a:off x="600141" y="3328326"/>
          <a:ext cx="3012564" cy="19129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4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E441DFB-5FE2-465E-B317-D65E7AA332A2}">
      <dsp:nvSpPr>
        <dsp:cNvPr id="0" name=""/>
        <dsp:cNvSpPr/>
      </dsp:nvSpPr>
      <dsp:spPr>
        <a:xfrm>
          <a:off x="934871" y="3646319"/>
          <a:ext cx="3012564" cy="19129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itchFamily="2" charset="0"/>
              <a:cs typeface="NikoshBAN" pitchFamily="2" charset="0"/>
            </a:rPr>
            <a:t>১.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দক্ষতার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সহিতঃ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স্বল্প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সময়ে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লক্ষ্য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অর্জন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</a:p>
      </dsp:txBody>
      <dsp:txXfrm>
        <a:off x="990900" y="3702348"/>
        <a:ext cx="2900506" cy="1800920"/>
      </dsp:txXfrm>
    </dsp:sp>
    <dsp:sp modelId="{58A33CC4-23E3-42E1-BEFA-C8AC8122EF3B}">
      <dsp:nvSpPr>
        <dsp:cNvPr id="0" name=""/>
        <dsp:cNvSpPr/>
      </dsp:nvSpPr>
      <dsp:spPr>
        <a:xfrm>
          <a:off x="4282164" y="3328326"/>
          <a:ext cx="3012564" cy="19129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4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0BD590A-F21E-437A-ADE1-7568FFFF2823}">
      <dsp:nvSpPr>
        <dsp:cNvPr id="0" name=""/>
        <dsp:cNvSpPr/>
      </dsp:nvSpPr>
      <dsp:spPr>
        <a:xfrm>
          <a:off x="4616894" y="3646319"/>
          <a:ext cx="3012564" cy="19129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২.কার্যকরীভাবেঃ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স্বল্প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খরচে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লক্ষ্য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অর্জন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</a:p>
      </dsp:txBody>
      <dsp:txXfrm>
        <a:off x="4672923" y="3702348"/>
        <a:ext cx="2900506" cy="18009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F89502-48CC-4E41-86A1-796AF4453B49}">
      <dsp:nvSpPr>
        <dsp:cNvPr id="0" name=""/>
        <dsp:cNvSpPr/>
      </dsp:nvSpPr>
      <dsp:spPr>
        <a:xfrm>
          <a:off x="3047999" y="2552098"/>
          <a:ext cx="2057401" cy="137044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ব্যবস্থাপনা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হিসাববিজ্ঞান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চক্র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3349298" y="2752794"/>
        <a:ext cx="1454803" cy="969048"/>
      </dsp:txXfrm>
    </dsp:sp>
    <dsp:sp modelId="{A45969C2-D12D-4042-A3B8-457A7C3BB775}">
      <dsp:nvSpPr>
        <dsp:cNvPr id="0" name=""/>
        <dsp:cNvSpPr/>
      </dsp:nvSpPr>
      <dsp:spPr>
        <a:xfrm rot="16200000">
          <a:off x="3852675" y="1852762"/>
          <a:ext cx="448048" cy="57866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b="1" kern="120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>
        <a:off x="3919882" y="2035701"/>
        <a:ext cx="313634" cy="347196"/>
      </dsp:txXfrm>
    </dsp:sp>
    <dsp:sp modelId="{E5368D70-2076-4841-8A6B-87B8F9D94B21}">
      <dsp:nvSpPr>
        <dsp:cNvPr id="0" name=""/>
        <dsp:cNvSpPr/>
      </dsp:nvSpPr>
      <dsp:spPr>
        <a:xfrm>
          <a:off x="3047994" y="4781"/>
          <a:ext cx="2057410" cy="1701942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1.পরিকল্পনা</a:t>
          </a:r>
        </a:p>
      </dsp:txBody>
      <dsp:txXfrm>
        <a:off x="3349295" y="254025"/>
        <a:ext cx="1454808" cy="1203454"/>
      </dsp:txXfrm>
    </dsp:sp>
    <dsp:sp modelId="{189652AB-BB86-4E6F-8D10-03DAA0CD8A42}">
      <dsp:nvSpPr>
        <dsp:cNvPr id="0" name=""/>
        <dsp:cNvSpPr/>
      </dsp:nvSpPr>
      <dsp:spPr>
        <a:xfrm rot="20520000">
          <a:off x="5110870" y="2563882"/>
          <a:ext cx="295976" cy="57866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184307"/>
                <a:satOff val="22167"/>
                <a:lumOff val="2549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-184307"/>
                <a:satOff val="22167"/>
                <a:lumOff val="2549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-184307"/>
                <a:satOff val="22167"/>
                <a:lumOff val="2549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b="1" kern="120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>
        <a:off x="5113043" y="2693333"/>
        <a:ext cx="207183" cy="347196"/>
      </dsp:txXfrm>
    </dsp:sp>
    <dsp:sp modelId="{68B2A574-44B0-4229-8AF9-56B78D09EA1F}">
      <dsp:nvSpPr>
        <dsp:cNvPr id="0" name=""/>
        <dsp:cNvSpPr/>
      </dsp:nvSpPr>
      <dsp:spPr>
        <a:xfrm>
          <a:off x="5490732" y="1650403"/>
          <a:ext cx="1701942" cy="1701942"/>
        </a:xfrm>
        <a:prstGeom prst="ellipse">
          <a:avLst/>
        </a:prstGeom>
        <a:gradFill rotWithShape="0">
          <a:gsLst>
            <a:gs pos="0">
              <a:schemeClr val="accent2">
                <a:hueOff val="-184307"/>
                <a:satOff val="22167"/>
                <a:lumOff val="2549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-184307"/>
                <a:satOff val="22167"/>
                <a:lumOff val="2549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-184307"/>
                <a:satOff val="22167"/>
                <a:lumOff val="2549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2.সমন্বয়</a:t>
          </a:r>
        </a:p>
      </dsp:txBody>
      <dsp:txXfrm>
        <a:off x="5739976" y="1899647"/>
        <a:ext cx="1203454" cy="1203454"/>
      </dsp:txXfrm>
    </dsp:sp>
    <dsp:sp modelId="{BA600E0E-4E37-4EC3-A943-E409FA4F905E}">
      <dsp:nvSpPr>
        <dsp:cNvPr id="0" name=""/>
        <dsp:cNvSpPr/>
      </dsp:nvSpPr>
      <dsp:spPr>
        <a:xfrm rot="3240000">
          <a:off x="4539365" y="3849008"/>
          <a:ext cx="383927" cy="57866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368613"/>
                <a:satOff val="44335"/>
                <a:lumOff val="5098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-368613"/>
                <a:satOff val="44335"/>
                <a:lumOff val="5098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-368613"/>
                <a:satOff val="44335"/>
                <a:lumOff val="5098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b="1" kern="120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>
        <a:off x="4563104" y="3918150"/>
        <a:ext cx="268749" cy="347196"/>
      </dsp:txXfrm>
    </dsp:sp>
    <dsp:sp modelId="{CD0E74EA-7F97-4D68-AB71-5AF841088603}">
      <dsp:nvSpPr>
        <dsp:cNvPr id="0" name=""/>
        <dsp:cNvSpPr/>
      </dsp:nvSpPr>
      <dsp:spPr>
        <a:xfrm>
          <a:off x="4476096" y="4313075"/>
          <a:ext cx="2000905" cy="1701942"/>
        </a:xfrm>
        <a:prstGeom prst="ellipse">
          <a:avLst/>
        </a:prstGeom>
        <a:gradFill rotWithShape="0">
          <a:gsLst>
            <a:gs pos="0">
              <a:schemeClr val="accent2">
                <a:hueOff val="-368613"/>
                <a:satOff val="44335"/>
                <a:lumOff val="5098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-368613"/>
                <a:satOff val="44335"/>
                <a:lumOff val="5098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-368613"/>
                <a:satOff val="44335"/>
                <a:lumOff val="5098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3.মূল্যায়ন</a:t>
          </a:r>
        </a:p>
      </dsp:txBody>
      <dsp:txXfrm>
        <a:off x="4769122" y="4562319"/>
        <a:ext cx="1414853" cy="1203454"/>
      </dsp:txXfrm>
    </dsp:sp>
    <dsp:sp modelId="{3E6C0D0E-1F8A-4222-A3B5-F30A657E7166}">
      <dsp:nvSpPr>
        <dsp:cNvPr id="0" name=""/>
        <dsp:cNvSpPr/>
      </dsp:nvSpPr>
      <dsp:spPr>
        <a:xfrm rot="7560000">
          <a:off x="3206007" y="3866199"/>
          <a:ext cx="407147" cy="57866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552920"/>
                <a:satOff val="66502"/>
                <a:lumOff val="7647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-552920"/>
                <a:satOff val="66502"/>
                <a:lumOff val="7647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-552920"/>
                <a:satOff val="66502"/>
                <a:lumOff val="7647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/>
        </a:p>
      </dsp:txBody>
      <dsp:txXfrm rot="10800000">
        <a:off x="3302976" y="3932523"/>
        <a:ext cx="285003" cy="347196"/>
      </dsp:txXfrm>
    </dsp:sp>
    <dsp:sp modelId="{3A95AE95-7ABB-4A8B-9A25-F6692C429454}">
      <dsp:nvSpPr>
        <dsp:cNvPr id="0" name=""/>
        <dsp:cNvSpPr/>
      </dsp:nvSpPr>
      <dsp:spPr>
        <a:xfrm>
          <a:off x="1825879" y="4313075"/>
          <a:ext cx="1701942" cy="1701942"/>
        </a:xfrm>
        <a:prstGeom prst="ellipse">
          <a:avLst/>
        </a:prstGeom>
        <a:gradFill rotWithShape="0">
          <a:gsLst>
            <a:gs pos="0">
              <a:schemeClr val="accent2">
                <a:hueOff val="-552920"/>
                <a:satOff val="66502"/>
                <a:lumOff val="7647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-552920"/>
                <a:satOff val="66502"/>
                <a:lumOff val="7647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-552920"/>
                <a:satOff val="66502"/>
                <a:lumOff val="7647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itchFamily="2" charset="0"/>
              <a:cs typeface="NikoshBAN" pitchFamily="2" charset="0"/>
            </a:rPr>
            <a:t>4.নিয়ন্ত্রন</a:t>
          </a:r>
        </a:p>
      </dsp:txBody>
      <dsp:txXfrm>
        <a:off x="2075123" y="4562319"/>
        <a:ext cx="1203454" cy="1203454"/>
      </dsp:txXfrm>
    </dsp:sp>
    <dsp:sp modelId="{BF8E9693-AB86-48B5-8D41-FDCFB1A2843D}">
      <dsp:nvSpPr>
        <dsp:cNvPr id="0" name=""/>
        <dsp:cNvSpPr/>
      </dsp:nvSpPr>
      <dsp:spPr>
        <a:xfrm rot="11880000">
          <a:off x="2746553" y="2563882"/>
          <a:ext cx="295976" cy="57866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737226"/>
                <a:satOff val="88670"/>
                <a:lumOff val="10196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-737226"/>
                <a:satOff val="88670"/>
                <a:lumOff val="10196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-737226"/>
                <a:satOff val="88670"/>
                <a:lumOff val="10196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b="1" kern="120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 rot="10800000">
        <a:off x="2833173" y="2693333"/>
        <a:ext cx="207183" cy="347196"/>
      </dsp:txXfrm>
    </dsp:sp>
    <dsp:sp modelId="{96FA26C5-2829-426B-96E0-508F7D632C66}">
      <dsp:nvSpPr>
        <dsp:cNvPr id="0" name=""/>
        <dsp:cNvSpPr/>
      </dsp:nvSpPr>
      <dsp:spPr>
        <a:xfrm>
          <a:off x="960724" y="1650403"/>
          <a:ext cx="1701942" cy="1701942"/>
        </a:xfrm>
        <a:prstGeom prst="ellipse">
          <a:avLst/>
        </a:prstGeom>
        <a:gradFill rotWithShape="0">
          <a:gsLst>
            <a:gs pos="0">
              <a:schemeClr val="accent2">
                <a:hueOff val="-737226"/>
                <a:satOff val="88670"/>
                <a:lumOff val="10196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-737226"/>
                <a:satOff val="88670"/>
                <a:lumOff val="10196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-737226"/>
                <a:satOff val="88670"/>
                <a:lumOff val="10196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itchFamily="2" charset="0"/>
              <a:cs typeface="NikoshBAN" pitchFamily="2" charset="0"/>
            </a:rPr>
            <a:t>5.সিদ্ধান্ত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গ্রহন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1209968" y="1899647"/>
        <a:ext cx="1203454" cy="120345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2A4757-C1B9-4CEE-85C2-41D0E07477E5}">
      <dsp:nvSpPr>
        <dsp:cNvPr id="0" name=""/>
        <dsp:cNvSpPr/>
      </dsp:nvSpPr>
      <dsp:spPr>
        <a:xfrm>
          <a:off x="3880280" y="3165437"/>
          <a:ext cx="91440" cy="5894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89459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CF4DBD-D32F-4CF8-B3A2-ADD07DFB71F1}">
      <dsp:nvSpPr>
        <dsp:cNvPr id="0" name=""/>
        <dsp:cNvSpPr/>
      </dsp:nvSpPr>
      <dsp:spPr>
        <a:xfrm>
          <a:off x="3880280" y="1288964"/>
          <a:ext cx="91440" cy="5894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89459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4CD5F4-710B-43E8-9A6F-F144AB9F1F13}">
      <dsp:nvSpPr>
        <dsp:cNvPr id="0" name=""/>
        <dsp:cNvSpPr/>
      </dsp:nvSpPr>
      <dsp:spPr>
        <a:xfrm>
          <a:off x="2912603" y="1950"/>
          <a:ext cx="2026793" cy="12870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8BCA5C8-1916-421D-A5B5-F01F71CC029F}">
      <dsp:nvSpPr>
        <dsp:cNvPr id="0" name=""/>
        <dsp:cNvSpPr/>
      </dsp:nvSpPr>
      <dsp:spPr>
        <a:xfrm>
          <a:off x="3137802" y="215889"/>
          <a:ext cx="2026793" cy="12870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১.পরিকল্পনা</a:t>
          </a:r>
        </a:p>
      </dsp:txBody>
      <dsp:txXfrm>
        <a:off x="3175497" y="253584"/>
        <a:ext cx="1951403" cy="1211623"/>
      </dsp:txXfrm>
    </dsp:sp>
    <dsp:sp modelId="{5A81E55C-B604-42E6-A5A1-508CB298171B}">
      <dsp:nvSpPr>
        <dsp:cNvPr id="0" name=""/>
        <dsp:cNvSpPr/>
      </dsp:nvSpPr>
      <dsp:spPr>
        <a:xfrm>
          <a:off x="1676401" y="1878423"/>
          <a:ext cx="4499197" cy="12870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B09A7F5-5A7F-4698-AA75-5B359819AE3E}">
      <dsp:nvSpPr>
        <dsp:cNvPr id="0" name=""/>
        <dsp:cNvSpPr/>
      </dsp:nvSpPr>
      <dsp:spPr>
        <a:xfrm>
          <a:off x="1901600" y="2092362"/>
          <a:ext cx="4499197" cy="12870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ভবিষ্যতে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কি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করা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হবে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তা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আগেই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নির্ধারন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।</a:t>
          </a:r>
        </a:p>
      </dsp:txBody>
      <dsp:txXfrm>
        <a:off x="1939295" y="2130057"/>
        <a:ext cx="4423807" cy="1211623"/>
      </dsp:txXfrm>
    </dsp:sp>
    <dsp:sp modelId="{B71D3418-216B-400B-A934-EEC753183667}">
      <dsp:nvSpPr>
        <dsp:cNvPr id="0" name=""/>
        <dsp:cNvSpPr/>
      </dsp:nvSpPr>
      <dsp:spPr>
        <a:xfrm>
          <a:off x="2912603" y="3754896"/>
          <a:ext cx="2026793" cy="12870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4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5046120-68F5-41B1-BFC5-AC7E0E892E09}">
      <dsp:nvSpPr>
        <dsp:cNvPr id="0" name=""/>
        <dsp:cNvSpPr/>
      </dsp:nvSpPr>
      <dsp:spPr>
        <a:xfrm>
          <a:off x="3137802" y="3968835"/>
          <a:ext cx="2026793" cy="12870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বাজেট</a:t>
          </a:r>
          <a:endParaRPr lang="en-US" sz="3200" b="1" kern="1200" dirty="0">
            <a:latin typeface="NikoshBAN" pitchFamily="2" charset="0"/>
            <a:cs typeface="NikoshBAN" pitchFamily="2" charset="0"/>
          </a:endParaRPr>
        </a:p>
      </dsp:txBody>
      <dsp:txXfrm>
        <a:off x="3175497" y="4006530"/>
        <a:ext cx="1951403" cy="121162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2A4757-C1B9-4CEE-85C2-41D0E07477E5}">
      <dsp:nvSpPr>
        <dsp:cNvPr id="0" name=""/>
        <dsp:cNvSpPr/>
      </dsp:nvSpPr>
      <dsp:spPr>
        <a:xfrm>
          <a:off x="3880280" y="3165437"/>
          <a:ext cx="91440" cy="5894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89459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CF4DBD-D32F-4CF8-B3A2-ADD07DFB71F1}">
      <dsp:nvSpPr>
        <dsp:cNvPr id="0" name=""/>
        <dsp:cNvSpPr/>
      </dsp:nvSpPr>
      <dsp:spPr>
        <a:xfrm>
          <a:off x="3880280" y="1288964"/>
          <a:ext cx="91440" cy="5894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89459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4CD5F4-710B-43E8-9A6F-F144AB9F1F13}">
      <dsp:nvSpPr>
        <dsp:cNvPr id="0" name=""/>
        <dsp:cNvSpPr/>
      </dsp:nvSpPr>
      <dsp:spPr>
        <a:xfrm>
          <a:off x="2912603" y="1950"/>
          <a:ext cx="2026793" cy="12870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8BCA5C8-1916-421D-A5B5-F01F71CC029F}">
      <dsp:nvSpPr>
        <dsp:cNvPr id="0" name=""/>
        <dsp:cNvSpPr/>
      </dsp:nvSpPr>
      <dsp:spPr>
        <a:xfrm>
          <a:off x="3137802" y="215889"/>
          <a:ext cx="2026793" cy="12870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2.সমন্বয়</a:t>
          </a:r>
        </a:p>
      </dsp:txBody>
      <dsp:txXfrm>
        <a:off x="3175497" y="253584"/>
        <a:ext cx="1951403" cy="1211623"/>
      </dsp:txXfrm>
    </dsp:sp>
    <dsp:sp modelId="{5A81E55C-B604-42E6-A5A1-508CB298171B}">
      <dsp:nvSpPr>
        <dsp:cNvPr id="0" name=""/>
        <dsp:cNvSpPr/>
      </dsp:nvSpPr>
      <dsp:spPr>
        <a:xfrm>
          <a:off x="1066802" y="1878423"/>
          <a:ext cx="5718395" cy="12870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B09A7F5-5A7F-4698-AA75-5B359819AE3E}">
      <dsp:nvSpPr>
        <dsp:cNvPr id="0" name=""/>
        <dsp:cNvSpPr/>
      </dsp:nvSpPr>
      <dsp:spPr>
        <a:xfrm>
          <a:off x="1292002" y="2092362"/>
          <a:ext cx="5718395" cy="12870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উৎপাদনের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উপকরন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গুলো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একত্রিত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করা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ও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কাজে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লাগানো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। </a:t>
          </a:r>
        </a:p>
      </dsp:txBody>
      <dsp:txXfrm>
        <a:off x="1329697" y="2130057"/>
        <a:ext cx="5643005" cy="1211623"/>
      </dsp:txXfrm>
    </dsp:sp>
    <dsp:sp modelId="{B71D3418-216B-400B-A934-EEC753183667}">
      <dsp:nvSpPr>
        <dsp:cNvPr id="0" name=""/>
        <dsp:cNvSpPr/>
      </dsp:nvSpPr>
      <dsp:spPr>
        <a:xfrm>
          <a:off x="2912603" y="3754896"/>
          <a:ext cx="2026793" cy="12870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4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5046120-68F5-41B1-BFC5-AC7E0E892E09}">
      <dsp:nvSpPr>
        <dsp:cNvPr id="0" name=""/>
        <dsp:cNvSpPr/>
      </dsp:nvSpPr>
      <dsp:spPr>
        <a:xfrm>
          <a:off x="3137802" y="3968835"/>
          <a:ext cx="2026793" cy="12870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কস্টিং</a:t>
          </a:r>
          <a:endParaRPr lang="en-US" sz="3200" b="1" kern="1200" dirty="0">
            <a:latin typeface="NikoshBAN" pitchFamily="2" charset="0"/>
            <a:cs typeface="NikoshBAN" pitchFamily="2" charset="0"/>
          </a:endParaRPr>
        </a:p>
      </dsp:txBody>
      <dsp:txXfrm>
        <a:off x="3175497" y="4006530"/>
        <a:ext cx="1951403" cy="121162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2A4757-C1B9-4CEE-85C2-41D0E07477E5}">
      <dsp:nvSpPr>
        <dsp:cNvPr id="0" name=""/>
        <dsp:cNvSpPr/>
      </dsp:nvSpPr>
      <dsp:spPr>
        <a:xfrm>
          <a:off x="3880280" y="3165437"/>
          <a:ext cx="91440" cy="5894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89459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CF4DBD-D32F-4CF8-B3A2-ADD07DFB71F1}">
      <dsp:nvSpPr>
        <dsp:cNvPr id="0" name=""/>
        <dsp:cNvSpPr/>
      </dsp:nvSpPr>
      <dsp:spPr>
        <a:xfrm>
          <a:off x="3880280" y="1288964"/>
          <a:ext cx="91440" cy="5894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89459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4CD5F4-710B-43E8-9A6F-F144AB9F1F13}">
      <dsp:nvSpPr>
        <dsp:cNvPr id="0" name=""/>
        <dsp:cNvSpPr/>
      </dsp:nvSpPr>
      <dsp:spPr>
        <a:xfrm>
          <a:off x="2912603" y="1950"/>
          <a:ext cx="2026793" cy="12870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8BCA5C8-1916-421D-A5B5-F01F71CC029F}">
      <dsp:nvSpPr>
        <dsp:cNvPr id="0" name=""/>
        <dsp:cNvSpPr/>
      </dsp:nvSpPr>
      <dsp:spPr>
        <a:xfrm>
          <a:off x="3137802" y="215889"/>
          <a:ext cx="2026793" cy="12870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3.মূল্যায়ন</a:t>
          </a:r>
        </a:p>
      </dsp:txBody>
      <dsp:txXfrm>
        <a:off x="3175497" y="253584"/>
        <a:ext cx="1951403" cy="1211623"/>
      </dsp:txXfrm>
    </dsp:sp>
    <dsp:sp modelId="{5A81E55C-B604-42E6-A5A1-508CB298171B}">
      <dsp:nvSpPr>
        <dsp:cNvPr id="0" name=""/>
        <dsp:cNvSpPr/>
      </dsp:nvSpPr>
      <dsp:spPr>
        <a:xfrm>
          <a:off x="1219197" y="1878423"/>
          <a:ext cx="5413605" cy="12870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B09A7F5-5A7F-4698-AA75-5B359819AE3E}">
      <dsp:nvSpPr>
        <dsp:cNvPr id="0" name=""/>
        <dsp:cNvSpPr/>
      </dsp:nvSpPr>
      <dsp:spPr>
        <a:xfrm>
          <a:off x="1444396" y="2092362"/>
          <a:ext cx="5413605" cy="12870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প্রকৃত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ও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কাম্যের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মধ্যে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পার্থক্য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খুজে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বের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করা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।</a:t>
          </a:r>
        </a:p>
      </dsp:txBody>
      <dsp:txXfrm>
        <a:off x="1482091" y="2130057"/>
        <a:ext cx="5338215" cy="1211623"/>
      </dsp:txXfrm>
    </dsp:sp>
    <dsp:sp modelId="{B71D3418-216B-400B-A934-EEC753183667}">
      <dsp:nvSpPr>
        <dsp:cNvPr id="0" name=""/>
        <dsp:cNvSpPr/>
      </dsp:nvSpPr>
      <dsp:spPr>
        <a:xfrm>
          <a:off x="2912603" y="3754896"/>
          <a:ext cx="2026793" cy="12870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4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5046120-68F5-41B1-BFC5-AC7E0E892E09}">
      <dsp:nvSpPr>
        <dsp:cNvPr id="0" name=""/>
        <dsp:cNvSpPr/>
      </dsp:nvSpPr>
      <dsp:spPr>
        <a:xfrm>
          <a:off x="3137802" y="3968835"/>
          <a:ext cx="2026793" cy="12870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>
              <a:latin typeface="NikoshBAN" pitchFamily="2" charset="0"/>
              <a:cs typeface="NikoshBAN" pitchFamily="2" charset="0"/>
            </a:rPr>
            <a:t>CVP </a:t>
          </a:r>
          <a:r>
            <a:rPr lang="en-US" sz="3200" b="1" kern="1200">
              <a:latin typeface="NikoshBAN" pitchFamily="2" charset="0"/>
              <a:cs typeface="NikoshBAN" pitchFamily="2" charset="0"/>
            </a:rPr>
            <a:t>বিশ্লেষন</a:t>
          </a:r>
          <a:endParaRPr lang="en-US" sz="3200" b="1" kern="1200" dirty="0">
            <a:latin typeface="NikoshBAN" pitchFamily="2" charset="0"/>
            <a:cs typeface="NikoshBAN" pitchFamily="2" charset="0"/>
          </a:endParaRPr>
        </a:p>
      </dsp:txBody>
      <dsp:txXfrm>
        <a:off x="3175497" y="4006530"/>
        <a:ext cx="1951403" cy="121162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9EC334-61A0-4AE6-8ABD-06966FC8F19B}">
      <dsp:nvSpPr>
        <dsp:cNvPr id="0" name=""/>
        <dsp:cNvSpPr/>
      </dsp:nvSpPr>
      <dsp:spPr>
        <a:xfrm>
          <a:off x="3926000" y="3165437"/>
          <a:ext cx="1357994" cy="5830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5264"/>
              </a:lnTo>
              <a:lnTo>
                <a:pt x="1357994" y="395264"/>
              </a:lnTo>
              <a:lnTo>
                <a:pt x="1357994" y="583024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2A4757-C1B9-4CEE-85C2-41D0E07477E5}">
      <dsp:nvSpPr>
        <dsp:cNvPr id="0" name=""/>
        <dsp:cNvSpPr/>
      </dsp:nvSpPr>
      <dsp:spPr>
        <a:xfrm>
          <a:off x="2351990" y="3165437"/>
          <a:ext cx="1574010" cy="589459"/>
        </a:xfrm>
        <a:custGeom>
          <a:avLst/>
          <a:gdLst/>
          <a:ahLst/>
          <a:cxnLst/>
          <a:rect l="0" t="0" r="0" b="0"/>
          <a:pathLst>
            <a:path>
              <a:moveTo>
                <a:pt x="1574010" y="0"/>
              </a:moveTo>
              <a:lnTo>
                <a:pt x="1574010" y="401699"/>
              </a:lnTo>
              <a:lnTo>
                <a:pt x="0" y="401699"/>
              </a:lnTo>
              <a:lnTo>
                <a:pt x="0" y="589459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CF4DBD-D32F-4CF8-B3A2-ADD07DFB71F1}">
      <dsp:nvSpPr>
        <dsp:cNvPr id="0" name=""/>
        <dsp:cNvSpPr/>
      </dsp:nvSpPr>
      <dsp:spPr>
        <a:xfrm>
          <a:off x="3880280" y="1288964"/>
          <a:ext cx="91440" cy="5894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89459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4CD5F4-710B-43E8-9A6F-F144AB9F1F13}">
      <dsp:nvSpPr>
        <dsp:cNvPr id="0" name=""/>
        <dsp:cNvSpPr/>
      </dsp:nvSpPr>
      <dsp:spPr>
        <a:xfrm>
          <a:off x="2912603" y="1950"/>
          <a:ext cx="2026793" cy="12870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8BCA5C8-1916-421D-A5B5-F01F71CC029F}">
      <dsp:nvSpPr>
        <dsp:cNvPr id="0" name=""/>
        <dsp:cNvSpPr/>
      </dsp:nvSpPr>
      <dsp:spPr>
        <a:xfrm>
          <a:off x="3137802" y="215889"/>
          <a:ext cx="2026793" cy="12870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itchFamily="2" charset="0"/>
              <a:cs typeface="NikoshBAN" pitchFamily="2" charset="0"/>
            </a:rPr>
            <a:t>4.নিয়ন্ত্রন</a:t>
          </a:r>
        </a:p>
      </dsp:txBody>
      <dsp:txXfrm>
        <a:off x="3175497" y="253584"/>
        <a:ext cx="1951403" cy="1211623"/>
      </dsp:txXfrm>
    </dsp:sp>
    <dsp:sp modelId="{5A81E55C-B604-42E6-A5A1-508CB298171B}">
      <dsp:nvSpPr>
        <dsp:cNvPr id="0" name=""/>
        <dsp:cNvSpPr/>
      </dsp:nvSpPr>
      <dsp:spPr>
        <a:xfrm>
          <a:off x="1447799" y="1878423"/>
          <a:ext cx="4956401" cy="12870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B09A7F5-5A7F-4698-AA75-5B359819AE3E}">
      <dsp:nvSpPr>
        <dsp:cNvPr id="0" name=""/>
        <dsp:cNvSpPr/>
      </dsp:nvSpPr>
      <dsp:spPr>
        <a:xfrm>
          <a:off x="1672998" y="2092362"/>
          <a:ext cx="4956401" cy="12870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প্রকৃত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ও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কাম্যের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মধ্যে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পার্থক্য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কমানো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।</a:t>
          </a:r>
        </a:p>
      </dsp:txBody>
      <dsp:txXfrm>
        <a:off x="1710693" y="2130057"/>
        <a:ext cx="4881011" cy="1211623"/>
      </dsp:txXfrm>
    </dsp:sp>
    <dsp:sp modelId="{B71D3418-216B-400B-A934-EEC753183667}">
      <dsp:nvSpPr>
        <dsp:cNvPr id="0" name=""/>
        <dsp:cNvSpPr/>
      </dsp:nvSpPr>
      <dsp:spPr>
        <a:xfrm>
          <a:off x="1338593" y="3754896"/>
          <a:ext cx="2026793" cy="12870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4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5046120-68F5-41B1-BFC5-AC7E0E892E09}">
      <dsp:nvSpPr>
        <dsp:cNvPr id="0" name=""/>
        <dsp:cNvSpPr/>
      </dsp:nvSpPr>
      <dsp:spPr>
        <a:xfrm>
          <a:off x="1563792" y="3968835"/>
          <a:ext cx="2026793" cy="12870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স্টান্ডার্ড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কস্টিং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1601487" y="4006530"/>
        <a:ext cx="1951403" cy="1211623"/>
      </dsp:txXfrm>
    </dsp:sp>
    <dsp:sp modelId="{00CF888B-CE66-4BD8-B773-F6013328FD2B}">
      <dsp:nvSpPr>
        <dsp:cNvPr id="0" name=""/>
        <dsp:cNvSpPr/>
      </dsp:nvSpPr>
      <dsp:spPr>
        <a:xfrm>
          <a:off x="3935183" y="3748461"/>
          <a:ext cx="2697621" cy="12870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4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9C38C55-6963-4623-92FD-BA27330F4BBB}">
      <dsp:nvSpPr>
        <dsp:cNvPr id="0" name=""/>
        <dsp:cNvSpPr/>
      </dsp:nvSpPr>
      <dsp:spPr>
        <a:xfrm>
          <a:off x="4160383" y="3962400"/>
          <a:ext cx="2697621" cy="12870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বাজেটারী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নিয়ন্ত্রন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</a:p>
      </dsp:txBody>
      <dsp:txXfrm>
        <a:off x="4198078" y="4000095"/>
        <a:ext cx="2622231" cy="121162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2A4757-C1B9-4CEE-85C2-41D0E07477E5}">
      <dsp:nvSpPr>
        <dsp:cNvPr id="0" name=""/>
        <dsp:cNvSpPr/>
      </dsp:nvSpPr>
      <dsp:spPr>
        <a:xfrm>
          <a:off x="3880280" y="3165437"/>
          <a:ext cx="91440" cy="5894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89459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CF4DBD-D32F-4CF8-B3A2-ADD07DFB71F1}">
      <dsp:nvSpPr>
        <dsp:cNvPr id="0" name=""/>
        <dsp:cNvSpPr/>
      </dsp:nvSpPr>
      <dsp:spPr>
        <a:xfrm>
          <a:off x="3880280" y="1288964"/>
          <a:ext cx="91440" cy="5894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89459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4CD5F4-710B-43E8-9A6F-F144AB9F1F13}">
      <dsp:nvSpPr>
        <dsp:cNvPr id="0" name=""/>
        <dsp:cNvSpPr/>
      </dsp:nvSpPr>
      <dsp:spPr>
        <a:xfrm>
          <a:off x="2666996" y="1950"/>
          <a:ext cx="2518007" cy="12870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8BCA5C8-1916-421D-A5B5-F01F71CC029F}">
      <dsp:nvSpPr>
        <dsp:cNvPr id="0" name=""/>
        <dsp:cNvSpPr/>
      </dsp:nvSpPr>
      <dsp:spPr>
        <a:xfrm>
          <a:off x="2892196" y="215889"/>
          <a:ext cx="2518007" cy="12870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>
              <a:latin typeface="NikoshBAN" pitchFamily="2" charset="0"/>
              <a:cs typeface="NikoshBAN" pitchFamily="2" charset="0"/>
            </a:rPr>
            <a:t>5.সিদ্ধান্ত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গ্রহন</a:t>
          </a:r>
          <a:endParaRPr lang="en-US" sz="3200" b="1" kern="1200" dirty="0">
            <a:latin typeface="NikoshBAN" pitchFamily="2" charset="0"/>
            <a:cs typeface="NikoshBAN" pitchFamily="2" charset="0"/>
          </a:endParaRPr>
        </a:p>
      </dsp:txBody>
      <dsp:txXfrm>
        <a:off x="2929891" y="253584"/>
        <a:ext cx="2442617" cy="1211623"/>
      </dsp:txXfrm>
    </dsp:sp>
    <dsp:sp modelId="{5A81E55C-B604-42E6-A5A1-508CB298171B}">
      <dsp:nvSpPr>
        <dsp:cNvPr id="0" name=""/>
        <dsp:cNvSpPr/>
      </dsp:nvSpPr>
      <dsp:spPr>
        <a:xfrm>
          <a:off x="1295394" y="1878423"/>
          <a:ext cx="5261211" cy="12870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B09A7F5-5A7F-4698-AA75-5B359819AE3E}">
      <dsp:nvSpPr>
        <dsp:cNvPr id="0" name=""/>
        <dsp:cNvSpPr/>
      </dsp:nvSpPr>
      <dsp:spPr>
        <a:xfrm>
          <a:off x="1520593" y="2092362"/>
          <a:ext cx="5261211" cy="12870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কতগুলো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বিকল্প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হতে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ভালটা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খুজে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বের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করা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।</a:t>
          </a:r>
        </a:p>
      </dsp:txBody>
      <dsp:txXfrm>
        <a:off x="1558288" y="2130057"/>
        <a:ext cx="5185821" cy="1211623"/>
      </dsp:txXfrm>
    </dsp:sp>
    <dsp:sp modelId="{B71D3418-216B-400B-A934-EEC753183667}">
      <dsp:nvSpPr>
        <dsp:cNvPr id="0" name=""/>
        <dsp:cNvSpPr/>
      </dsp:nvSpPr>
      <dsp:spPr>
        <a:xfrm>
          <a:off x="2912603" y="3754896"/>
          <a:ext cx="2026793" cy="12870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4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5046120-68F5-41B1-BFC5-AC7E0E892E09}">
      <dsp:nvSpPr>
        <dsp:cNvPr id="0" name=""/>
        <dsp:cNvSpPr/>
      </dsp:nvSpPr>
      <dsp:spPr>
        <a:xfrm>
          <a:off x="3137802" y="3968835"/>
          <a:ext cx="2026793" cy="12870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প্রাসংঙ্গিক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কস্টিং</a:t>
          </a:r>
          <a:endParaRPr lang="en-US" sz="3200" b="1" kern="1200" dirty="0">
            <a:latin typeface="NikoshBAN" pitchFamily="2" charset="0"/>
            <a:cs typeface="NikoshBAN" pitchFamily="2" charset="0"/>
          </a:endParaRPr>
        </a:p>
      </dsp:txBody>
      <dsp:txXfrm>
        <a:off x="3175497" y="4006530"/>
        <a:ext cx="1951403" cy="12116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5C33F9-FDC2-430C-A920-3D0C2C7210E6}" type="datetimeFigureOut">
              <a:rPr lang="en-US" smtClean="0"/>
              <a:t>6/15/2019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4E2676-0E07-49F0-A6DE-A71AF85C5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096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F5E522C-8139-46E9-9AE6-4C22EDE9B68B}" type="datetime5">
              <a:rPr lang="en-US" smtClean="0"/>
              <a:t>15-Jun-19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MD. RASHEDUL ISLAM,34TH BCS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9E1DD-8337-4479-835E-B4EF6719DFB0}" type="datetime5">
              <a:rPr lang="en-US" smtClean="0"/>
              <a:t>15-Jun-19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RASHEDUL ISLAM,34TH BCS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51F92-BDB3-4BE1-A551-5846C9700835}" type="datetime5">
              <a:rPr lang="en-US" smtClean="0"/>
              <a:t>15-Jun-19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RASHEDUL ISLAM,34TH BCS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E2BAB-2D0C-43C0-A750-C572BD5138C0}" type="datetime5">
              <a:rPr lang="en-US" smtClean="0"/>
              <a:t>15-Jun-19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RASHEDUL ISLAM,34TH BCS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BDE7-784A-4FFA-A14D-2CC20F589DC2}" type="datetime5">
              <a:rPr lang="en-US" smtClean="0"/>
              <a:t>15-Jun-19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RASHEDUL ISLAM,34TH BCS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348E4-3F72-49DB-805D-53DD58435E3C}" type="datetime5">
              <a:rPr lang="en-US" smtClean="0"/>
              <a:t>15-Jun-19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RASHEDUL ISLAM,34TH BCS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5E6BD-A931-4B78-889E-2FDFEB7E713E}" type="datetime5">
              <a:rPr lang="en-US" smtClean="0"/>
              <a:t>15-Jun-19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RASHEDUL ISLAM,34TH BCS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43306-3D09-447D-B9C6-CFB55B7384F9}" type="datetime5">
              <a:rPr lang="en-US" smtClean="0"/>
              <a:t>15-Jun-19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RASHEDUL ISLAM,34TH BCS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15A4C-C9B2-47E4-B1BD-81D3B2CF9AB1}" type="datetime5">
              <a:rPr lang="en-US" smtClean="0"/>
              <a:t>15-Jun-19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RASHEDUL ISLAM,34TH BCS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A0E5D-547F-479B-87DB-D8456423B3DF}" type="datetime5">
              <a:rPr lang="en-US" smtClean="0"/>
              <a:t>15-Jun-19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en-US"/>
              <a:t>MD. RASHEDUL ISLAM,34TH BCS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89675-C6C6-478D-8351-CAEB21806FFA}" type="datetime5">
              <a:rPr lang="en-US" smtClean="0"/>
              <a:t>15-Jun-19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en-US"/>
              <a:t>MD. RASHEDUL ISLAM,34TH BCS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C30D833-865B-4DCD-A5E0-9ED8F5FD00FA}" type="datetime5">
              <a:rPr lang="en-US" smtClean="0"/>
              <a:t>15-Jun-19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MD. RASHEDUL ISLAM,34TH BCS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wipe/>
  </p:transition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1752600"/>
            <a:ext cx="6553200" cy="2138065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en-US" sz="5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4495800"/>
            <a:ext cx="6553200" cy="1468582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00CCA-BA1F-4DD2-ABA8-2423EB522926}" type="datetime5">
              <a:rPr lang="en-US" smtClean="0"/>
              <a:t>15-Jun-19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RASHEDUL ISLAM,34TH BCS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650381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15A4C-C9B2-47E4-B1BD-81D3B2CF9AB1}" type="datetime5">
              <a:rPr lang="en-US" smtClean="0"/>
              <a:t>15-Jun-19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RASHEDUL ISLAM,34TH BCS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884600814"/>
              </p:ext>
            </p:extLst>
          </p:nvPr>
        </p:nvGraphicFramePr>
        <p:xfrm>
          <a:off x="533400" y="685800"/>
          <a:ext cx="80772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8879582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74CD5F4-710B-43E8-9A6F-F144AB9F1F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graphicEl>
                                              <a:dgm id="{874CD5F4-710B-43E8-9A6F-F144AB9F1F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graphicEl>
                                              <a:dgm id="{874CD5F4-710B-43E8-9A6F-F144AB9F1F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8BCA5C8-1916-421D-A5B5-F01F71CC02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graphicEl>
                                              <a:dgm id="{38BCA5C8-1916-421D-A5B5-F01F71CC02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graphicEl>
                                              <a:dgm id="{38BCA5C8-1916-421D-A5B5-F01F71CC02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7CF4DBD-D32F-4CF8-B3A2-ADD07DFB71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graphicEl>
                                              <a:dgm id="{87CF4DBD-D32F-4CF8-B3A2-ADD07DFB71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graphicEl>
                                              <a:dgm id="{87CF4DBD-D32F-4CF8-B3A2-ADD07DFB71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A81E55C-B604-42E6-A5A1-508CB29817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graphicEl>
                                              <a:dgm id="{5A81E55C-B604-42E6-A5A1-508CB29817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graphicEl>
                                              <a:dgm id="{5A81E55C-B604-42E6-A5A1-508CB29817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B09A7F5-5A7F-4698-AA75-5B359819AE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graphicEl>
                                              <a:dgm id="{2B09A7F5-5A7F-4698-AA75-5B359819AE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graphicEl>
                                              <a:dgm id="{2B09A7F5-5A7F-4698-AA75-5B359819AE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92A4757-C1B9-4CEE-85C2-41D0E07477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graphicEl>
                                              <a:dgm id="{792A4757-C1B9-4CEE-85C2-41D0E07477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graphicEl>
                                              <a:dgm id="{792A4757-C1B9-4CEE-85C2-41D0E07477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71D3418-216B-400B-A934-EEC7531836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graphicEl>
                                              <a:dgm id="{B71D3418-216B-400B-A934-EEC7531836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graphicEl>
                                              <a:dgm id="{B71D3418-216B-400B-A934-EEC7531836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5046120-68F5-41B1-BFC5-AC7E0E892E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graphicEl>
                                              <a:dgm id="{B5046120-68F5-41B1-BFC5-AC7E0E892E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graphicEl>
                                              <a:dgm id="{B5046120-68F5-41B1-BFC5-AC7E0E892E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AtOnc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15A4C-C9B2-47E4-B1BD-81D3B2CF9AB1}" type="datetime5">
              <a:rPr lang="en-US" smtClean="0"/>
              <a:t>15-Jun-19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RASHEDUL ISLAM,34TH BCS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350808431"/>
              </p:ext>
            </p:extLst>
          </p:nvPr>
        </p:nvGraphicFramePr>
        <p:xfrm>
          <a:off x="533400" y="685800"/>
          <a:ext cx="80772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9335455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74CD5F4-710B-43E8-9A6F-F144AB9F1F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graphicEl>
                                              <a:dgm id="{874CD5F4-710B-43E8-9A6F-F144AB9F1F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graphicEl>
                                              <a:dgm id="{874CD5F4-710B-43E8-9A6F-F144AB9F1F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graphicEl>
                                              <a:dgm id="{874CD5F4-710B-43E8-9A6F-F144AB9F1F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8BCA5C8-1916-421D-A5B5-F01F71CC02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graphicEl>
                                              <a:dgm id="{38BCA5C8-1916-421D-A5B5-F01F71CC02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graphicEl>
                                              <a:dgm id="{38BCA5C8-1916-421D-A5B5-F01F71CC02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graphicEl>
                                              <a:dgm id="{38BCA5C8-1916-421D-A5B5-F01F71CC02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7CF4DBD-D32F-4CF8-B3A2-ADD07DFB71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graphicEl>
                                              <a:dgm id="{87CF4DBD-D32F-4CF8-B3A2-ADD07DFB71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graphicEl>
                                              <a:dgm id="{87CF4DBD-D32F-4CF8-B3A2-ADD07DFB71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graphicEl>
                                              <a:dgm id="{87CF4DBD-D32F-4CF8-B3A2-ADD07DFB71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A81E55C-B604-42E6-A5A1-508CB29817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graphicEl>
                                              <a:dgm id="{5A81E55C-B604-42E6-A5A1-508CB29817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graphicEl>
                                              <a:dgm id="{5A81E55C-B604-42E6-A5A1-508CB29817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graphicEl>
                                              <a:dgm id="{5A81E55C-B604-42E6-A5A1-508CB29817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B09A7F5-5A7F-4698-AA75-5B359819AE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>
                                            <p:graphicEl>
                                              <a:dgm id="{2B09A7F5-5A7F-4698-AA75-5B359819AE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graphicEl>
                                              <a:dgm id="{2B09A7F5-5A7F-4698-AA75-5B359819AE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graphicEl>
                                              <a:dgm id="{2B09A7F5-5A7F-4698-AA75-5B359819AE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92A4757-C1B9-4CEE-85C2-41D0E07477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>
                                            <p:graphicEl>
                                              <a:dgm id="{792A4757-C1B9-4CEE-85C2-41D0E07477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graphicEl>
                                              <a:dgm id="{792A4757-C1B9-4CEE-85C2-41D0E07477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graphicEl>
                                              <a:dgm id="{792A4757-C1B9-4CEE-85C2-41D0E07477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71D3418-216B-400B-A934-EEC7531836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>
                                            <p:graphicEl>
                                              <a:dgm id="{B71D3418-216B-400B-A934-EEC7531836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graphicEl>
                                              <a:dgm id="{B71D3418-216B-400B-A934-EEC7531836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graphicEl>
                                              <a:dgm id="{B71D3418-216B-400B-A934-EEC7531836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5046120-68F5-41B1-BFC5-AC7E0E892E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">
                                            <p:graphicEl>
                                              <a:dgm id="{B5046120-68F5-41B1-BFC5-AC7E0E892E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graphicEl>
                                              <a:dgm id="{B5046120-68F5-41B1-BFC5-AC7E0E892E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graphicEl>
                                              <a:dgm id="{B5046120-68F5-41B1-BFC5-AC7E0E892E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C9EC334-61A0-4AE6-8ABD-06966FC8F1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">
                                            <p:graphicEl>
                                              <a:dgm id="{9C9EC334-61A0-4AE6-8ABD-06966FC8F1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>
                                            <p:graphicEl>
                                              <a:dgm id="{9C9EC334-61A0-4AE6-8ABD-06966FC8F1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>
                                            <p:graphicEl>
                                              <a:dgm id="{9C9EC334-61A0-4AE6-8ABD-06966FC8F1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0CF888B-CE66-4BD8-B773-F6013328FD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>
                                            <p:graphicEl>
                                              <a:dgm id="{00CF888B-CE66-4BD8-B773-F6013328FD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graphicEl>
                                              <a:dgm id="{00CF888B-CE66-4BD8-B773-F6013328FD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graphicEl>
                                              <a:dgm id="{00CF888B-CE66-4BD8-B773-F6013328FD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9C38C55-6963-4623-92FD-BA27330F4B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5">
                                            <p:graphicEl>
                                              <a:dgm id="{19C38C55-6963-4623-92FD-BA27330F4B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">
                                            <p:graphicEl>
                                              <a:dgm id="{19C38C55-6963-4623-92FD-BA27330F4B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>
                                            <p:graphicEl>
                                              <a:dgm id="{19C38C55-6963-4623-92FD-BA27330F4B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AtOnc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15A4C-C9B2-47E4-B1BD-81D3B2CF9AB1}" type="datetime5">
              <a:rPr lang="en-US" smtClean="0"/>
              <a:t>15-Jun-19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RASHEDUL ISLAM,34TH BCS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487324540"/>
              </p:ext>
            </p:extLst>
          </p:nvPr>
        </p:nvGraphicFramePr>
        <p:xfrm>
          <a:off x="533400" y="685800"/>
          <a:ext cx="80772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8375755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74CD5F4-710B-43E8-9A6F-F144AB9F1F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graphicEl>
                                              <a:dgm id="{874CD5F4-710B-43E8-9A6F-F144AB9F1F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graphicEl>
                                              <a:dgm id="{874CD5F4-710B-43E8-9A6F-F144AB9F1F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8BCA5C8-1916-421D-A5B5-F01F71CC02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graphicEl>
                                              <a:dgm id="{38BCA5C8-1916-421D-A5B5-F01F71CC02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graphicEl>
                                              <a:dgm id="{38BCA5C8-1916-421D-A5B5-F01F71CC02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7CF4DBD-D32F-4CF8-B3A2-ADD07DFB71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graphicEl>
                                              <a:dgm id="{87CF4DBD-D32F-4CF8-B3A2-ADD07DFB71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graphicEl>
                                              <a:dgm id="{87CF4DBD-D32F-4CF8-B3A2-ADD07DFB71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A81E55C-B604-42E6-A5A1-508CB29817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graphicEl>
                                              <a:dgm id="{5A81E55C-B604-42E6-A5A1-508CB29817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graphicEl>
                                              <a:dgm id="{5A81E55C-B604-42E6-A5A1-508CB29817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B09A7F5-5A7F-4698-AA75-5B359819AE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graphicEl>
                                              <a:dgm id="{2B09A7F5-5A7F-4698-AA75-5B359819AE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graphicEl>
                                              <a:dgm id="{2B09A7F5-5A7F-4698-AA75-5B359819AE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92A4757-C1B9-4CEE-85C2-41D0E07477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graphicEl>
                                              <a:dgm id="{792A4757-C1B9-4CEE-85C2-41D0E07477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graphicEl>
                                              <a:dgm id="{792A4757-C1B9-4CEE-85C2-41D0E07477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71D3418-216B-400B-A934-EEC7531836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graphicEl>
                                              <a:dgm id="{B71D3418-216B-400B-A934-EEC7531836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graphicEl>
                                              <a:dgm id="{B71D3418-216B-400B-A934-EEC7531836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5046120-68F5-41B1-BFC5-AC7E0E892E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graphicEl>
                                              <a:dgm id="{B5046120-68F5-41B1-BFC5-AC7E0E892E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graphicEl>
                                              <a:dgm id="{B5046120-68F5-41B1-BFC5-AC7E0E892E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AtOnc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itchFamily="2" charset="2"/>
              <a:buChar char="v"/>
            </a:pPr>
            <a:r>
              <a:rPr lang="en-US" b="1" dirty="0" err="1">
                <a:latin typeface="NikoshBAN" pitchFamily="2" charset="0"/>
                <a:cs typeface="NikoshBAN" pitchFamily="2" charset="0"/>
              </a:rPr>
              <a:t>মুল্যায়ন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1BF24-8039-4A01-940C-9F139B976090}" type="datetime5">
              <a:rPr lang="en-US" smtClean="0"/>
              <a:t>15-Jun-19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RASHEDUL ISLAM,34TH BCS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24000" y="2286000"/>
            <a:ext cx="6324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Wingdings" pitchFamily="2" charset="2"/>
              <a:buChar char="q"/>
            </a:pPr>
            <a:r>
              <a:rPr lang="en-US" sz="2400" b="1" i="1" dirty="0" err="1">
                <a:latin typeface="NikoshBAN" pitchFamily="2" charset="0"/>
                <a:cs typeface="NikoshBAN" panose="02000000000000000000" pitchFamily="2" charset="0"/>
              </a:rPr>
              <a:t>ব্যবস্থাপনা</a:t>
            </a:r>
            <a:r>
              <a:rPr lang="en-US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হিসাববিজ্ঞান</a:t>
            </a:r>
            <a:r>
              <a:rPr lang="en-US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4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342900" lvl="0" indent="-342900">
              <a:buFont typeface="Wingdings" pitchFamily="2" charset="2"/>
              <a:buChar char="q"/>
            </a:pPr>
            <a:r>
              <a:rPr lang="en-US" sz="24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দক্ষতার</a:t>
            </a:r>
            <a:r>
              <a:rPr lang="en-US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সহিত</a:t>
            </a:r>
            <a:r>
              <a:rPr lang="en-US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4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342900" lvl="0" indent="-342900">
              <a:buFont typeface="Wingdings" pitchFamily="2" charset="2"/>
              <a:buChar char="q"/>
            </a:pPr>
            <a:r>
              <a:rPr lang="en-US" sz="24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কার্যকরীভাবে</a:t>
            </a:r>
            <a:r>
              <a:rPr lang="en-US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4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342900" lvl="0" indent="-342900">
              <a:buFont typeface="Wingdings" pitchFamily="2" charset="2"/>
              <a:buChar char="q"/>
            </a:pPr>
            <a:r>
              <a:rPr lang="en-US" sz="24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ব্যবস্থাপনা</a:t>
            </a:r>
            <a:r>
              <a:rPr lang="en-US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হিসাববিজ্ঞান</a:t>
            </a:r>
            <a:r>
              <a:rPr lang="en-US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4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চক্র</a:t>
            </a:r>
            <a:r>
              <a:rPr lang="en-US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342900" lvl="0" indent="-342900">
              <a:buFont typeface="Wingdings" pitchFamily="2" charset="2"/>
              <a:buChar char="q"/>
            </a:pPr>
            <a:r>
              <a:rPr lang="en-US" sz="24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পরিকল্পনা</a:t>
            </a:r>
            <a:r>
              <a:rPr lang="en-US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কিভবে</a:t>
            </a:r>
            <a:r>
              <a:rPr lang="en-US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4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sz="24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সমন্বয়</a:t>
            </a:r>
            <a:r>
              <a:rPr lang="en-US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কিভবে</a:t>
            </a:r>
            <a:r>
              <a:rPr lang="en-US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4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sz="24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en-US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কিভবে</a:t>
            </a:r>
            <a:r>
              <a:rPr lang="en-US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4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sz="24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নিয়ন্ত্রন</a:t>
            </a:r>
            <a:r>
              <a:rPr lang="en-US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কিভবে</a:t>
            </a:r>
            <a:r>
              <a:rPr lang="en-US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4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sz="24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সিদ্ধান্ত</a:t>
            </a:r>
            <a:r>
              <a:rPr lang="en-US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গ্রহন</a:t>
            </a:r>
            <a:r>
              <a:rPr lang="en-US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কিভবে</a:t>
            </a:r>
            <a:r>
              <a:rPr lang="en-US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4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12897617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itchFamily="2" charset="2"/>
              <a:buChar char="v"/>
            </a:pPr>
            <a:r>
              <a:rPr lang="en-US" b="1" dirty="0" err="1"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কাজ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5F4BE-D3BA-4715-9E30-F873F5B86336}" type="datetime5">
              <a:rPr lang="en-US" smtClean="0"/>
              <a:t>15-Jun-19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RASHEDUL ISLAM,34TH BCS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64411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2209800"/>
            <a:ext cx="6019800" cy="168086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en-US" sz="5400" b="1" cap="none" spc="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আল্লাহ</a:t>
            </a:r>
            <a:r>
              <a:rPr lang="en-US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cap="none" spc="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হাফেজ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4495800"/>
            <a:ext cx="7772400" cy="1468582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CC037-5708-4642-909A-7CFAE5EFD0B9}" type="datetime5">
              <a:rPr lang="en-US" smtClean="0"/>
              <a:t>15-Jun-19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RASHEDUL ISLAM,34TH BCS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977891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itchFamily="2" charset="2"/>
              <a:buChar char="v"/>
            </a:pPr>
            <a:r>
              <a:rPr lang="en-US" b="1" dirty="0" err="1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2228739"/>
            <a:ext cx="526084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মো.রাশেদুল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ইসলাম</a:t>
            </a:r>
            <a:endParaRPr lang="en-US" sz="3200" b="1" i="1" dirty="0">
              <a:latin typeface="NikoshBAN" pitchFamily="2" charset="0"/>
              <a:cs typeface="NikoshBAN" pitchFamily="2" charset="0"/>
            </a:endParaRPr>
          </a:p>
          <a:p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(৩৪ 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তম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বিসিএস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)</a:t>
            </a:r>
          </a:p>
          <a:p>
            <a:r>
              <a:rPr lang="as-IN" sz="3200" b="1" i="1" dirty="0">
                <a:latin typeface="NikoshBAN" pitchFamily="2" charset="0"/>
                <a:cs typeface="NikoshBAN" pitchFamily="2" charset="0"/>
              </a:rPr>
              <a:t>হি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সা</a:t>
            </a:r>
            <a:r>
              <a:rPr lang="as-IN" sz="3200" b="1" i="1" dirty="0">
                <a:latin typeface="NikoshBAN" pitchFamily="2" charset="0"/>
                <a:cs typeface="NikoshBAN" pitchFamily="2" charset="0"/>
              </a:rPr>
              <a:t>ববিজ্ঞান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বিভাগ</a:t>
            </a:r>
            <a:endParaRPr lang="en-US" sz="3200" b="1" i="1" dirty="0">
              <a:latin typeface="NikoshBAN" pitchFamily="2" charset="0"/>
              <a:cs typeface="NikoshBAN" pitchFamily="2" charset="0"/>
            </a:endParaRPr>
          </a:p>
          <a:p>
            <a:r>
              <a:rPr lang="en-US" sz="3200" b="1" i="1" dirty="0">
                <a:latin typeface="NikoshBAN" pitchFamily="2" charset="0"/>
                <a:cs typeface="NikoshBAN" pitchFamily="2" charset="0"/>
              </a:rPr>
              <a:t>মোবাইলঃ০১৭০৮৩৩৪০০৮</a:t>
            </a:r>
          </a:p>
          <a:p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ইমেইলঃ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i="1" dirty="0">
                <a:latin typeface="NikoshBAN" pitchFamily="2" charset="0"/>
                <a:cs typeface="NikoshBAN" pitchFamily="2" charset="0"/>
              </a:rPr>
              <a:t>rashedaiscu@gmail.com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8455" y="1963884"/>
            <a:ext cx="2251364" cy="2819400"/>
          </a:xfrm>
          <a:prstGeom prst="rect">
            <a:avLst/>
          </a:prstGeom>
          <a:scene3d>
            <a:camera prst="perspectiveContrastingRightFacing"/>
            <a:lightRig rig="threePt" dir="t"/>
          </a:scene3d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51103-5E5E-4D9B-80F2-DBA497B52E32}" type="datetime5">
              <a:rPr lang="en-US" smtClean="0"/>
              <a:t>15-Jun-19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RASHEDUL ISLAM,34TH BCS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40183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itchFamily="2" charset="2"/>
              <a:buChar char="v"/>
            </a:pPr>
            <a:r>
              <a:rPr lang="en-US" b="1" dirty="0" err="1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19400" y="2057400"/>
            <a:ext cx="259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 err="1">
                <a:latin typeface="NikoshBAN" pitchFamily="2" charset="0"/>
                <a:cs typeface="NikoshBAN" pitchFamily="2" charset="0"/>
              </a:rPr>
              <a:t>হিসাববিজ্ঞান</a:t>
            </a:r>
            <a:r>
              <a:rPr lang="en-US" sz="3600" b="1" i="1" dirty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bn-IN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সময়ঃ </a:t>
            </a:r>
            <a:r>
              <a:rPr lang="bn-IN" sz="3600" b="1" i="1" dirty="0">
                <a:latin typeface="NikoshBAN" panose="02000000000000000000" pitchFamily="2" charset="0"/>
                <a:cs typeface="NikoshBAN" panose="02000000000000000000" pitchFamily="2" charset="0"/>
              </a:rPr>
              <a:t>৪০ মিনিট</a:t>
            </a:r>
            <a:endParaRPr lang="en-US" sz="36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510F6-F4FB-40C7-8100-4A6648C0E500}" type="datetime5">
              <a:rPr lang="en-US" smtClean="0"/>
              <a:t>15-Jun-19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RASHEDUL ISLAM,34TH BCS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84394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itchFamily="2" charset="2"/>
              <a:buChar char="v"/>
            </a:pPr>
            <a:r>
              <a:rPr lang="en-US" b="1" dirty="0" err="1">
                <a:latin typeface="NikoshBAN" pitchFamily="2" charset="0"/>
                <a:cs typeface="NikoshBAN" pitchFamily="2" charset="0"/>
              </a:rPr>
              <a:t>আলোচনার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বিষয়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66800" y="2209800"/>
            <a:ext cx="7239000" cy="23622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en-US" sz="5400" b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ব্যবস্থাপনা</a:t>
            </a:r>
            <a:r>
              <a:rPr lang="en-US" sz="54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হিসাববিজ্ঞান</a:t>
            </a:r>
            <a:r>
              <a:rPr lang="en-US" sz="54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54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61919-B6B1-46F9-BD9A-E65C71FBA40E}" type="datetime5">
              <a:rPr lang="en-US" smtClean="0"/>
              <a:t>15-Jun-19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RASHEDUL ISLAM,34TH BCS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18704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itchFamily="2" charset="2"/>
              <a:buChar char="v"/>
            </a:pPr>
            <a:r>
              <a:rPr lang="en-US" b="1" dirty="0" err="1">
                <a:latin typeface="NikoshBAN" pitchFamily="2" charset="0"/>
                <a:cs typeface="NikoshBAN" pitchFamily="2" charset="0"/>
              </a:rPr>
              <a:t>শিখনফল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D9156-70B7-4745-9080-146799855650}" type="datetime5">
              <a:rPr lang="en-US" smtClean="0"/>
              <a:t>15-Jun-19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RASHEDUL ISLAM,34TH BCS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676400" y="2209800"/>
            <a:ext cx="6324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b="1" i="1" dirty="0">
                <a:latin typeface="NikoshBAN" pitchFamily="2" charset="0"/>
                <a:cs typeface="NikoshBAN" pitchFamily="2" charset="0"/>
              </a:rPr>
              <a:t>এ </a:t>
            </a:r>
            <a:r>
              <a:rPr lang="en-US" sz="2400" b="1" i="1" dirty="0" err="1"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24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i="1" dirty="0" err="1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24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i="1" dirty="0" err="1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24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i="1" dirty="0" err="1">
                <a:latin typeface="NikoshBAN" pitchFamily="2" charset="0"/>
                <a:cs typeface="NikoshBAN" pitchFamily="2" charset="0"/>
              </a:rPr>
              <a:t>শিখতে</a:t>
            </a:r>
            <a:r>
              <a:rPr lang="en-US" sz="24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i="1" dirty="0" err="1">
                <a:latin typeface="NikoshBAN" pitchFamily="2" charset="0"/>
                <a:cs typeface="NikoshBAN" pitchFamily="2" charset="0"/>
              </a:rPr>
              <a:t>পারব</a:t>
            </a:r>
            <a:r>
              <a:rPr lang="en-US" sz="2400" b="1" i="1" dirty="0">
                <a:latin typeface="NikoshBAN" pitchFamily="2" charset="0"/>
                <a:cs typeface="NikoshBAN" pitchFamily="2" charset="0"/>
              </a:rPr>
              <a:t>…….</a:t>
            </a:r>
            <a:endParaRPr lang="en-US" sz="2400" b="1" dirty="0">
              <a:latin typeface="NikoshBAN" pitchFamily="2" charset="0"/>
              <a:cs typeface="NikoshBAN" panose="02000000000000000000" pitchFamily="2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400" b="1" dirty="0" err="1">
                <a:latin typeface="NikoshBAN" pitchFamily="2" charset="0"/>
                <a:cs typeface="NikoshBAN" panose="02000000000000000000" pitchFamily="2" charset="0"/>
              </a:rPr>
              <a:t>ব্যবস্থাপনা</a:t>
            </a:r>
            <a:r>
              <a:rPr lang="en-US" sz="2400" b="1" dirty="0">
                <a:latin typeface="NikoshBAN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হিসাববিজ্ঞান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দক্ষতার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সহিত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কার্যকরীভাবে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ব্যবস্থাপনা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হিসাববিজ্ঞান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চক্র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পরিকল্পনা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কিভবে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সমন্বয়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কিভবে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কিভবে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নিয়ন্ত্রন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কিভবে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সিদ্ধান্ত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গ্রহন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কিভবে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00869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08429161"/>
              </p:ext>
            </p:extLst>
          </p:nvPr>
        </p:nvGraphicFramePr>
        <p:xfrm>
          <a:off x="533400" y="685800"/>
          <a:ext cx="82296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8CF70-CC4D-4ACF-8A6E-1B6E0C494EAA}" type="datetime5">
              <a:rPr lang="en-US" smtClean="0"/>
              <a:t>15-Jun-19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 RASHEDUL ISLAM,34TH BCS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80229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B91F00F-629D-4951-A480-EF3201D27A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graphicEl>
                                              <a:dgm id="{EB91F00F-629D-4951-A480-EF3201D27A0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graphicEl>
                                              <a:dgm id="{EB91F00F-629D-4951-A480-EF3201D27A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graphicEl>
                                              <a:dgm id="{EB91F00F-629D-4951-A480-EF3201D27A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F1E253F-04CE-4EAE-9AFD-C02A9BBA21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graphicEl>
                                              <a:dgm id="{BF1E253F-04CE-4EAE-9AFD-C02A9BBA21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graphicEl>
                                              <a:dgm id="{BF1E253F-04CE-4EAE-9AFD-C02A9BBA21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graphicEl>
                                              <a:dgm id="{BF1E253F-04CE-4EAE-9AFD-C02A9BBA21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743D65B-125A-4362-A34C-F1093EDD83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graphicEl>
                                              <a:dgm id="{D743D65B-125A-4362-A34C-F1093EDD83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graphicEl>
                                              <a:dgm id="{D743D65B-125A-4362-A34C-F1093EDD83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graphicEl>
                                              <a:dgm id="{D743D65B-125A-4362-A34C-F1093EDD83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8B1D910-59AD-4D16-9736-09CCD40A3A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graphicEl>
                                              <a:dgm id="{C8B1D910-59AD-4D16-9736-09CCD40A3A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graphicEl>
                                              <a:dgm id="{C8B1D910-59AD-4D16-9736-09CCD40A3A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graphicEl>
                                              <a:dgm id="{C8B1D910-59AD-4D16-9736-09CCD40A3A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712AD41-0F4A-45F5-81DF-3CA5FDFC20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graphicEl>
                                              <a:dgm id="{8712AD41-0F4A-45F5-81DF-3CA5FDFC20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graphicEl>
                                              <a:dgm id="{8712AD41-0F4A-45F5-81DF-3CA5FDFC20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graphicEl>
                                              <a:dgm id="{8712AD41-0F4A-45F5-81DF-3CA5FDFC20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584E382-A6D1-4B7C-925F-E6E36AD993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graphicEl>
                                              <a:dgm id="{B584E382-A6D1-4B7C-925F-E6E36AD993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graphicEl>
                                              <a:dgm id="{B584E382-A6D1-4B7C-925F-E6E36AD993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graphicEl>
                                              <a:dgm id="{B584E382-A6D1-4B7C-925F-E6E36AD993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FEFAF41-7BFC-485F-B59C-BD21F49ECF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">
                                            <p:graphicEl>
                                              <a:dgm id="{8FEFAF41-7BFC-485F-B59C-BD21F49ECF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graphicEl>
                                              <a:dgm id="{8FEFAF41-7BFC-485F-B59C-BD21F49ECF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graphicEl>
                                              <a:dgm id="{8FEFAF41-7BFC-485F-B59C-BD21F49ECF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E441DFB-5FE2-465E-B317-D65E7AA332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">
                                            <p:graphicEl>
                                              <a:dgm id="{2E441DFB-5FE2-465E-B317-D65E7AA332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graphicEl>
                                              <a:dgm id="{2E441DFB-5FE2-465E-B317-D65E7AA332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graphicEl>
                                              <a:dgm id="{2E441DFB-5FE2-465E-B317-D65E7AA332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39CCA8A-8248-4164-A9F7-9C172FFA89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">
                                            <p:graphicEl>
                                              <a:dgm id="{939CCA8A-8248-4164-A9F7-9C172FFA89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">
                                            <p:graphicEl>
                                              <a:dgm id="{939CCA8A-8248-4164-A9F7-9C172FFA89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>
                                            <p:graphicEl>
                                              <a:dgm id="{939CCA8A-8248-4164-A9F7-9C172FFA89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8A33CC4-23E3-42E1-BEFA-C8AC8122EF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graphicEl>
                                              <a:dgm id="{58A33CC4-23E3-42E1-BEFA-C8AC8122EF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graphicEl>
                                              <a:dgm id="{58A33CC4-23E3-42E1-BEFA-C8AC8122EF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graphicEl>
                                              <a:dgm id="{58A33CC4-23E3-42E1-BEFA-C8AC8122EF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0BD590A-F21E-437A-ADE1-7568FFFF28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">
                                            <p:graphicEl>
                                              <a:dgm id="{00BD590A-F21E-437A-ADE1-7568FFFF28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">
                                            <p:graphicEl>
                                              <a:dgm id="{00BD590A-F21E-437A-ADE1-7568FFFF28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>
                                            <p:graphicEl>
                                              <a:dgm id="{00BD590A-F21E-437A-ADE1-7568FFFF28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15A4C-C9B2-47E4-B1BD-81D3B2CF9AB1}" type="datetime5">
              <a:rPr lang="en-US" smtClean="0"/>
              <a:t>15-Jun-19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RASHEDUL ISLAM,34TH BCS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327684912"/>
              </p:ext>
            </p:extLst>
          </p:nvPr>
        </p:nvGraphicFramePr>
        <p:xfrm>
          <a:off x="457200" y="457200"/>
          <a:ext cx="8153400" cy="601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8206196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0F89502-48CC-4E41-86A1-796AF4453B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graphicEl>
                                              <a:dgm id="{70F89502-48CC-4E41-86A1-796AF4453B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graphicEl>
                                              <a:dgm id="{70F89502-48CC-4E41-86A1-796AF4453B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graphicEl>
                                              <a:dgm id="{70F89502-48CC-4E41-86A1-796AF4453B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45969C2-D12D-4042-A3B8-457A7C3BB7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graphicEl>
                                              <a:dgm id="{A45969C2-D12D-4042-A3B8-457A7C3BB7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graphicEl>
                                              <a:dgm id="{A45969C2-D12D-4042-A3B8-457A7C3BB7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graphicEl>
                                              <a:dgm id="{A45969C2-D12D-4042-A3B8-457A7C3BB7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5368D70-2076-4841-8A6B-87B8F9D94B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graphicEl>
                                              <a:dgm id="{E5368D70-2076-4841-8A6B-87B8F9D94B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graphicEl>
                                              <a:dgm id="{E5368D70-2076-4841-8A6B-87B8F9D94B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graphicEl>
                                              <a:dgm id="{E5368D70-2076-4841-8A6B-87B8F9D94B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89652AB-BB86-4E6F-8D10-03DAA0CD8A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graphicEl>
                                              <a:dgm id="{189652AB-BB86-4E6F-8D10-03DAA0CD8A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graphicEl>
                                              <a:dgm id="{189652AB-BB86-4E6F-8D10-03DAA0CD8A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graphicEl>
                                              <a:dgm id="{189652AB-BB86-4E6F-8D10-03DAA0CD8A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8B2A574-44B0-4229-8AF9-56B78D09EA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graphicEl>
                                              <a:dgm id="{68B2A574-44B0-4229-8AF9-56B78D09EA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graphicEl>
                                              <a:dgm id="{68B2A574-44B0-4229-8AF9-56B78D09EA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graphicEl>
                                              <a:dgm id="{68B2A574-44B0-4229-8AF9-56B78D09EA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A600E0E-4E37-4EC3-A943-E409FA4F90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>
                                            <p:graphicEl>
                                              <a:dgm id="{BA600E0E-4E37-4EC3-A943-E409FA4F90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graphicEl>
                                              <a:dgm id="{BA600E0E-4E37-4EC3-A943-E409FA4F90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graphicEl>
                                              <a:dgm id="{BA600E0E-4E37-4EC3-A943-E409FA4F90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D0E74EA-7F97-4D68-AB71-5AF8410886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>
                                            <p:graphicEl>
                                              <a:dgm id="{CD0E74EA-7F97-4D68-AB71-5AF8410886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graphicEl>
                                              <a:dgm id="{CD0E74EA-7F97-4D68-AB71-5AF8410886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graphicEl>
                                              <a:dgm id="{CD0E74EA-7F97-4D68-AB71-5AF8410886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E6C0D0E-1F8A-4222-A3B5-F30A657E71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">
                                            <p:graphicEl>
                                              <a:dgm id="{3E6C0D0E-1F8A-4222-A3B5-F30A657E71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graphicEl>
                                              <a:dgm id="{3E6C0D0E-1F8A-4222-A3B5-F30A657E71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>
                                            <p:graphicEl>
                                              <a:dgm id="{3E6C0D0E-1F8A-4222-A3B5-F30A657E71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A95AE95-7ABB-4A8B-9A25-F6692C4294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">
                                            <p:graphicEl>
                                              <a:dgm id="{3A95AE95-7ABB-4A8B-9A25-F6692C4294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>
                                            <p:graphicEl>
                                              <a:dgm id="{3A95AE95-7ABB-4A8B-9A25-F6692C4294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graphicEl>
                                              <a:dgm id="{3A95AE95-7ABB-4A8B-9A25-F6692C4294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F8E9693-AB86-48B5-8D41-FDCFB1A284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5">
                                            <p:graphicEl>
                                              <a:dgm id="{BF8E9693-AB86-48B5-8D41-FDCFB1A284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>
                                            <p:graphicEl>
                                              <a:dgm id="{BF8E9693-AB86-48B5-8D41-FDCFB1A284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graphicEl>
                                              <a:dgm id="{BF8E9693-AB86-48B5-8D41-FDCFB1A284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6FA26C5-2829-426B-96E0-508F7D632C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5">
                                            <p:graphicEl>
                                              <a:dgm id="{96FA26C5-2829-426B-96E0-508F7D632C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">
                                            <p:graphicEl>
                                              <a:dgm id="{96FA26C5-2829-426B-96E0-508F7D632C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">
                                            <p:graphicEl>
                                              <a:dgm id="{96FA26C5-2829-426B-96E0-508F7D632C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43306-3D09-447D-B9C6-CFB55B7384F9}" type="datetime5">
              <a:rPr lang="en-US" smtClean="0"/>
              <a:t>15-Jun-19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RASHEDUL ISLAM,34TH BCS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842551205"/>
              </p:ext>
            </p:extLst>
          </p:nvPr>
        </p:nvGraphicFramePr>
        <p:xfrm>
          <a:off x="533400" y="685800"/>
          <a:ext cx="80772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1910239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74CD5F4-710B-43E8-9A6F-F144AB9F1F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graphicEl>
                                              <a:dgm id="{874CD5F4-710B-43E8-9A6F-F144AB9F1F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graphicEl>
                                              <a:dgm id="{874CD5F4-710B-43E8-9A6F-F144AB9F1F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graphicEl>
                                              <a:dgm id="{874CD5F4-710B-43E8-9A6F-F144AB9F1F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8BCA5C8-1916-421D-A5B5-F01F71CC02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graphicEl>
                                              <a:dgm id="{38BCA5C8-1916-421D-A5B5-F01F71CC02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graphicEl>
                                              <a:dgm id="{38BCA5C8-1916-421D-A5B5-F01F71CC02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graphicEl>
                                              <a:dgm id="{38BCA5C8-1916-421D-A5B5-F01F71CC02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7CF4DBD-D32F-4CF8-B3A2-ADD07DFB71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graphicEl>
                                              <a:dgm id="{87CF4DBD-D32F-4CF8-B3A2-ADD07DFB71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graphicEl>
                                              <a:dgm id="{87CF4DBD-D32F-4CF8-B3A2-ADD07DFB71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graphicEl>
                                              <a:dgm id="{87CF4DBD-D32F-4CF8-B3A2-ADD07DFB71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A81E55C-B604-42E6-A5A1-508CB29817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>
                                            <p:graphicEl>
                                              <a:dgm id="{5A81E55C-B604-42E6-A5A1-508CB29817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graphicEl>
                                              <a:dgm id="{5A81E55C-B604-42E6-A5A1-508CB29817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graphicEl>
                                              <a:dgm id="{5A81E55C-B604-42E6-A5A1-508CB29817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B09A7F5-5A7F-4698-AA75-5B359819AE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>
                                            <p:graphicEl>
                                              <a:dgm id="{2B09A7F5-5A7F-4698-AA75-5B359819AE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graphicEl>
                                              <a:dgm id="{2B09A7F5-5A7F-4698-AA75-5B359819AE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graphicEl>
                                              <a:dgm id="{2B09A7F5-5A7F-4698-AA75-5B359819AE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92A4757-C1B9-4CEE-85C2-41D0E07477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>
                                            <p:graphicEl>
                                              <a:dgm id="{792A4757-C1B9-4CEE-85C2-41D0E07477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graphicEl>
                                              <a:dgm id="{792A4757-C1B9-4CEE-85C2-41D0E07477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graphicEl>
                                              <a:dgm id="{792A4757-C1B9-4CEE-85C2-41D0E07477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71D3418-216B-400B-A934-EEC7531836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">
                                            <p:graphicEl>
                                              <a:dgm id="{B71D3418-216B-400B-A934-EEC7531836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>
                                            <p:graphicEl>
                                              <a:dgm id="{B71D3418-216B-400B-A934-EEC7531836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graphicEl>
                                              <a:dgm id="{B71D3418-216B-400B-A934-EEC7531836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5046120-68F5-41B1-BFC5-AC7E0E892E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">
                                            <p:graphicEl>
                                              <a:dgm id="{B5046120-68F5-41B1-BFC5-AC7E0E892E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>
                                            <p:graphicEl>
                                              <a:dgm id="{B5046120-68F5-41B1-BFC5-AC7E0E892E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>
                                            <p:graphicEl>
                                              <a:dgm id="{B5046120-68F5-41B1-BFC5-AC7E0E892E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lvlAtOnc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15A4C-C9B2-47E4-B1BD-81D3B2CF9AB1}" type="datetime5">
              <a:rPr lang="en-US" smtClean="0"/>
              <a:t>15-Jun-19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RASHEDUL ISLAM,34TH BCS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563052476"/>
              </p:ext>
            </p:extLst>
          </p:nvPr>
        </p:nvGraphicFramePr>
        <p:xfrm>
          <a:off x="533400" y="685800"/>
          <a:ext cx="80772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4241192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74CD5F4-710B-43E8-9A6F-F144AB9F1F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graphicEl>
                                              <a:dgm id="{874CD5F4-710B-43E8-9A6F-F144AB9F1F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graphicEl>
                                              <a:dgm id="{874CD5F4-710B-43E8-9A6F-F144AB9F1F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graphicEl>
                                              <a:dgm id="{874CD5F4-710B-43E8-9A6F-F144AB9F1F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8BCA5C8-1916-421D-A5B5-F01F71CC02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graphicEl>
                                              <a:dgm id="{38BCA5C8-1916-421D-A5B5-F01F71CC02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graphicEl>
                                              <a:dgm id="{38BCA5C8-1916-421D-A5B5-F01F71CC02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graphicEl>
                                              <a:dgm id="{38BCA5C8-1916-421D-A5B5-F01F71CC02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7CF4DBD-D32F-4CF8-B3A2-ADD07DFB71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graphicEl>
                                              <a:dgm id="{87CF4DBD-D32F-4CF8-B3A2-ADD07DFB71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graphicEl>
                                              <a:dgm id="{87CF4DBD-D32F-4CF8-B3A2-ADD07DFB71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graphicEl>
                                              <a:dgm id="{87CF4DBD-D32F-4CF8-B3A2-ADD07DFB71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A81E55C-B604-42E6-A5A1-508CB29817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graphicEl>
                                              <a:dgm id="{5A81E55C-B604-42E6-A5A1-508CB29817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graphicEl>
                                              <a:dgm id="{5A81E55C-B604-42E6-A5A1-508CB29817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graphicEl>
                                              <a:dgm id="{5A81E55C-B604-42E6-A5A1-508CB29817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B09A7F5-5A7F-4698-AA75-5B359819AE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>
                                            <p:graphicEl>
                                              <a:dgm id="{2B09A7F5-5A7F-4698-AA75-5B359819AE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graphicEl>
                                              <a:dgm id="{2B09A7F5-5A7F-4698-AA75-5B359819AE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graphicEl>
                                              <a:dgm id="{2B09A7F5-5A7F-4698-AA75-5B359819AE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92A4757-C1B9-4CEE-85C2-41D0E07477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>
                                            <p:graphicEl>
                                              <a:dgm id="{792A4757-C1B9-4CEE-85C2-41D0E07477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graphicEl>
                                              <a:dgm id="{792A4757-C1B9-4CEE-85C2-41D0E07477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graphicEl>
                                              <a:dgm id="{792A4757-C1B9-4CEE-85C2-41D0E07477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71D3418-216B-400B-A934-EEC7531836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>
                                            <p:graphicEl>
                                              <a:dgm id="{B71D3418-216B-400B-A934-EEC7531836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graphicEl>
                                              <a:dgm id="{B71D3418-216B-400B-A934-EEC7531836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graphicEl>
                                              <a:dgm id="{B71D3418-216B-400B-A934-EEC7531836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5046120-68F5-41B1-BFC5-AC7E0E892E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">
                                            <p:graphicEl>
                                              <a:dgm id="{B5046120-68F5-41B1-BFC5-AC7E0E892E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graphicEl>
                                              <a:dgm id="{B5046120-68F5-41B1-BFC5-AC7E0E892E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graphicEl>
                                              <a:dgm id="{B5046120-68F5-41B1-BFC5-AC7E0E892E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AtOnc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410</TotalTime>
  <Words>332</Words>
  <Application>Microsoft Office PowerPoint</Application>
  <PresentationFormat>On-screen Show (4:3)</PresentationFormat>
  <Paragraphs>106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Austin</vt:lpstr>
      <vt:lpstr>PowerPoint Presentation</vt:lpstr>
      <vt:lpstr>শিক্ষক পরিচিতি</vt:lpstr>
      <vt:lpstr>পাঠ পরিচিতি</vt:lpstr>
      <vt:lpstr>আলোচনার বিষয়</vt:lpstr>
      <vt:lpstr>শিখনফল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মুল্যায়ন</vt:lpstr>
      <vt:lpstr>দলীয় কাজ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ismail - [2010]</cp:lastModifiedBy>
  <cp:revision>318</cp:revision>
  <dcterms:created xsi:type="dcterms:W3CDTF">2006-08-16T00:00:00Z</dcterms:created>
  <dcterms:modified xsi:type="dcterms:W3CDTF">2019-06-15T14:46:08Z</dcterms:modified>
</cp:coreProperties>
</file>