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5" r:id="rId3"/>
    <p:sldId id="258" r:id="rId4"/>
    <p:sldId id="260" r:id="rId5"/>
    <p:sldId id="259" r:id="rId6"/>
    <p:sldId id="274" r:id="rId7"/>
    <p:sldId id="288" r:id="rId8"/>
    <p:sldId id="289" r:id="rId9"/>
    <p:sldId id="290" r:id="rId10"/>
    <p:sldId id="291" r:id="rId11"/>
    <p:sldId id="292" r:id="rId12"/>
    <p:sldId id="293" r:id="rId13"/>
    <p:sldId id="261" r:id="rId14"/>
    <p:sldId id="286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সহিত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কার্যকরীভাবে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0C1FE067-F81D-4178-BF2E-1FDC9C12E2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সহিতঃ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90E2CC1B-3AB6-46CC-B2A2-1CA91784C802}" type="parTrans" cxnId="{8B712E56-38BF-4486-82D7-1A0631BAB9B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98B1E3AB-A1EF-488A-B6F7-85FC6D8818DA}" type="sibTrans" cxnId="{8B712E56-38BF-4486-82D7-1A0631BAB9BA}">
      <dgm:prSet/>
      <dgm:spPr/>
      <dgm:t>
        <a:bodyPr/>
        <a:lstStyle/>
        <a:p>
          <a:endParaRPr lang="en-US"/>
        </a:p>
      </dgm:t>
    </dgm:pt>
    <dgm:pt modelId="{00014522-6131-4513-9B82-BAE9FC7721A4}">
      <dgm:prSet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২.কার্যকরীভাবেঃ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খরচে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692AD530-B1D4-418C-A847-07773D93E80F}" type="parTrans" cxnId="{71ADBFF2-AD0D-480A-AB43-06256000A3EC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9E0017E-8C73-4B7B-9343-34695154FF75}" type="sibTrans" cxnId="{71ADBFF2-AD0D-480A-AB43-06256000A3EC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83479" custScaleY="39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D743D65B-125A-4362-A34C-F1093EDD8306}" type="pres">
      <dgm:prSet presAssocID="{ED048901-7764-4FD2-9772-6DD8F2F80D1D}" presName="Name10" presStyleLbl="parChTrans1D2" presStyleIdx="0" presStyleCnt="1"/>
      <dgm:spPr/>
      <dgm:t>
        <a:bodyPr/>
        <a:lstStyle/>
        <a:p>
          <a:endParaRPr lang="en-US"/>
        </a:p>
      </dgm:t>
    </dgm:pt>
    <dgm:pt modelId="{C6A9ADEC-2F21-40B1-8F61-0D5BC700E79C}" type="pres">
      <dgm:prSet presAssocID="{AC42A562-EFDC-4A1F-8C2C-95C271A2AD5E}" presName="hierRoot2" presStyleCnt="0"/>
      <dgm:spPr/>
    </dgm:pt>
    <dgm:pt modelId="{E3F5B987-AFCF-4CEF-B671-FC2303DDB20C}" type="pres">
      <dgm:prSet presAssocID="{AC42A562-EFDC-4A1F-8C2C-95C271A2AD5E}" presName="composite2" presStyleCnt="0"/>
      <dgm:spPr/>
    </dgm:pt>
    <dgm:pt modelId="{C8B1D910-59AD-4D16-9736-09CCD40A3AFD}" type="pres">
      <dgm:prSet presAssocID="{AC42A562-EFDC-4A1F-8C2C-95C271A2AD5E}" presName="background2" presStyleLbl="node2" presStyleIdx="0" presStyleCnt="1"/>
      <dgm:spPr/>
    </dgm:pt>
    <dgm:pt modelId="{8712AD41-0F4A-45F5-81DF-3CA5FDFC20E7}" type="pres">
      <dgm:prSet presAssocID="{AC42A562-EFDC-4A1F-8C2C-95C271A2AD5E}" presName="text2" presStyleLbl="fgAcc2" presStyleIdx="0" presStyleCnt="1" custScaleX="176065" custScaleY="42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930AA2-A06E-4785-B2B9-15FCD284592E}" type="pres">
      <dgm:prSet presAssocID="{AC42A562-EFDC-4A1F-8C2C-95C271A2AD5E}" presName="hierChild3" presStyleCnt="0"/>
      <dgm:spPr/>
    </dgm:pt>
    <dgm:pt modelId="{B584E382-A6D1-4B7C-925F-E6E36AD993F6}" type="pres">
      <dgm:prSet presAssocID="{90E2CC1B-3AB6-46CC-B2A2-1CA91784C802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CBBCF26-1EEE-428D-BAF8-508CF91117DB}" type="pres">
      <dgm:prSet presAssocID="{0C1FE067-F81D-4178-BF2E-1FDC9C12E27A}" presName="hierRoot3" presStyleCnt="0"/>
      <dgm:spPr/>
    </dgm:pt>
    <dgm:pt modelId="{D36F0461-CB3A-412F-A250-7FA8B00695FF}" type="pres">
      <dgm:prSet presAssocID="{0C1FE067-F81D-4178-BF2E-1FDC9C12E27A}" presName="composite3" presStyleCnt="0"/>
      <dgm:spPr/>
    </dgm:pt>
    <dgm:pt modelId="{8FEFAF41-7BFC-485F-B59C-BD21F49ECF56}" type="pres">
      <dgm:prSet presAssocID="{0C1FE067-F81D-4178-BF2E-1FDC9C12E27A}" presName="background3" presStyleLbl="node3" presStyleIdx="0" presStyleCnt="2"/>
      <dgm:spPr/>
    </dgm:pt>
    <dgm:pt modelId="{2E441DFB-5FE2-465E-B317-D65E7AA332A2}" type="pres">
      <dgm:prSet presAssocID="{0C1FE067-F81D-4178-BF2E-1FDC9C12E27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E6183D-5496-47E0-8C51-0E7C78FB8AEE}" type="pres">
      <dgm:prSet presAssocID="{0C1FE067-F81D-4178-BF2E-1FDC9C12E27A}" presName="hierChild4" presStyleCnt="0"/>
      <dgm:spPr/>
    </dgm:pt>
    <dgm:pt modelId="{939CCA8A-8248-4164-A9F7-9C172FFA89CC}" type="pres">
      <dgm:prSet presAssocID="{692AD530-B1D4-418C-A847-07773D93E80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51292C5-8DC3-4216-B1D9-8393237C10FA}" type="pres">
      <dgm:prSet presAssocID="{00014522-6131-4513-9B82-BAE9FC7721A4}" presName="hierRoot3" presStyleCnt="0"/>
      <dgm:spPr/>
    </dgm:pt>
    <dgm:pt modelId="{AE6F63AC-5510-4D63-BF74-5C83432111A8}" type="pres">
      <dgm:prSet presAssocID="{00014522-6131-4513-9B82-BAE9FC7721A4}" presName="composite3" presStyleCnt="0"/>
      <dgm:spPr/>
    </dgm:pt>
    <dgm:pt modelId="{58A33CC4-23E3-42E1-BEFA-C8AC8122EF3B}" type="pres">
      <dgm:prSet presAssocID="{00014522-6131-4513-9B82-BAE9FC7721A4}" presName="background3" presStyleLbl="node3" presStyleIdx="1" presStyleCnt="2"/>
      <dgm:spPr/>
    </dgm:pt>
    <dgm:pt modelId="{00BD590A-F21E-437A-ADE1-7568FFFF2823}" type="pres">
      <dgm:prSet presAssocID="{00014522-6131-4513-9B82-BAE9FC7721A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961F77-1408-40D1-9BEC-D76AB0D726BB}" type="pres">
      <dgm:prSet presAssocID="{00014522-6131-4513-9B82-BAE9FC7721A4}" presName="hierChild4" presStyleCnt="0"/>
      <dgm:spPr/>
    </dgm:pt>
  </dgm:ptLst>
  <dgm:cxnLst>
    <dgm:cxn modelId="{328DFF83-779A-4DF2-85F2-19D06A101903}" type="presOf" srcId="{0C1FE067-F81D-4178-BF2E-1FDC9C12E27A}" destId="{2E441DFB-5FE2-465E-B317-D65E7AA332A2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B46153C0-ABE5-4259-A04D-8E1640F4720F}" type="presOf" srcId="{ED048901-7764-4FD2-9772-6DD8F2F80D1D}" destId="{D743D65B-125A-4362-A34C-F1093EDD8306}" srcOrd="0" destOrd="0" presId="urn:microsoft.com/office/officeart/2005/8/layout/hierarchy1"/>
    <dgm:cxn modelId="{7269DD7C-BFB7-4349-82B8-4AB6CE1E16E2}" srcId="{F7F40884-1AF2-44E9-81AE-AD492A7D9B5B}" destId="{AC42A562-EFDC-4A1F-8C2C-95C271A2AD5E}" srcOrd="0" destOrd="0" parTransId="{ED048901-7764-4FD2-9772-6DD8F2F80D1D}" sibTransId="{7721070A-5AC3-4B8B-8849-08F12D0EBE48}"/>
    <dgm:cxn modelId="{39E0D95B-D4DC-4E93-804A-7E51C97FBEF5}" type="presOf" srcId="{AC42A562-EFDC-4A1F-8C2C-95C271A2AD5E}" destId="{8712AD41-0F4A-45F5-81DF-3CA5FDFC20E7}" srcOrd="0" destOrd="0" presId="urn:microsoft.com/office/officeart/2005/8/layout/hierarchy1"/>
    <dgm:cxn modelId="{FE65F3C0-372B-41BA-BD38-AFC3E9E87254}" type="presOf" srcId="{692AD530-B1D4-418C-A847-07773D93E80F}" destId="{939CCA8A-8248-4164-A9F7-9C172FFA89CC}" srcOrd="0" destOrd="0" presId="urn:microsoft.com/office/officeart/2005/8/layout/hierarchy1"/>
    <dgm:cxn modelId="{8B712E56-38BF-4486-82D7-1A0631BAB9BA}" srcId="{AC42A562-EFDC-4A1F-8C2C-95C271A2AD5E}" destId="{0C1FE067-F81D-4178-BF2E-1FDC9C12E27A}" srcOrd="0" destOrd="0" parTransId="{90E2CC1B-3AB6-46CC-B2A2-1CA91784C802}" sibTransId="{98B1E3AB-A1EF-488A-B6F7-85FC6D8818DA}"/>
    <dgm:cxn modelId="{B7464434-AC74-433A-B1A3-99FBDC804B39}" type="presOf" srcId="{90E2CC1B-3AB6-46CC-B2A2-1CA91784C802}" destId="{B584E382-A6D1-4B7C-925F-E6E36AD993F6}" srcOrd="0" destOrd="0" presId="urn:microsoft.com/office/officeart/2005/8/layout/hierarchy1"/>
    <dgm:cxn modelId="{AE4032BE-2643-4C55-B019-99C9138CC06F}" type="presOf" srcId="{00014522-6131-4513-9B82-BAE9FC7721A4}" destId="{00BD590A-F21E-437A-ADE1-7568FFFF282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71ADBFF2-AD0D-480A-AB43-06256000A3EC}" srcId="{AC42A562-EFDC-4A1F-8C2C-95C271A2AD5E}" destId="{00014522-6131-4513-9B82-BAE9FC7721A4}" srcOrd="1" destOrd="0" parTransId="{692AD530-B1D4-418C-A847-07773D93E80F}" sibTransId="{A9E0017E-8C73-4B7B-9343-34695154FF75}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26B1F070-B8E8-4A48-966F-E93EAD226F78}" type="presParOf" srcId="{76D250FA-094F-4372-A5C8-5B7E4CC0D53C}" destId="{D743D65B-125A-4362-A34C-F1093EDD8306}" srcOrd="0" destOrd="0" presId="urn:microsoft.com/office/officeart/2005/8/layout/hierarchy1"/>
    <dgm:cxn modelId="{01410801-0ED9-43A6-BC00-7F8F4D7530E0}" type="presParOf" srcId="{76D250FA-094F-4372-A5C8-5B7E4CC0D53C}" destId="{C6A9ADEC-2F21-40B1-8F61-0D5BC700E79C}" srcOrd="1" destOrd="0" presId="urn:microsoft.com/office/officeart/2005/8/layout/hierarchy1"/>
    <dgm:cxn modelId="{D30E2572-F2CE-431A-9D27-4FBCE0F65CDD}" type="presParOf" srcId="{C6A9ADEC-2F21-40B1-8F61-0D5BC700E79C}" destId="{E3F5B987-AFCF-4CEF-B671-FC2303DDB20C}" srcOrd="0" destOrd="0" presId="urn:microsoft.com/office/officeart/2005/8/layout/hierarchy1"/>
    <dgm:cxn modelId="{74682C56-9C29-43A0-A0A2-2EABEC2D017C}" type="presParOf" srcId="{E3F5B987-AFCF-4CEF-B671-FC2303DDB20C}" destId="{C8B1D910-59AD-4D16-9736-09CCD40A3AFD}" srcOrd="0" destOrd="0" presId="urn:microsoft.com/office/officeart/2005/8/layout/hierarchy1"/>
    <dgm:cxn modelId="{10EB5983-A6C7-4CC2-A5C8-817576984B83}" type="presParOf" srcId="{E3F5B987-AFCF-4CEF-B671-FC2303DDB20C}" destId="{8712AD41-0F4A-45F5-81DF-3CA5FDFC20E7}" srcOrd="1" destOrd="0" presId="urn:microsoft.com/office/officeart/2005/8/layout/hierarchy1"/>
    <dgm:cxn modelId="{D0F9070E-96E1-4FA4-9ADE-69C11B15E6CD}" type="presParOf" srcId="{C6A9ADEC-2F21-40B1-8F61-0D5BC700E79C}" destId="{5F930AA2-A06E-4785-B2B9-15FCD284592E}" srcOrd="1" destOrd="0" presId="urn:microsoft.com/office/officeart/2005/8/layout/hierarchy1"/>
    <dgm:cxn modelId="{C4A6E22C-44A6-472E-83A5-FE24EF22472D}" type="presParOf" srcId="{5F930AA2-A06E-4785-B2B9-15FCD284592E}" destId="{B584E382-A6D1-4B7C-925F-E6E36AD993F6}" srcOrd="0" destOrd="0" presId="urn:microsoft.com/office/officeart/2005/8/layout/hierarchy1"/>
    <dgm:cxn modelId="{C004B405-BE93-4755-965D-0F8373372E06}" type="presParOf" srcId="{5F930AA2-A06E-4785-B2B9-15FCD284592E}" destId="{BCBBCF26-1EEE-428D-BAF8-508CF91117DB}" srcOrd="1" destOrd="0" presId="urn:microsoft.com/office/officeart/2005/8/layout/hierarchy1"/>
    <dgm:cxn modelId="{60C13206-DA93-49F2-893E-A7EFF02A109D}" type="presParOf" srcId="{BCBBCF26-1EEE-428D-BAF8-508CF91117DB}" destId="{D36F0461-CB3A-412F-A250-7FA8B00695FF}" srcOrd="0" destOrd="0" presId="urn:microsoft.com/office/officeart/2005/8/layout/hierarchy1"/>
    <dgm:cxn modelId="{FFE35C74-1D02-4E97-B3F5-7D1CF2515DCF}" type="presParOf" srcId="{D36F0461-CB3A-412F-A250-7FA8B00695FF}" destId="{8FEFAF41-7BFC-485F-B59C-BD21F49ECF56}" srcOrd="0" destOrd="0" presId="urn:microsoft.com/office/officeart/2005/8/layout/hierarchy1"/>
    <dgm:cxn modelId="{62CD8BC4-25CF-4DC2-9EFC-236AC4A701DC}" type="presParOf" srcId="{D36F0461-CB3A-412F-A250-7FA8B00695FF}" destId="{2E441DFB-5FE2-465E-B317-D65E7AA332A2}" srcOrd="1" destOrd="0" presId="urn:microsoft.com/office/officeart/2005/8/layout/hierarchy1"/>
    <dgm:cxn modelId="{F1B8658D-3480-43D4-8F5A-A1A089A0575B}" type="presParOf" srcId="{BCBBCF26-1EEE-428D-BAF8-508CF91117DB}" destId="{4AE6183D-5496-47E0-8C51-0E7C78FB8AEE}" srcOrd="1" destOrd="0" presId="urn:microsoft.com/office/officeart/2005/8/layout/hierarchy1"/>
    <dgm:cxn modelId="{03A416E4-6DBB-4798-AB92-53A25C777187}" type="presParOf" srcId="{5F930AA2-A06E-4785-B2B9-15FCD284592E}" destId="{939CCA8A-8248-4164-A9F7-9C172FFA89CC}" srcOrd="2" destOrd="0" presId="urn:microsoft.com/office/officeart/2005/8/layout/hierarchy1"/>
    <dgm:cxn modelId="{8D410ABA-8EE0-4E64-AAA1-90F6C1FC0D0C}" type="presParOf" srcId="{5F930AA2-A06E-4785-B2B9-15FCD284592E}" destId="{351292C5-8DC3-4216-B1D9-8393237C10FA}" srcOrd="3" destOrd="0" presId="urn:microsoft.com/office/officeart/2005/8/layout/hierarchy1"/>
    <dgm:cxn modelId="{FF3E220F-3B6D-4E2D-97EF-361A0D505C49}" type="presParOf" srcId="{351292C5-8DC3-4216-B1D9-8393237C10FA}" destId="{AE6F63AC-5510-4D63-BF74-5C83432111A8}" srcOrd="0" destOrd="0" presId="urn:microsoft.com/office/officeart/2005/8/layout/hierarchy1"/>
    <dgm:cxn modelId="{F795A165-A97B-42F5-879A-0193A28961F7}" type="presParOf" srcId="{AE6F63AC-5510-4D63-BF74-5C83432111A8}" destId="{58A33CC4-23E3-42E1-BEFA-C8AC8122EF3B}" srcOrd="0" destOrd="0" presId="urn:microsoft.com/office/officeart/2005/8/layout/hierarchy1"/>
    <dgm:cxn modelId="{1A5C1F5B-B994-4D7F-971E-64D9F4756999}" type="presParOf" srcId="{AE6F63AC-5510-4D63-BF74-5C83432111A8}" destId="{00BD590A-F21E-437A-ADE1-7568FFFF2823}" srcOrd="1" destOrd="0" presId="urn:microsoft.com/office/officeart/2005/8/layout/hierarchy1"/>
    <dgm:cxn modelId="{671ACDDA-B0D8-45D4-A783-46C18FD78460}" type="presParOf" srcId="{351292C5-8DC3-4216-B1D9-8393237C10FA}" destId="{93961F77-1408-40D1-9BEC-D76AB0D726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240853-9818-49BA-9603-C7815950F257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0D15AD-307A-49A7-A966-8E897B7151DC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830674A-CFF7-4042-A733-1CC98300A200}" type="parTrans" cxnId="{2F2F550C-B077-4D22-B97D-1C0720426ADC}">
      <dgm:prSet/>
      <dgm:spPr/>
      <dgm:t>
        <a:bodyPr/>
        <a:lstStyle/>
        <a:p>
          <a:endParaRPr lang="en-US"/>
        </a:p>
      </dgm:t>
    </dgm:pt>
    <dgm:pt modelId="{50AC78A8-D0B0-41BE-A50B-F09CEB29D945}" type="sibTrans" cxnId="{2F2F550C-B077-4D22-B97D-1C0720426ADC}">
      <dgm:prSet/>
      <dgm:spPr/>
      <dgm:t>
        <a:bodyPr/>
        <a:lstStyle/>
        <a:p>
          <a:endParaRPr lang="en-US"/>
        </a:p>
      </dgm:t>
    </dgm:pt>
    <dgm:pt modelId="{CD75A296-CB9C-4186-9B5C-796B6830CD65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1.পরিকল্পনা</a:t>
          </a:r>
        </a:p>
      </dgm:t>
    </dgm:pt>
    <dgm:pt modelId="{FDC02BD5-954A-4A92-B6CE-34D8845932F9}" type="parTrans" cxnId="{296856F5-5302-4189-BD61-4FE9BB595866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509216C-D142-420F-B295-D1737C234108}" type="sibTrans" cxnId="{296856F5-5302-4189-BD61-4FE9BB595866}">
      <dgm:prSet/>
      <dgm:spPr/>
      <dgm:t>
        <a:bodyPr/>
        <a:lstStyle/>
        <a:p>
          <a:endParaRPr lang="en-US"/>
        </a:p>
      </dgm:t>
    </dgm:pt>
    <dgm:pt modelId="{D20D3134-8DB0-44FD-9FD8-76A750EE2882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2.সমন্বয়</a:t>
          </a:r>
        </a:p>
      </dgm:t>
    </dgm:pt>
    <dgm:pt modelId="{BD446006-C511-4A0C-9EE8-AEAFB9095C18}" type="parTrans" cxnId="{4ADF0E72-944C-4F1C-A404-A2AF4FFE89E4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BC30059-9B30-406F-993B-B46EDB1894D2}" type="sibTrans" cxnId="{4ADF0E72-944C-4F1C-A404-A2AF4FFE89E4}">
      <dgm:prSet/>
      <dgm:spPr/>
      <dgm:t>
        <a:bodyPr/>
        <a:lstStyle/>
        <a:p>
          <a:endParaRPr lang="en-US"/>
        </a:p>
      </dgm:t>
    </dgm:pt>
    <dgm:pt modelId="{487C40F3-D65E-40C4-AF05-4F6406D23ECF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gm:t>
    </dgm:pt>
    <dgm:pt modelId="{884BE979-9615-4D30-9F49-8A8D8720889A}" type="parTrans" cxnId="{546A3002-C0D4-4843-97B0-0E4FE4B48B3D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FDE567C-0680-4EDD-82CB-6881CF3A20DE}" type="sibTrans" cxnId="{546A3002-C0D4-4843-97B0-0E4FE4B48B3D}">
      <dgm:prSet/>
      <dgm:spPr/>
      <dgm:t>
        <a:bodyPr/>
        <a:lstStyle/>
        <a:p>
          <a:endParaRPr lang="en-US"/>
        </a:p>
      </dgm:t>
    </dgm:pt>
    <dgm:pt modelId="{90A220DC-2340-4A36-BB31-782B9CE89733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5.সিদ্ধান্ত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গ্রহন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B11C0C3-619D-42F1-BAD5-099512432B34}" type="parTrans" cxnId="{E0EFBDD1-9D97-4FA7-88E7-215C7D1B79E3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EA2F98B-2A2A-426A-9DDD-C903A69DD99F}" type="sibTrans" cxnId="{E0EFBDD1-9D97-4FA7-88E7-215C7D1B79E3}">
      <dgm:prSet/>
      <dgm:spPr/>
      <dgm:t>
        <a:bodyPr/>
        <a:lstStyle/>
        <a:p>
          <a:endParaRPr lang="en-US"/>
        </a:p>
      </dgm:t>
    </dgm:pt>
    <dgm:pt modelId="{AFC99351-E764-45A7-AB64-9694F4EA4F38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4.নিয়ন্ত্রন</a:t>
          </a:r>
        </a:p>
      </dgm:t>
    </dgm:pt>
    <dgm:pt modelId="{8624C2FA-809B-4B00-8B3A-6FB6F26F41F8}" type="parTrans" cxnId="{055DF140-3E2F-468A-A4E0-5D2D05454FA1}">
      <dgm:prSet custT="1"/>
      <dgm:spPr/>
      <dgm:t>
        <a:bodyPr/>
        <a:lstStyle/>
        <a:p>
          <a:endParaRPr lang="en-US" sz="2800"/>
        </a:p>
      </dgm:t>
    </dgm:pt>
    <dgm:pt modelId="{F342156E-98E3-425D-BB8F-089C7092D290}" type="sibTrans" cxnId="{055DF140-3E2F-468A-A4E0-5D2D05454FA1}">
      <dgm:prSet/>
      <dgm:spPr/>
      <dgm:t>
        <a:bodyPr/>
        <a:lstStyle/>
        <a:p>
          <a:endParaRPr lang="en-US"/>
        </a:p>
      </dgm:t>
    </dgm:pt>
    <dgm:pt modelId="{8246A1F0-4AD0-4AE5-9897-9D45D076295E}" type="pres">
      <dgm:prSet presAssocID="{E0240853-9818-49BA-9603-C7815950F25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F89502-48CC-4E41-86A1-796AF4453B49}" type="pres">
      <dgm:prSet presAssocID="{D10D15AD-307A-49A7-A966-8E897B7151DC}" presName="centerShape" presStyleLbl="node0" presStyleIdx="0" presStyleCnt="1" custScaleX="150127"/>
      <dgm:spPr/>
      <dgm:t>
        <a:bodyPr/>
        <a:lstStyle/>
        <a:p>
          <a:endParaRPr lang="en-US"/>
        </a:p>
      </dgm:t>
    </dgm:pt>
    <dgm:pt modelId="{A45969C2-D12D-4042-A3B8-457A7C3BB775}" type="pres">
      <dgm:prSet presAssocID="{FDC02BD5-954A-4A92-B6CE-34D8845932F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2139FE19-0962-44AD-9843-08596C1E0D45}" type="pres">
      <dgm:prSet presAssocID="{FDC02BD5-954A-4A92-B6CE-34D8845932F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5368D70-2076-4841-8A6B-87B8F9D94B21}" type="pres">
      <dgm:prSet presAssocID="{CD75A296-CB9C-4186-9B5C-796B6830CD65}" presName="node" presStyleLbl="node1" presStyleIdx="0" presStyleCnt="5" custScaleX="120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652AB-BB86-4E6F-8D10-03DAA0CD8A42}" type="pres">
      <dgm:prSet presAssocID="{BD446006-C511-4A0C-9EE8-AEAFB9095C18}" presName="parTrans" presStyleLbl="sibTrans2D1" presStyleIdx="1" presStyleCnt="5"/>
      <dgm:spPr/>
      <dgm:t>
        <a:bodyPr/>
        <a:lstStyle/>
        <a:p>
          <a:endParaRPr lang="en-US"/>
        </a:p>
      </dgm:t>
    </dgm:pt>
    <dgm:pt modelId="{2A452C56-B40F-4F2A-AA51-B7E678C6019A}" type="pres">
      <dgm:prSet presAssocID="{BD446006-C511-4A0C-9EE8-AEAFB9095C1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8B2A574-44B0-4229-8AF9-56B78D09EA1F}" type="pres">
      <dgm:prSet presAssocID="{D20D3134-8DB0-44FD-9FD8-76A750EE28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0E0E-4E37-4EC3-A943-E409FA4F905E}" type="pres">
      <dgm:prSet presAssocID="{884BE979-9615-4D30-9F49-8A8D8720889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47B72C12-7567-4B88-AB41-30C9CCDC021C}" type="pres">
      <dgm:prSet presAssocID="{884BE979-9615-4D30-9F49-8A8D8720889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D0E74EA-7F97-4D68-AB71-5AF841088603}" type="pres">
      <dgm:prSet presAssocID="{487C40F3-D65E-40C4-AF05-4F6406D23ECF}" presName="node" presStyleLbl="node1" presStyleIdx="2" presStyleCnt="5" custScaleX="117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C0D0E-1F8A-4222-A3B5-F30A657E7166}" type="pres">
      <dgm:prSet presAssocID="{8624C2FA-809B-4B00-8B3A-6FB6F26F41F8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77C6C49-2B46-4E71-9382-B3199B438ECF}" type="pres">
      <dgm:prSet presAssocID="{8624C2FA-809B-4B00-8B3A-6FB6F26F41F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A95AE95-7ABB-4A8B-9A25-F6692C429454}" type="pres">
      <dgm:prSet presAssocID="{AFC99351-E764-45A7-AB64-9694F4EA4F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E9693-AB86-48B5-8D41-FDCFB1A2843D}" type="pres">
      <dgm:prSet presAssocID="{CB11C0C3-619D-42F1-BAD5-099512432B34}" presName="parTrans" presStyleLbl="sibTrans2D1" presStyleIdx="4" presStyleCnt="5"/>
      <dgm:spPr/>
      <dgm:t>
        <a:bodyPr/>
        <a:lstStyle/>
        <a:p>
          <a:endParaRPr lang="en-US"/>
        </a:p>
      </dgm:t>
    </dgm:pt>
    <dgm:pt modelId="{08064546-9F52-4459-9633-3EE6A00F8229}" type="pres">
      <dgm:prSet presAssocID="{CB11C0C3-619D-42F1-BAD5-099512432B3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6FA26C5-2829-426B-96E0-508F7D632C66}" type="pres">
      <dgm:prSet presAssocID="{90A220DC-2340-4A36-BB31-782B9CE897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522D6C-1D8E-4406-9DB8-58853237CA93}" type="presOf" srcId="{487C40F3-D65E-40C4-AF05-4F6406D23ECF}" destId="{CD0E74EA-7F97-4D68-AB71-5AF841088603}" srcOrd="0" destOrd="0" presId="urn:microsoft.com/office/officeart/2005/8/layout/radial5"/>
    <dgm:cxn modelId="{2F2F550C-B077-4D22-B97D-1C0720426ADC}" srcId="{E0240853-9818-49BA-9603-C7815950F257}" destId="{D10D15AD-307A-49A7-A966-8E897B7151DC}" srcOrd="0" destOrd="0" parTransId="{9830674A-CFF7-4042-A733-1CC98300A200}" sibTransId="{50AC78A8-D0B0-41BE-A50B-F09CEB29D945}"/>
    <dgm:cxn modelId="{4CA75725-8144-4942-88CC-ECA39162E2F2}" type="presOf" srcId="{BD446006-C511-4A0C-9EE8-AEAFB9095C18}" destId="{189652AB-BB86-4E6F-8D10-03DAA0CD8A42}" srcOrd="0" destOrd="0" presId="urn:microsoft.com/office/officeart/2005/8/layout/radial5"/>
    <dgm:cxn modelId="{546A3002-C0D4-4843-97B0-0E4FE4B48B3D}" srcId="{D10D15AD-307A-49A7-A966-8E897B7151DC}" destId="{487C40F3-D65E-40C4-AF05-4F6406D23ECF}" srcOrd="2" destOrd="0" parTransId="{884BE979-9615-4D30-9F49-8A8D8720889A}" sibTransId="{5FDE567C-0680-4EDD-82CB-6881CF3A20DE}"/>
    <dgm:cxn modelId="{1B68103D-BD39-4416-8255-8B291418B1C0}" type="presOf" srcId="{BD446006-C511-4A0C-9EE8-AEAFB9095C18}" destId="{2A452C56-B40F-4F2A-AA51-B7E678C6019A}" srcOrd="1" destOrd="0" presId="urn:microsoft.com/office/officeart/2005/8/layout/radial5"/>
    <dgm:cxn modelId="{DE3AF842-17A6-411D-9F5D-95E35115816E}" type="presOf" srcId="{FDC02BD5-954A-4A92-B6CE-34D8845932F9}" destId="{2139FE19-0962-44AD-9843-08596C1E0D45}" srcOrd="1" destOrd="0" presId="urn:microsoft.com/office/officeart/2005/8/layout/radial5"/>
    <dgm:cxn modelId="{A73B0901-AE14-467D-A4DA-ABDAAB4F1B47}" type="presOf" srcId="{8624C2FA-809B-4B00-8B3A-6FB6F26F41F8}" destId="{377C6C49-2B46-4E71-9382-B3199B438ECF}" srcOrd="1" destOrd="0" presId="urn:microsoft.com/office/officeart/2005/8/layout/radial5"/>
    <dgm:cxn modelId="{997370E3-F8E0-4E89-8A1D-BB01DBB22264}" type="presOf" srcId="{D10D15AD-307A-49A7-A966-8E897B7151DC}" destId="{70F89502-48CC-4E41-86A1-796AF4453B49}" srcOrd="0" destOrd="0" presId="urn:microsoft.com/office/officeart/2005/8/layout/radial5"/>
    <dgm:cxn modelId="{81C78CA6-746D-42DE-82DF-B0A8ED08B669}" type="presOf" srcId="{D20D3134-8DB0-44FD-9FD8-76A750EE2882}" destId="{68B2A574-44B0-4229-8AF9-56B78D09EA1F}" srcOrd="0" destOrd="0" presId="urn:microsoft.com/office/officeart/2005/8/layout/radial5"/>
    <dgm:cxn modelId="{8F684FBD-339E-46C6-8EDF-9BC8A5A32D5E}" type="presOf" srcId="{CB11C0C3-619D-42F1-BAD5-099512432B34}" destId="{08064546-9F52-4459-9633-3EE6A00F8229}" srcOrd="1" destOrd="0" presId="urn:microsoft.com/office/officeart/2005/8/layout/radial5"/>
    <dgm:cxn modelId="{69C7B959-F908-4135-B586-A2D93F4D6866}" type="presOf" srcId="{90A220DC-2340-4A36-BB31-782B9CE89733}" destId="{96FA26C5-2829-426B-96E0-508F7D632C66}" srcOrd="0" destOrd="0" presId="urn:microsoft.com/office/officeart/2005/8/layout/radial5"/>
    <dgm:cxn modelId="{8BCB12F3-B45D-4391-962A-2363AE81558E}" type="presOf" srcId="{8624C2FA-809B-4B00-8B3A-6FB6F26F41F8}" destId="{3E6C0D0E-1F8A-4222-A3B5-F30A657E7166}" srcOrd="0" destOrd="0" presId="urn:microsoft.com/office/officeart/2005/8/layout/radial5"/>
    <dgm:cxn modelId="{34F05664-3EEB-4EF2-B5D7-9A2787092AC5}" type="presOf" srcId="{FDC02BD5-954A-4A92-B6CE-34D8845932F9}" destId="{A45969C2-D12D-4042-A3B8-457A7C3BB775}" srcOrd="0" destOrd="0" presId="urn:microsoft.com/office/officeart/2005/8/layout/radial5"/>
    <dgm:cxn modelId="{E0EFBDD1-9D97-4FA7-88E7-215C7D1B79E3}" srcId="{D10D15AD-307A-49A7-A966-8E897B7151DC}" destId="{90A220DC-2340-4A36-BB31-782B9CE89733}" srcOrd="4" destOrd="0" parTransId="{CB11C0C3-619D-42F1-BAD5-099512432B34}" sibTransId="{0EA2F98B-2A2A-426A-9DDD-C903A69DD99F}"/>
    <dgm:cxn modelId="{DD09CEA8-EC7C-47EC-8336-5083BD0E3D9D}" type="presOf" srcId="{884BE979-9615-4D30-9F49-8A8D8720889A}" destId="{BA600E0E-4E37-4EC3-A943-E409FA4F905E}" srcOrd="0" destOrd="0" presId="urn:microsoft.com/office/officeart/2005/8/layout/radial5"/>
    <dgm:cxn modelId="{54C07819-C0A0-4F42-8596-32B0E2F3207B}" type="presOf" srcId="{CB11C0C3-619D-42F1-BAD5-099512432B34}" destId="{BF8E9693-AB86-48B5-8D41-FDCFB1A2843D}" srcOrd="0" destOrd="0" presId="urn:microsoft.com/office/officeart/2005/8/layout/radial5"/>
    <dgm:cxn modelId="{4ADF0E72-944C-4F1C-A404-A2AF4FFE89E4}" srcId="{D10D15AD-307A-49A7-A966-8E897B7151DC}" destId="{D20D3134-8DB0-44FD-9FD8-76A750EE2882}" srcOrd="1" destOrd="0" parTransId="{BD446006-C511-4A0C-9EE8-AEAFB9095C18}" sibTransId="{BBC30059-9B30-406F-993B-B46EDB1894D2}"/>
    <dgm:cxn modelId="{296856F5-5302-4189-BD61-4FE9BB595866}" srcId="{D10D15AD-307A-49A7-A966-8E897B7151DC}" destId="{CD75A296-CB9C-4186-9B5C-796B6830CD65}" srcOrd="0" destOrd="0" parTransId="{FDC02BD5-954A-4A92-B6CE-34D8845932F9}" sibTransId="{E509216C-D142-420F-B295-D1737C234108}"/>
    <dgm:cxn modelId="{47F191B0-39C2-4D53-A5FE-E21E0EAC50B0}" type="presOf" srcId="{AFC99351-E764-45A7-AB64-9694F4EA4F38}" destId="{3A95AE95-7ABB-4A8B-9A25-F6692C429454}" srcOrd="0" destOrd="0" presId="urn:microsoft.com/office/officeart/2005/8/layout/radial5"/>
    <dgm:cxn modelId="{F51E84C0-2DAA-410D-8212-6A9ED578AB39}" type="presOf" srcId="{E0240853-9818-49BA-9603-C7815950F257}" destId="{8246A1F0-4AD0-4AE5-9897-9D45D076295E}" srcOrd="0" destOrd="0" presId="urn:microsoft.com/office/officeart/2005/8/layout/radial5"/>
    <dgm:cxn modelId="{055DF140-3E2F-468A-A4E0-5D2D05454FA1}" srcId="{D10D15AD-307A-49A7-A966-8E897B7151DC}" destId="{AFC99351-E764-45A7-AB64-9694F4EA4F38}" srcOrd="3" destOrd="0" parTransId="{8624C2FA-809B-4B00-8B3A-6FB6F26F41F8}" sibTransId="{F342156E-98E3-425D-BB8F-089C7092D290}"/>
    <dgm:cxn modelId="{292FEA56-4C0C-448D-B4CE-C1F44076F334}" type="presOf" srcId="{884BE979-9615-4D30-9F49-8A8D8720889A}" destId="{47B72C12-7567-4B88-AB41-30C9CCDC021C}" srcOrd="1" destOrd="0" presId="urn:microsoft.com/office/officeart/2005/8/layout/radial5"/>
    <dgm:cxn modelId="{C66FFA39-F7CA-4514-A8BA-9F6C60F97FAE}" type="presOf" srcId="{CD75A296-CB9C-4186-9B5C-796B6830CD65}" destId="{E5368D70-2076-4841-8A6B-87B8F9D94B21}" srcOrd="0" destOrd="0" presId="urn:microsoft.com/office/officeart/2005/8/layout/radial5"/>
    <dgm:cxn modelId="{1A91076D-4477-4C70-A57C-1329EDD3C4F0}" type="presParOf" srcId="{8246A1F0-4AD0-4AE5-9897-9D45D076295E}" destId="{70F89502-48CC-4E41-86A1-796AF4453B49}" srcOrd="0" destOrd="0" presId="urn:microsoft.com/office/officeart/2005/8/layout/radial5"/>
    <dgm:cxn modelId="{FCF07CFE-9304-48C3-8D84-12AE821BFBE6}" type="presParOf" srcId="{8246A1F0-4AD0-4AE5-9897-9D45D076295E}" destId="{A45969C2-D12D-4042-A3B8-457A7C3BB775}" srcOrd="1" destOrd="0" presId="urn:microsoft.com/office/officeart/2005/8/layout/radial5"/>
    <dgm:cxn modelId="{60AD7B72-66AB-4698-9789-7D26F01557ED}" type="presParOf" srcId="{A45969C2-D12D-4042-A3B8-457A7C3BB775}" destId="{2139FE19-0962-44AD-9843-08596C1E0D45}" srcOrd="0" destOrd="0" presId="urn:microsoft.com/office/officeart/2005/8/layout/radial5"/>
    <dgm:cxn modelId="{225570C4-9F6A-46A7-AD2E-4CC46F02796C}" type="presParOf" srcId="{8246A1F0-4AD0-4AE5-9897-9D45D076295E}" destId="{E5368D70-2076-4841-8A6B-87B8F9D94B21}" srcOrd="2" destOrd="0" presId="urn:microsoft.com/office/officeart/2005/8/layout/radial5"/>
    <dgm:cxn modelId="{0555CE3C-B630-4A5C-B220-FF558498CF2E}" type="presParOf" srcId="{8246A1F0-4AD0-4AE5-9897-9D45D076295E}" destId="{189652AB-BB86-4E6F-8D10-03DAA0CD8A42}" srcOrd="3" destOrd="0" presId="urn:microsoft.com/office/officeart/2005/8/layout/radial5"/>
    <dgm:cxn modelId="{B0DAB68E-24F1-448D-8E51-6E202BA84430}" type="presParOf" srcId="{189652AB-BB86-4E6F-8D10-03DAA0CD8A42}" destId="{2A452C56-B40F-4F2A-AA51-B7E678C6019A}" srcOrd="0" destOrd="0" presId="urn:microsoft.com/office/officeart/2005/8/layout/radial5"/>
    <dgm:cxn modelId="{5EBD2678-A687-48A6-90C7-459BD38A0B46}" type="presParOf" srcId="{8246A1F0-4AD0-4AE5-9897-9D45D076295E}" destId="{68B2A574-44B0-4229-8AF9-56B78D09EA1F}" srcOrd="4" destOrd="0" presId="urn:microsoft.com/office/officeart/2005/8/layout/radial5"/>
    <dgm:cxn modelId="{CC30F433-5E1D-4B4C-97D6-1DF8681F28F5}" type="presParOf" srcId="{8246A1F0-4AD0-4AE5-9897-9D45D076295E}" destId="{BA600E0E-4E37-4EC3-A943-E409FA4F905E}" srcOrd="5" destOrd="0" presId="urn:microsoft.com/office/officeart/2005/8/layout/radial5"/>
    <dgm:cxn modelId="{0F1EB9CA-1C4F-47C9-B53D-A029C4BAA4E1}" type="presParOf" srcId="{BA600E0E-4E37-4EC3-A943-E409FA4F905E}" destId="{47B72C12-7567-4B88-AB41-30C9CCDC021C}" srcOrd="0" destOrd="0" presId="urn:microsoft.com/office/officeart/2005/8/layout/radial5"/>
    <dgm:cxn modelId="{8FDE34D3-6734-4B3B-8EB4-A83B7672F55C}" type="presParOf" srcId="{8246A1F0-4AD0-4AE5-9897-9D45D076295E}" destId="{CD0E74EA-7F97-4D68-AB71-5AF841088603}" srcOrd="6" destOrd="0" presId="urn:microsoft.com/office/officeart/2005/8/layout/radial5"/>
    <dgm:cxn modelId="{85F8ED82-7365-4912-94CC-014803CEEC55}" type="presParOf" srcId="{8246A1F0-4AD0-4AE5-9897-9D45D076295E}" destId="{3E6C0D0E-1F8A-4222-A3B5-F30A657E7166}" srcOrd="7" destOrd="0" presId="urn:microsoft.com/office/officeart/2005/8/layout/radial5"/>
    <dgm:cxn modelId="{3D8A4ACB-1F35-4E66-AFED-32D78DBAC1F5}" type="presParOf" srcId="{3E6C0D0E-1F8A-4222-A3B5-F30A657E7166}" destId="{377C6C49-2B46-4E71-9382-B3199B438ECF}" srcOrd="0" destOrd="0" presId="urn:microsoft.com/office/officeart/2005/8/layout/radial5"/>
    <dgm:cxn modelId="{1F88A95D-4695-453A-BEC9-F88C5C27E15C}" type="presParOf" srcId="{8246A1F0-4AD0-4AE5-9897-9D45D076295E}" destId="{3A95AE95-7ABB-4A8B-9A25-F6692C429454}" srcOrd="8" destOrd="0" presId="urn:microsoft.com/office/officeart/2005/8/layout/radial5"/>
    <dgm:cxn modelId="{1124CC46-01DB-4490-BBC1-9A4C27F06888}" type="presParOf" srcId="{8246A1F0-4AD0-4AE5-9897-9D45D076295E}" destId="{BF8E9693-AB86-48B5-8D41-FDCFB1A2843D}" srcOrd="9" destOrd="0" presId="urn:microsoft.com/office/officeart/2005/8/layout/radial5"/>
    <dgm:cxn modelId="{50915F2A-9DCF-4BE4-840A-A4F453008B07}" type="presParOf" srcId="{BF8E9693-AB86-48B5-8D41-FDCFB1A2843D}" destId="{08064546-9F52-4459-9633-3EE6A00F8229}" srcOrd="0" destOrd="0" presId="urn:microsoft.com/office/officeart/2005/8/layout/radial5"/>
    <dgm:cxn modelId="{8CAF11E4-4908-4D5B-B048-759007871AA6}" type="presParOf" srcId="{8246A1F0-4AD0-4AE5-9897-9D45D076295E}" destId="{96FA26C5-2829-426B-96E0-508F7D632C6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5C51B3-FDF5-4D4F-AA04-A19C05BFF38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9F5A59-4DE5-446A-AE6E-99EF6F109EEE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১.পরিকল্পনা</a:t>
          </a:r>
        </a:p>
      </dgm:t>
    </dgm:pt>
    <dgm:pt modelId="{C4D67C4B-6AA1-47CA-8D3F-8B4B1406E190}" type="parTrans" cxnId="{E2974232-700A-4FE3-9494-E7A5E547E430}">
      <dgm:prSet/>
      <dgm:spPr/>
      <dgm:t>
        <a:bodyPr/>
        <a:lstStyle/>
        <a:p>
          <a:endParaRPr lang="en-US"/>
        </a:p>
      </dgm:t>
    </dgm:pt>
    <dgm:pt modelId="{9B660045-A76C-4DD5-BDFE-EF86CF99C623}" type="sibTrans" cxnId="{E2974232-700A-4FE3-9494-E7A5E547E430}">
      <dgm:prSet/>
      <dgm:spPr/>
      <dgm:t>
        <a:bodyPr/>
        <a:lstStyle/>
        <a:p>
          <a:endParaRPr lang="en-US"/>
        </a:p>
      </dgm:t>
    </dgm:pt>
    <dgm:pt modelId="{E4A013A8-E2FB-4715-89EA-43F5131329F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ভবিষ্যতে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আগেই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নির্ধারন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122219F-C8BB-463B-93F7-5BB562483FAC}" type="parTrans" cxnId="{90A09384-E8F1-4018-AF22-7C9DE66F65B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72BA5D7-CBA4-41A6-B762-FED994C30662}" type="sibTrans" cxnId="{90A09384-E8F1-4018-AF22-7C9DE66F65B2}">
      <dgm:prSet/>
      <dgm:spPr/>
      <dgm:t>
        <a:bodyPr/>
        <a:lstStyle/>
        <a:p>
          <a:endParaRPr lang="en-US"/>
        </a:p>
      </dgm:t>
    </dgm:pt>
    <dgm:pt modelId="{BB3A8F74-C1FB-4024-8A02-5E0A8262B47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বাজেট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09E5AAC-6EB0-4251-B15F-51D144B5B3CD}" type="parTrans" cxnId="{F929FDED-62C4-46F4-B49C-F6EFEC7CE1E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A96ED59-9E3D-4BA8-ADF6-29DC458569F6}" type="sibTrans" cxnId="{F929FDED-62C4-46F4-B49C-F6EFEC7CE1E7}">
      <dgm:prSet/>
      <dgm:spPr/>
      <dgm:t>
        <a:bodyPr/>
        <a:lstStyle/>
        <a:p>
          <a:endParaRPr lang="en-US"/>
        </a:p>
      </dgm:t>
    </dgm:pt>
    <dgm:pt modelId="{D6DB2565-5952-4985-9C86-3E321E11950E}" type="pres">
      <dgm:prSet presAssocID="{1E5C51B3-FDF5-4D4F-AA04-A19C05BFF3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0191F3-EFD0-4293-BCA7-DBA4F0996BF0}" type="pres">
      <dgm:prSet presAssocID="{509F5A59-4DE5-446A-AE6E-99EF6F109EEE}" presName="hierRoot1" presStyleCnt="0"/>
      <dgm:spPr/>
    </dgm:pt>
    <dgm:pt modelId="{D871B3EF-8B92-4A10-B421-A5F519F53364}" type="pres">
      <dgm:prSet presAssocID="{509F5A59-4DE5-446A-AE6E-99EF6F109EEE}" presName="composite" presStyleCnt="0"/>
      <dgm:spPr/>
    </dgm:pt>
    <dgm:pt modelId="{874CD5F4-710B-43E8-9A6F-F144AB9F1F13}" type="pres">
      <dgm:prSet presAssocID="{509F5A59-4DE5-446A-AE6E-99EF6F109EEE}" presName="background" presStyleLbl="node0" presStyleIdx="0" presStyleCnt="1"/>
      <dgm:spPr/>
    </dgm:pt>
    <dgm:pt modelId="{38BCA5C8-1916-421D-A5B5-F01F71CC029F}" type="pres">
      <dgm:prSet presAssocID="{509F5A59-4DE5-446A-AE6E-99EF6F109EE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26316-F6E4-4D74-8E83-B60FC8218995}" type="pres">
      <dgm:prSet presAssocID="{509F5A59-4DE5-446A-AE6E-99EF6F109EEE}" presName="hierChild2" presStyleCnt="0"/>
      <dgm:spPr/>
    </dgm:pt>
    <dgm:pt modelId="{87CF4DBD-D32F-4CF8-B3A2-ADD07DFB71F1}" type="pres">
      <dgm:prSet presAssocID="{A122219F-C8BB-463B-93F7-5BB562483FA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87344B0-F2DF-4BAB-8265-894F3CA7964C}" type="pres">
      <dgm:prSet presAssocID="{E4A013A8-E2FB-4715-89EA-43F5131329FC}" presName="hierRoot2" presStyleCnt="0"/>
      <dgm:spPr/>
    </dgm:pt>
    <dgm:pt modelId="{0A548D11-B290-4C39-9525-269CEBD33113}" type="pres">
      <dgm:prSet presAssocID="{E4A013A8-E2FB-4715-89EA-43F5131329FC}" presName="composite2" presStyleCnt="0"/>
      <dgm:spPr/>
    </dgm:pt>
    <dgm:pt modelId="{5A81E55C-B604-42E6-A5A1-508CB298171B}" type="pres">
      <dgm:prSet presAssocID="{E4A013A8-E2FB-4715-89EA-43F5131329FC}" presName="background2" presStyleLbl="node2" presStyleIdx="0" presStyleCnt="1"/>
      <dgm:spPr/>
    </dgm:pt>
    <dgm:pt modelId="{2B09A7F5-5A7F-4698-AA75-5B359819AE3E}" type="pres">
      <dgm:prSet presAssocID="{E4A013A8-E2FB-4715-89EA-43F5131329FC}" presName="text2" presStyleLbl="fgAcc2" presStyleIdx="0" presStyleCnt="1" custScaleX="221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2973F-8962-46C0-934F-2909CB2504C5}" type="pres">
      <dgm:prSet presAssocID="{E4A013A8-E2FB-4715-89EA-43F5131329FC}" presName="hierChild3" presStyleCnt="0"/>
      <dgm:spPr/>
    </dgm:pt>
    <dgm:pt modelId="{792A4757-C1B9-4CEE-85C2-41D0E07477E5}" type="pres">
      <dgm:prSet presAssocID="{909E5AAC-6EB0-4251-B15F-51D144B5B3C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E86625-A9F7-4237-B08F-0472AB28D1CC}" type="pres">
      <dgm:prSet presAssocID="{BB3A8F74-C1FB-4024-8A02-5E0A8262B479}" presName="hierRoot3" presStyleCnt="0"/>
      <dgm:spPr/>
    </dgm:pt>
    <dgm:pt modelId="{C6CE7CC2-26B2-4952-B871-35213507A0BB}" type="pres">
      <dgm:prSet presAssocID="{BB3A8F74-C1FB-4024-8A02-5E0A8262B479}" presName="composite3" presStyleCnt="0"/>
      <dgm:spPr/>
    </dgm:pt>
    <dgm:pt modelId="{B71D3418-216B-400B-A934-EEC753183667}" type="pres">
      <dgm:prSet presAssocID="{BB3A8F74-C1FB-4024-8A02-5E0A8262B479}" presName="background3" presStyleLbl="node3" presStyleIdx="0" presStyleCnt="1"/>
      <dgm:spPr/>
    </dgm:pt>
    <dgm:pt modelId="{B5046120-68F5-41B1-BFC5-AC7E0E892E09}" type="pres">
      <dgm:prSet presAssocID="{BB3A8F74-C1FB-4024-8A02-5E0A8262B479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DC4B7-9DD7-4F5F-8152-713D7F29AEDF}" type="pres">
      <dgm:prSet presAssocID="{BB3A8F74-C1FB-4024-8A02-5E0A8262B479}" presName="hierChild4" presStyleCnt="0"/>
      <dgm:spPr/>
    </dgm:pt>
  </dgm:ptLst>
  <dgm:cxnLst>
    <dgm:cxn modelId="{9C708D5F-3CF9-4E33-AF68-7951AEA2C54C}" type="presOf" srcId="{E4A013A8-E2FB-4715-89EA-43F5131329FC}" destId="{2B09A7F5-5A7F-4698-AA75-5B359819AE3E}" srcOrd="0" destOrd="0" presId="urn:microsoft.com/office/officeart/2005/8/layout/hierarchy1"/>
    <dgm:cxn modelId="{E2974232-700A-4FE3-9494-E7A5E547E430}" srcId="{1E5C51B3-FDF5-4D4F-AA04-A19C05BFF381}" destId="{509F5A59-4DE5-446A-AE6E-99EF6F109EEE}" srcOrd="0" destOrd="0" parTransId="{C4D67C4B-6AA1-47CA-8D3F-8B4B1406E190}" sibTransId="{9B660045-A76C-4DD5-BDFE-EF86CF99C623}"/>
    <dgm:cxn modelId="{32E09AA0-C21E-4A47-BA04-ADE10C8BFEA4}" type="presOf" srcId="{BB3A8F74-C1FB-4024-8A02-5E0A8262B479}" destId="{B5046120-68F5-41B1-BFC5-AC7E0E892E09}" srcOrd="0" destOrd="0" presId="urn:microsoft.com/office/officeart/2005/8/layout/hierarchy1"/>
    <dgm:cxn modelId="{1CD1832E-6C5E-4E1F-8A5A-0240F65823FF}" type="presOf" srcId="{509F5A59-4DE5-446A-AE6E-99EF6F109EEE}" destId="{38BCA5C8-1916-421D-A5B5-F01F71CC029F}" srcOrd="0" destOrd="0" presId="urn:microsoft.com/office/officeart/2005/8/layout/hierarchy1"/>
    <dgm:cxn modelId="{5DDE5F8E-698E-434F-848A-AF06913B55BA}" type="presOf" srcId="{909E5AAC-6EB0-4251-B15F-51D144B5B3CD}" destId="{792A4757-C1B9-4CEE-85C2-41D0E07477E5}" srcOrd="0" destOrd="0" presId="urn:microsoft.com/office/officeart/2005/8/layout/hierarchy1"/>
    <dgm:cxn modelId="{F929FDED-62C4-46F4-B49C-F6EFEC7CE1E7}" srcId="{E4A013A8-E2FB-4715-89EA-43F5131329FC}" destId="{BB3A8F74-C1FB-4024-8A02-5E0A8262B479}" srcOrd="0" destOrd="0" parTransId="{909E5AAC-6EB0-4251-B15F-51D144B5B3CD}" sibTransId="{6A96ED59-9E3D-4BA8-ADF6-29DC458569F6}"/>
    <dgm:cxn modelId="{90A09384-E8F1-4018-AF22-7C9DE66F65B2}" srcId="{509F5A59-4DE5-446A-AE6E-99EF6F109EEE}" destId="{E4A013A8-E2FB-4715-89EA-43F5131329FC}" srcOrd="0" destOrd="0" parTransId="{A122219F-C8BB-463B-93F7-5BB562483FAC}" sibTransId="{472BA5D7-CBA4-41A6-B762-FED994C30662}"/>
    <dgm:cxn modelId="{3FC66AF2-F8C4-4CC7-B668-F155AE8A23C8}" type="presOf" srcId="{1E5C51B3-FDF5-4D4F-AA04-A19C05BFF381}" destId="{D6DB2565-5952-4985-9C86-3E321E11950E}" srcOrd="0" destOrd="0" presId="urn:microsoft.com/office/officeart/2005/8/layout/hierarchy1"/>
    <dgm:cxn modelId="{E3D4AD10-27AD-442A-A5B2-075FA6BE7A3C}" type="presOf" srcId="{A122219F-C8BB-463B-93F7-5BB562483FAC}" destId="{87CF4DBD-D32F-4CF8-B3A2-ADD07DFB71F1}" srcOrd="0" destOrd="0" presId="urn:microsoft.com/office/officeart/2005/8/layout/hierarchy1"/>
    <dgm:cxn modelId="{8A09F2E8-7147-46EB-B8F8-BFF7013AF2D2}" type="presParOf" srcId="{D6DB2565-5952-4985-9C86-3E321E11950E}" destId="{8C0191F3-EFD0-4293-BCA7-DBA4F0996BF0}" srcOrd="0" destOrd="0" presId="urn:microsoft.com/office/officeart/2005/8/layout/hierarchy1"/>
    <dgm:cxn modelId="{42198E1E-A9F8-4AFF-96A0-BCE13F547478}" type="presParOf" srcId="{8C0191F3-EFD0-4293-BCA7-DBA4F0996BF0}" destId="{D871B3EF-8B92-4A10-B421-A5F519F53364}" srcOrd="0" destOrd="0" presId="urn:microsoft.com/office/officeart/2005/8/layout/hierarchy1"/>
    <dgm:cxn modelId="{86C68D40-3708-45ED-9D7C-12D0D087D854}" type="presParOf" srcId="{D871B3EF-8B92-4A10-B421-A5F519F53364}" destId="{874CD5F4-710B-43E8-9A6F-F144AB9F1F13}" srcOrd="0" destOrd="0" presId="urn:microsoft.com/office/officeart/2005/8/layout/hierarchy1"/>
    <dgm:cxn modelId="{B61CBC1F-1869-4FEC-ABEB-B61C49F53D05}" type="presParOf" srcId="{D871B3EF-8B92-4A10-B421-A5F519F53364}" destId="{38BCA5C8-1916-421D-A5B5-F01F71CC029F}" srcOrd="1" destOrd="0" presId="urn:microsoft.com/office/officeart/2005/8/layout/hierarchy1"/>
    <dgm:cxn modelId="{DC88E8F5-B0F6-4681-8DEE-E0D5DDFA65E9}" type="presParOf" srcId="{8C0191F3-EFD0-4293-BCA7-DBA4F0996BF0}" destId="{9DC26316-F6E4-4D74-8E83-B60FC8218995}" srcOrd="1" destOrd="0" presId="urn:microsoft.com/office/officeart/2005/8/layout/hierarchy1"/>
    <dgm:cxn modelId="{AB6D9E45-5644-44D1-A131-08F220CC42E3}" type="presParOf" srcId="{9DC26316-F6E4-4D74-8E83-B60FC8218995}" destId="{87CF4DBD-D32F-4CF8-B3A2-ADD07DFB71F1}" srcOrd="0" destOrd="0" presId="urn:microsoft.com/office/officeart/2005/8/layout/hierarchy1"/>
    <dgm:cxn modelId="{51640427-648A-4FC5-95F5-461B7101D9D3}" type="presParOf" srcId="{9DC26316-F6E4-4D74-8E83-B60FC8218995}" destId="{887344B0-F2DF-4BAB-8265-894F3CA7964C}" srcOrd="1" destOrd="0" presId="urn:microsoft.com/office/officeart/2005/8/layout/hierarchy1"/>
    <dgm:cxn modelId="{84277526-55C3-47FF-9CA9-CA677889B4BB}" type="presParOf" srcId="{887344B0-F2DF-4BAB-8265-894F3CA7964C}" destId="{0A548D11-B290-4C39-9525-269CEBD33113}" srcOrd="0" destOrd="0" presId="urn:microsoft.com/office/officeart/2005/8/layout/hierarchy1"/>
    <dgm:cxn modelId="{E7DFFC60-1D5D-4D92-B313-B75060BF245F}" type="presParOf" srcId="{0A548D11-B290-4C39-9525-269CEBD33113}" destId="{5A81E55C-B604-42E6-A5A1-508CB298171B}" srcOrd="0" destOrd="0" presId="urn:microsoft.com/office/officeart/2005/8/layout/hierarchy1"/>
    <dgm:cxn modelId="{988B1CD4-0034-45D8-9852-5486FF94BA97}" type="presParOf" srcId="{0A548D11-B290-4C39-9525-269CEBD33113}" destId="{2B09A7F5-5A7F-4698-AA75-5B359819AE3E}" srcOrd="1" destOrd="0" presId="urn:microsoft.com/office/officeart/2005/8/layout/hierarchy1"/>
    <dgm:cxn modelId="{ED7FBE6F-B181-48BE-A5EC-7FFBE72330FB}" type="presParOf" srcId="{887344B0-F2DF-4BAB-8265-894F3CA7964C}" destId="{7362973F-8962-46C0-934F-2909CB2504C5}" srcOrd="1" destOrd="0" presId="urn:microsoft.com/office/officeart/2005/8/layout/hierarchy1"/>
    <dgm:cxn modelId="{B8E80A23-49DA-4988-906E-7504B1461237}" type="presParOf" srcId="{7362973F-8962-46C0-934F-2909CB2504C5}" destId="{792A4757-C1B9-4CEE-85C2-41D0E07477E5}" srcOrd="0" destOrd="0" presId="urn:microsoft.com/office/officeart/2005/8/layout/hierarchy1"/>
    <dgm:cxn modelId="{4A820CF3-2B19-4CD2-8DE0-66E1578315C3}" type="presParOf" srcId="{7362973F-8962-46C0-934F-2909CB2504C5}" destId="{A1E86625-A9F7-4237-B08F-0472AB28D1CC}" srcOrd="1" destOrd="0" presId="urn:microsoft.com/office/officeart/2005/8/layout/hierarchy1"/>
    <dgm:cxn modelId="{95052B03-01DC-4D55-9CFB-3211C6364CE5}" type="presParOf" srcId="{A1E86625-A9F7-4237-B08F-0472AB28D1CC}" destId="{C6CE7CC2-26B2-4952-B871-35213507A0BB}" srcOrd="0" destOrd="0" presId="urn:microsoft.com/office/officeart/2005/8/layout/hierarchy1"/>
    <dgm:cxn modelId="{D4B27907-3B43-41EE-98E2-576061CE1CC0}" type="presParOf" srcId="{C6CE7CC2-26B2-4952-B871-35213507A0BB}" destId="{B71D3418-216B-400B-A934-EEC753183667}" srcOrd="0" destOrd="0" presId="urn:microsoft.com/office/officeart/2005/8/layout/hierarchy1"/>
    <dgm:cxn modelId="{7DF8EB7A-381A-4AC2-A84A-B43D0DA36480}" type="presParOf" srcId="{C6CE7CC2-26B2-4952-B871-35213507A0BB}" destId="{B5046120-68F5-41B1-BFC5-AC7E0E892E09}" srcOrd="1" destOrd="0" presId="urn:microsoft.com/office/officeart/2005/8/layout/hierarchy1"/>
    <dgm:cxn modelId="{5BE13590-EEDB-456E-AF37-E9C93B3332A3}" type="presParOf" srcId="{A1E86625-A9F7-4237-B08F-0472AB28D1CC}" destId="{000DC4B7-9DD7-4F5F-8152-713D7F29AE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B66ABE-09E4-4AB9-82CB-951672B4712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E6736EA-2169-431A-B77E-9B9BDD63A079}">
      <dgm:prSet phldrT="[Text]" custT="1"/>
      <dgm:spPr/>
      <dgm:t>
        <a:bodyPr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Budget</a:t>
          </a:r>
        </a:p>
      </dgm:t>
    </dgm:pt>
    <dgm:pt modelId="{9D97EC9C-0EE9-4C4F-AB2C-9C3F06D8D7DF}" type="parTrans" cxnId="{AE2160EF-A6A1-4587-B7D0-ECAE78AB07C3}">
      <dgm:prSet/>
      <dgm:spPr/>
      <dgm:t>
        <a:bodyPr/>
        <a:lstStyle/>
        <a:p>
          <a:endParaRPr lang="en-US"/>
        </a:p>
      </dgm:t>
    </dgm:pt>
    <dgm:pt modelId="{BA580E75-FA16-4EEB-8791-95A65FD053B5}" type="sibTrans" cxnId="{AE2160EF-A6A1-4587-B7D0-ECAE78AB07C3}">
      <dgm:prSet/>
      <dgm:spPr/>
      <dgm:t>
        <a:bodyPr/>
        <a:lstStyle/>
        <a:p>
          <a:endParaRPr lang="en-US"/>
        </a:p>
      </dgm:t>
    </dgm:pt>
    <dgm:pt modelId="{1B182124-2ABF-4BBF-BE08-A6B5B19BD63C}">
      <dgm:prSet phldrT="[Text]" custT="1"/>
      <dgm:spPr/>
      <dgm:t>
        <a:bodyPr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Time</a:t>
          </a:r>
        </a:p>
      </dgm:t>
    </dgm:pt>
    <dgm:pt modelId="{4E8B4A03-9B98-4E51-98CE-B2B2D94B3C0E}" type="parTrans" cxnId="{06C18288-B291-4D00-975D-378E99E04A11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D0766278-58C6-45F5-BA56-AB2C916D7776}" type="sibTrans" cxnId="{06C18288-B291-4D00-975D-378E99E04A11}">
      <dgm:prSet/>
      <dgm:spPr/>
      <dgm:t>
        <a:bodyPr/>
        <a:lstStyle/>
        <a:p>
          <a:endParaRPr lang="en-US"/>
        </a:p>
      </dgm:t>
    </dgm:pt>
    <dgm:pt modelId="{6B9EBFFC-6817-49D4-92BF-2FD47FAE96F9}">
      <dgm:prSet phldrT="[Text]" custT="1"/>
      <dgm:spPr/>
      <dgm:t>
        <a:bodyPr vert="vert270"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short</a:t>
          </a:r>
        </a:p>
      </dgm:t>
    </dgm:pt>
    <dgm:pt modelId="{C3687230-5A3A-46A6-AC7B-EEC9C047311F}" type="parTrans" cxnId="{5E112E0B-ADEB-4311-90C8-B518FEBF5127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719854BA-EDE2-4782-B0AD-CC9743B5D80F}" type="sibTrans" cxnId="{5E112E0B-ADEB-4311-90C8-B518FEBF5127}">
      <dgm:prSet/>
      <dgm:spPr/>
      <dgm:t>
        <a:bodyPr/>
        <a:lstStyle/>
        <a:p>
          <a:endParaRPr lang="en-US"/>
        </a:p>
      </dgm:t>
    </dgm:pt>
    <dgm:pt modelId="{3E9BF31C-2268-4803-B09D-A7FEA38BA969}">
      <dgm:prSet phldrT="[Text]" custT="1"/>
      <dgm:spPr/>
      <dgm:t>
        <a:bodyPr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Function</a:t>
          </a:r>
        </a:p>
      </dgm:t>
    </dgm:pt>
    <dgm:pt modelId="{D696E8D8-5847-4E83-9728-B88C34295374}" type="parTrans" cxnId="{18F8EB7A-BBBB-4ADE-AB43-C9FF60468974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FF22C801-2052-4B79-A40D-F5510EC8111F}" type="sibTrans" cxnId="{18F8EB7A-BBBB-4ADE-AB43-C9FF60468974}">
      <dgm:prSet/>
      <dgm:spPr/>
      <dgm:t>
        <a:bodyPr/>
        <a:lstStyle/>
        <a:p>
          <a:endParaRPr lang="en-US"/>
        </a:p>
      </dgm:t>
    </dgm:pt>
    <dgm:pt modelId="{779982C4-78AA-4F4D-B807-84FE0940C9A2}">
      <dgm:prSet phldrT="[Text]" custT="1"/>
      <dgm:spPr/>
      <dgm:t>
        <a:bodyPr vert="vert270"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Functional </a:t>
          </a:r>
        </a:p>
      </dgm:t>
    </dgm:pt>
    <dgm:pt modelId="{36EB349E-B921-4908-8258-F8A7919DC1ED}" type="parTrans" cxnId="{BB2B08AF-0671-4CEF-B88D-2153BF63CC73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DF309A04-A76F-4750-9337-C58124DD2D37}" type="sibTrans" cxnId="{BB2B08AF-0671-4CEF-B88D-2153BF63CC73}">
      <dgm:prSet/>
      <dgm:spPr/>
      <dgm:t>
        <a:bodyPr/>
        <a:lstStyle/>
        <a:p>
          <a:endParaRPr lang="en-US"/>
        </a:p>
      </dgm:t>
    </dgm:pt>
    <dgm:pt modelId="{613A8856-F9D9-4697-8927-6FC2C8F40671}">
      <dgm:prSet custT="1"/>
      <dgm:spPr/>
      <dgm:t>
        <a:bodyPr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Flexibility</a:t>
          </a:r>
        </a:p>
      </dgm:t>
    </dgm:pt>
    <dgm:pt modelId="{93B42AC1-BE06-4E66-BC36-D2093B874F17}" type="parTrans" cxnId="{641A2A0F-5472-4568-817B-CCC8C5B849CF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666428B1-25C6-431B-90A8-58327EB3ECAF}" type="sibTrans" cxnId="{641A2A0F-5472-4568-817B-CCC8C5B849CF}">
      <dgm:prSet/>
      <dgm:spPr/>
      <dgm:t>
        <a:bodyPr/>
        <a:lstStyle/>
        <a:p>
          <a:endParaRPr lang="en-US"/>
        </a:p>
      </dgm:t>
    </dgm:pt>
    <dgm:pt modelId="{446345AC-41F8-40D5-87B5-24C625F8F03C}">
      <dgm:prSet phldrT="[Text]" custT="1"/>
      <dgm:spPr/>
      <dgm:t>
        <a:bodyPr vert="vert270"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long</a:t>
          </a:r>
        </a:p>
      </dgm:t>
    </dgm:pt>
    <dgm:pt modelId="{31B7D56E-D8E5-4942-8244-47619772961F}" type="sibTrans" cxnId="{47844775-0E04-4A06-A4A4-EB52B7AF6369}">
      <dgm:prSet/>
      <dgm:spPr/>
      <dgm:t>
        <a:bodyPr/>
        <a:lstStyle/>
        <a:p>
          <a:endParaRPr lang="en-US"/>
        </a:p>
      </dgm:t>
    </dgm:pt>
    <dgm:pt modelId="{DCD1D4B3-AC59-44CB-8FC8-8E75D54BEC3E}" type="parTrans" cxnId="{47844775-0E04-4A06-A4A4-EB52B7AF6369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9E231FDA-D389-4703-A058-6AAF5BBAF231}">
      <dgm:prSet custT="1"/>
      <dgm:spPr/>
      <dgm:t>
        <a:bodyPr vert="vert270"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master</a:t>
          </a:r>
        </a:p>
      </dgm:t>
    </dgm:pt>
    <dgm:pt modelId="{97576A38-0851-4939-9008-9141F79CF1B4}" type="parTrans" cxnId="{F0DD58A8-3A1C-46D2-85E5-3ED02A888675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6E366E2F-3001-4395-B806-6E8E05179F89}" type="sibTrans" cxnId="{F0DD58A8-3A1C-46D2-85E5-3ED02A888675}">
      <dgm:prSet/>
      <dgm:spPr/>
      <dgm:t>
        <a:bodyPr/>
        <a:lstStyle/>
        <a:p>
          <a:endParaRPr lang="en-US"/>
        </a:p>
      </dgm:t>
    </dgm:pt>
    <dgm:pt modelId="{7ECE4458-4292-4C6B-B23A-0B450916D998}">
      <dgm:prSet custT="1"/>
      <dgm:spPr/>
      <dgm:t>
        <a:bodyPr vert="vert270"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Fixed</a:t>
          </a:r>
        </a:p>
      </dgm:t>
    </dgm:pt>
    <dgm:pt modelId="{04C2BE67-3F60-4251-9721-5C9DE928C07A}" type="parTrans" cxnId="{68AE097A-C31D-406C-B585-1FFB8EBA5814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29BB2A7A-2022-45DF-A37D-119F0D0F420E}" type="sibTrans" cxnId="{68AE097A-C31D-406C-B585-1FFB8EBA5814}">
      <dgm:prSet/>
      <dgm:spPr/>
      <dgm:t>
        <a:bodyPr/>
        <a:lstStyle/>
        <a:p>
          <a:endParaRPr lang="en-US"/>
        </a:p>
      </dgm:t>
    </dgm:pt>
    <dgm:pt modelId="{7BD7E369-843D-46CB-8B22-42352766C8F5}">
      <dgm:prSet custT="1"/>
      <dgm:spPr/>
      <dgm:t>
        <a:bodyPr vert="vert270"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Flexible</a:t>
          </a:r>
        </a:p>
      </dgm:t>
    </dgm:pt>
    <dgm:pt modelId="{B1507398-35E2-42C6-A831-8A0D113895F4}" type="parTrans" cxnId="{38F1E344-11D6-4FB6-A7B8-46ED0D2B0483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9B3A93E1-1268-4013-892A-34B46E3E27A8}" type="sibTrans" cxnId="{38F1E344-11D6-4FB6-A7B8-46ED0D2B0483}">
      <dgm:prSet/>
      <dgm:spPr/>
      <dgm:t>
        <a:bodyPr/>
        <a:lstStyle/>
        <a:p>
          <a:endParaRPr lang="en-US"/>
        </a:p>
      </dgm:t>
    </dgm:pt>
    <dgm:pt modelId="{F882C6B4-E5F7-4B67-8C32-D26F05575F40}">
      <dgm:prSet custT="1"/>
      <dgm:spPr/>
      <dgm:t>
        <a:bodyPr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Operating</a:t>
          </a:r>
        </a:p>
      </dgm:t>
    </dgm:pt>
    <dgm:pt modelId="{7D80C5E3-5EFD-4214-99EB-36E1DB9082D7}" type="parTrans" cxnId="{9A2F0524-9315-4DE1-B991-F2A02DE82F87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650B8DE5-AE0F-4356-91D2-61A50B5E686E}" type="sibTrans" cxnId="{9A2F0524-9315-4DE1-B991-F2A02DE82F87}">
      <dgm:prSet/>
      <dgm:spPr/>
      <dgm:t>
        <a:bodyPr/>
        <a:lstStyle/>
        <a:p>
          <a:endParaRPr lang="en-US"/>
        </a:p>
      </dgm:t>
    </dgm:pt>
    <dgm:pt modelId="{74F1E4ED-A9FA-4AF6-BC79-38925B4C837D}">
      <dgm:prSet custT="1"/>
      <dgm:spPr/>
      <dgm:t>
        <a:bodyPr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Financial</a:t>
          </a:r>
        </a:p>
      </dgm:t>
    </dgm:pt>
    <dgm:pt modelId="{888B66A5-7FAF-402D-B634-1EFC754C41B4}" type="parTrans" cxnId="{72381E2D-9B32-45C2-8E91-5CF672272DCE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5682C594-31F4-42EA-BD90-62EEF7695282}" type="sibTrans" cxnId="{72381E2D-9B32-45C2-8E91-5CF672272DCE}">
      <dgm:prSet/>
      <dgm:spPr/>
      <dgm:t>
        <a:bodyPr/>
        <a:lstStyle/>
        <a:p>
          <a:endParaRPr lang="en-US"/>
        </a:p>
      </dgm:t>
    </dgm:pt>
    <dgm:pt modelId="{ED4F0A3F-1FA2-40E0-BF80-30E795AF9FBF}">
      <dgm:prSet custT="1"/>
      <dgm:spPr/>
      <dgm:t>
        <a:bodyPr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1. Sale</a:t>
          </a:r>
        </a:p>
        <a:p>
          <a:r>
            <a:rPr lang="en-US" sz="2200" b="1" dirty="0">
              <a:latin typeface="NikoshBAN" pitchFamily="2" charset="0"/>
              <a:cs typeface="NikoshBAN" pitchFamily="2" charset="0"/>
            </a:rPr>
            <a:t>2.Production/Purchase(5)</a:t>
          </a:r>
        </a:p>
        <a:p>
          <a:r>
            <a:rPr lang="en-US" sz="2200" b="1" dirty="0">
              <a:latin typeface="NikoshBAN" pitchFamily="2" charset="0"/>
              <a:cs typeface="NikoshBAN" pitchFamily="2" charset="0"/>
            </a:rPr>
            <a:t>3.Income Statement</a:t>
          </a:r>
        </a:p>
      </dgm:t>
    </dgm:pt>
    <dgm:pt modelId="{66D3B7F1-AC1A-45AE-910D-C154AD55C0A2}" type="parTrans" cxnId="{7985B162-1B33-4C4D-864A-086697D1C6A2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AB49F435-AB36-409B-8221-BBE5AD904376}" type="sibTrans" cxnId="{7985B162-1B33-4C4D-864A-086697D1C6A2}">
      <dgm:prSet/>
      <dgm:spPr/>
      <dgm:t>
        <a:bodyPr/>
        <a:lstStyle/>
        <a:p>
          <a:endParaRPr lang="en-US"/>
        </a:p>
      </dgm:t>
    </dgm:pt>
    <dgm:pt modelId="{73DAADA2-D8CF-4B1B-93E2-28077597E048}">
      <dgm:prSet custT="1"/>
      <dgm:spPr/>
      <dgm:t>
        <a:bodyPr/>
        <a:lstStyle/>
        <a:p>
          <a:r>
            <a:rPr lang="en-US" sz="2200" b="1" dirty="0">
              <a:latin typeface="NikoshBAN" pitchFamily="2" charset="0"/>
              <a:cs typeface="NikoshBAN" pitchFamily="2" charset="0"/>
            </a:rPr>
            <a:t>1.Capital</a:t>
          </a:r>
        </a:p>
        <a:p>
          <a:r>
            <a:rPr lang="en-US" sz="2200" b="1" dirty="0">
              <a:latin typeface="NikoshBAN" pitchFamily="2" charset="0"/>
              <a:cs typeface="NikoshBAN" pitchFamily="2" charset="0"/>
            </a:rPr>
            <a:t>2.Cash</a:t>
          </a:r>
        </a:p>
        <a:p>
          <a:r>
            <a:rPr lang="en-US" sz="2200" b="1" dirty="0">
              <a:latin typeface="NikoshBAN" pitchFamily="2" charset="0"/>
              <a:cs typeface="NikoshBAN" pitchFamily="2" charset="0"/>
            </a:rPr>
            <a:t>3.Balance Sheet</a:t>
          </a:r>
        </a:p>
      </dgm:t>
    </dgm:pt>
    <dgm:pt modelId="{8C69CED6-2F88-44E9-B6F6-5B74AE26356C}" type="parTrans" cxnId="{2DF53A21-2596-4B5B-BFCD-FA3B2B33DF58}">
      <dgm:prSet/>
      <dgm:spPr/>
      <dgm:t>
        <a:bodyPr/>
        <a:lstStyle/>
        <a:p>
          <a:endParaRPr lang="en-US" sz="2200" b="1">
            <a:latin typeface="NikoshBAN" pitchFamily="2" charset="0"/>
            <a:cs typeface="NikoshBAN" pitchFamily="2" charset="0"/>
          </a:endParaRPr>
        </a:p>
      </dgm:t>
    </dgm:pt>
    <dgm:pt modelId="{7857DDDF-7BE2-4AAD-BD0B-583B6A2C654F}" type="sibTrans" cxnId="{2DF53A21-2596-4B5B-BFCD-FA3B2B33DF58}">
      <dgm:prSet/>
      <dgm:spPr/>
      <dgm:t>
        <a:bodyPr/>
        <a:lstStyle/>
        <a:p>
          <a:endParaRPr lang="en-US"/>
        </a:p>
      </dgm:t>
    </dgm:pt>
    <dgm:pt modelId="{957193B2-EF1E-4D2C-82D6-F8633D2EDA26}" type="pres">
      <dgm:prSet presAssocID="{A4B66ABE-09E4-4AB9-82CB-951672B471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62931D-6BD7-4F55-8FBA-6B73358F8EA8}" type="pres">
      <dgm:prSet presAssocID="{BE6736EA-2169-431A-B77E-9B9BDD63A079}" presName="hierRoot1" presStyleCnt="0"/>
      <dgm:spPr/>
    </dgm:pt>
    <dgm:pt modelId="{71122938-9E75-4693-BEDD-7A63039B2571}" type="pres">
      <dgm:prSet presAssocID="{BE6736EA-2169-431A-B77E-9B9BDD63A079}" presName="composite" presStyleCnt="0"/>
      <dgm:spPr/>
    </dgm:pt>
    <dgm:pt modelId="{17B76C5C-2888-44FB-8090-92FFA068BEA9}" type="pres">
      <dgm:prSet presAssocID="{BE6736EA-2169-431A-B77E-9B9BDD63A079}" presName="background" presStyleLbl="node0" presStyleIdx="0" presStyleCnt="1"/>
      <dgm:spPr/>
    </dgm:pt>
    <dgm:pt modelId="{A985B6A0-61AA-4FDC-986D-3CEAC096B798}" type="pres">
      <dgm:prSet presAssocID="{BE6736EA-2169-431A-B77E-9B9BDD63A079}" presName="text" presStyleLbl="fgAcc0" presStyleIdx="0" presStyleCnt="1" custScaleX="1780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37A5D-748B-4858-9656-F3D84B5632EF}" type="pres">
      <dgm:prSet presAssocID="{BE6736EA-2169-431A-B77E-9B9BDD63A079}" presName="hierChild2" presStyleCnt="0"/>
      <dgm:spPr/>
    </dgm:pt>
    <dgm:pt modelId="{0B96E13D-6176-4B5F-9122-5312C24ABFF1}" type="pres">
      <dgm:prSet presAssocID="{4E8B4A03-9B98-4E51-98CE-B2B2D94B3C0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5C6F202-2265-441F-9236-63FE3E274A5A}" type="pres">
      <dgm:prSet presAssocID="{1B182124-2ABF-4BBF-BE08-A6B5B19BD63C}" presName="hierRoot2" presStyleCnt="0"/>
      <dgm:spPr/>
    </dgm:pt>
    <dgm:pt modelId="{730DFD89-943A-4F30-A411-ABCB025D2F4E}" type="pres">
      <dgm:prSet presAssocID="{1B182124-2ABF-4BBF-BE08-A6B5B19BD63C}" presName="composite2" presStyleCnt="0"/>
      <dgm:spPr/>
    </dgm:pt>
    <dgm:pt modelId="{D08468A3-1D7D-4CEE-B30A-F7BE48A3F328}" type="pres">
      <dgm:prSet presAssocID="{1B182124-2ABF-4BBF-BE08-A6B5B19BD63C}" presName="background2" presStyleLbl="node2" presStyleIdx="0" presStyleCnt="3"/>
      <dgm:spPr/>
    </dgm:pt>
    <dgm:pt modelId="{65C8327D-74E6-4C82-92B4-FE0D21B754BE}" type="pres">
      <dgm:prSet presAssocID="{1B182124-2ABF-4BBF-BE08-A6B5B19BD63C}" presName="text2" presStyleLbl="fgAcc2" presStyleIdx="0" presStyleCnt="3" custScaleX="160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1F6C43-A182-4190-984E-C1B496BE48ED}" type="pres">
      <dgm:prSet presAssocID="{1B182124-2ABF-4BBF-BE08-A6B5B19BD63C}" presName="hierChild3" presStyleCnt="0"/>
      <dgm:spPr/>
    </dgm:pt>
    <dgm:pt modelId="{31434F42-DCBC-445A-8646-0A27063E6DC1}" type="pres">
      <dgm:prSet presAssocID="{C3687230-5A3A-46A6-AC7B-EEC9C047311F}" presName="Name17" presStyleLbl="parChTrans1D3" presStyleIdx="0" presStyleCnt="6"/>
      <dgm:spPr/>
      <dgm:t>
        <a:bodyPr/>
        <a:lstStyle/>
        <a:p>
          <a:endParaRPr lang="en-US"/>
        </a:p>
      </dgm:t>
    </dgm:pt>
    <dgm:pt modelId="{D47C2148-6CC2-4B1B-A1A1-F106F29EE04C}" type="pres">
      <dgm:prSet presAssocID="{6B9EBFFC-6817-49D4-92BF-2FD47FAE96F9}" presName="hierRoot3" presStyleCnt="0"/>
      <dgm:spPr/>
    </dgm:pt>
    <dgm:pt modelId="{5BD5E529-6E57-4E2A-AA03-8D3A802E6ABD}" type="pres">
      <dgm:prSet presAssocID="{6B9EBFFC-6817-49D4-92BF-2FD47FAE96F9}" presName="composite3" presStyleCnt="0"/>
      <dgm:spPr/>
    </dgm:pt>
    <dgm:pt modelId="{A6FFD03A-5155-4970-A274-EFA9C705C9CA}" type="pres">
      <dgm:prSet presAssocID="{6B9EBFFC-6817-49D4-92BF-2FD47FAE96F9}" presName="background3" presStyleLbl="node3" presStyleIdx="0" presStyleCnt="6"/>
      <dgm:spPr/>
    </dgm:pt>
    <dgm:pt modelId="{7F50CAC0-16BC-4DEE-9F95-E4BB8CFE26C7}" type="pres">
      <dgm:prSet presAssocID="{6B9EBFFC-6817-49D4-92BF-2FD47FAE96F9}" presName="text3" presStyleLbl="fgAcc3" presStyleIdx="0" presStyleCnt="6" custScaleY="293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90402E-5F3E-4FA3-B278-397BB0A60708}" type="pres">
      <dgm:prSet presAssocID="{6B9EBFFC-6817-49D4-92BF-2FD47FAE96F9}" presName="hierChild4" presStyleCnt="0"/>
      <dgm:spPr/>
    </dgm:pt>
    <dgm:pt modelId="{83E9F9E2-A8AF-4E56-8957-292FA1A51C43}" type="pres">
      <dgm:prSet presAssocID="{DCD1D4B3-AC59-44CB-8FC8-8E75D54BEC3E}" presName="Name17" presStyleLbl="parChTrans1D3" presStyleIdx="1" presStyleCnt="6"/>
      <dgm:spPr/>
      <dgm:t>
        <a:bodyPr/>
        <a:lstStyle/>
        <a:p>
          <a:endParaRPr lang="en-US"/>
        </a:p>
      </dgm:t>
    </dgm:pt>
    <dgm:pt modelId="{6F492BA5-0BEB-455D-850F-970EDED2D6DD}" type="pres">
      <dgm:prSet presAssocID="{446345AC-41F8-40D5-87B5-24C625F8F03C}" presName="hierRoot3" presStyleCnt="0"/>
      <dgm:spPr/>
    </dgm:pt>
    <dgm:pt modelId="{B8309CD2-9AC0-4821-8D96-13EDB1EC77BC}" type="pres">
      <dgm:prSet presAssocID="{446345AC-41F8-40D5-87B5-24C625F8F03C}" presName="composite3" presStyleCnt="0"/>
      <dgm:spPr/>
    </dgm:pt>
    <dgm:pt modelId="{3BFEDA9D-E202-4520-A6C8-799693F67CA8}" type="pres">
      <dgm:prSet presAssocID="{446345AC-41F8-40D5-87B5-24C625F8F03C}" presName="background3" presStyleLbl="node3" presStyleIdx="1" presStyleCnt="6"/>
      <dgm:spPr/>
    </dgm:pt>
    <dgm:pt modelId="{BD9B61CE-1EFA-467E-AE48-4392BC835A86}" type="pres">
      <dgm:prSet presAssocID="{446345AC-41F8-40D5-87B5-24C625F8F03C}" presName="text3" presStyleLbl="fgAcc3" presStyleIdx="1" presStyleCnt="6" custScaleY="293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112E40-460E-44BE-8673-230C73DF5BE2}" type="pres">
      <dgm:prSet presAssocID="{446345AC-41F8-40D5-87B5-24C625F8F03C}" presName="hierChild4" presStyleCnt="0"/>
      <dgm:spPr/>
    </dgm:pt>
    <dgm:pt modelId="{DD06CAF8-D6BB-4CD8-B14E-3E5365598D0D}" type="pres">
      <dgm:prSet presAssocID="{D696E8D8-5847-4E83-9728-B88C34295374}" presName="Name10" presStyleLbl="parChTrans1D2" presStyleIdx="1" presStyleCnt="3"/>
      <dgm:spPr/>
      <dgm:t>
        <a:bodyPr/>
        <a:lstStyle/>
        <a:p>
          <a:endParaRPr lang="en-US"/>
        </a:p>
      </dgm:t>
    </dgm:pt>
    <dgm:pt modelId="{BEA14BAA-1069-42F8-B2C3-A95E85FE7E4F}" type="pres">
      <dgm:prSet presAssocID="{3E9BF31C-2268-4803-B09D-A7FEA38BA969}" presName="hierRoot2" presStyleCnt="0"/>
      <dgm:spPr/>
    </dgm:pt>
    <dgm:pt modelId="{5626C912-8562-4E84-9F05-79D492906A24}" type="pres">
      <dgm:prSet presAssocID="{3E9BF31C-2268-4803-B09D-A7FEA38BA969}" presName="composite2" presStyleCnt="0"/>
      <dgm:spPr/>
    </dgm:pt>
    <dgm:pt modelId="{B34EE313-7248-4173-A833-1AE836F9020B}" type="pres">
      <dgm:prSet presAssocID="{3E9BF31C-2268-4803-B09D-A7FEA38BA969}" presName="background2" presStyleLbl="node2" presStyleIdx="1" presStyleCnt="3"/>
      <dgm:spPr/>
    </dgm:pt>
    <dgm:pt modelId="{863C9C84-E1ED-4A37-BFD4-3C06F2D4E8D1}" type="pres">
      <dgm:prSet presAssocID="{3E9BF31C-2268-4803-B09D-A7FEA38BA969}" presName="text2" presStyleLbl="fgAcc2" presStyleIdx="1" presStyleCnt="3" custScaleX="2011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86CB7-89B1-4626-9B31-C3327EA5ECEB}" type="pres">
      <dgm:prSet presAssocID="{3E9BF31C-2268-4803-B09D-A7FEA38BA969}" presName="hierChild3" presStyleCnt="0"/>
      <dgm:spPr/>
    </dgm:pt>
    <dgm:pt modelId="{7B87517B-BA61-4A51-9AD0-600D70ED426C}" type="pres">
      <dgm:prSet presAssocID="{36EB349E-B921-4908-8258-F8A7919DC1ED}" presName="Name17" presStyleLbl="parChTrans1D3" presStyleIdx="2" presStyleCnt="6"/>
      <dgm:spPr/>
      <dgm:t>
        <a:bodyPr/>
        <a:lstStyle/>
        <a:p>
          <a:endParaRPr lang="en-US"/>
        </a:p>
      </dgm:t>
    </dgm:pt>
    <dgm:pt modelId="{5C944F54-0691-4723-A24C-5D5148F7448D}" type="pres">
      <dgm:prSet presAssocID="{779982C4-78AA-4F4D-B807-84FE0940C9A2}" presName="hierRoot3" presStyleCnt="0"/>
      <dgm:spPr/>
    </dgm:pt>
    <dgm:pt modelId="{7EB34B15-08DC-432E-8F41-E592EBB19FEE}" type="pres">
      <dgm:prSet presAssocID="{779982C4-78AA-4F4D-B807-84FE0940C9A2}" presName="composite3" presStyleCnt="0"/>
      <dgm:spPr/>
    </dgm:pt>
    <dgm:pt modelId="{1795A097-6ED8-4D2F-B9A8-6C199C830036}" type="pres">
      <dgm:prSet presAssocID="{779982C4-78AA-4F4D-B807-84FE0940C9A2}" presName="background3" presStyleLbl="node3" presStyleIdx="2" presStyleCnt="6"/>
      <dgm:spPr/>
    </dgm:pt>
    <dgm:pt modelId="{04D31E2A-3ABF-414E-925C-AADABF9F45AF}" type="pres">
      <dgm:prSet presAssocID="{779982C4-78AA-4F4D-B807-84FE0940C9A2}" presName="text3" presStyleLbl="fgAcc3" presStyleIdx="2" presStyleCnt="6" custScaleY="293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5E33E2-0037-49A3-AF76-F117FAFE5E7C}" type="pres">
      <dgm:prSet presAssocID="{779982C4-78AA-4F4D-B807-84FE0940C9A2}" presName="hierChild4" presStyleCnt="0"/>
      <dgm:spPr/>
    </dgm:pt>
    <dgm:pt modelId="{8D3AB6BC-01F7-4075-B158-BF90B8328571}" type="pres">
      <dgm:prSet presAssocID="{97576A38-0851-4939-9008-9141F79CF1B4}" presName="Name17" presStyleLbl="parChTrans1D3" presStyleIdx="3" presStyleCnt="6"/>
      <dgm:spPr/>
      <dgm:t>
        <a:bodyPr/>
        <a:lstStyle/>
        <a:p>
          <a:endParaRPr lang="en-US"/>
        </a:p>
      </dgm:t>
    </dgm:pt>
    <dgm:pt modelId="{7E01D116-28F5-49B0-A228-625992FCD5EE}" type="pres">
      <dgm:prSet presAssocID="{9E231FDA-D389-4703-A058-6AAF5BBAF231}" presName="hierRoot3" presStyleCnt="0"/>
      <dgm:spPr/>
    </dgm:pt>
    <dgm:pt modelId="{C864CF14-AC90-47F6-A14A-6BF7FB94465B}" type="pres">
      <dgm:prSet presAssocID="{9E231FDA-D389-4703-A058-6AAF5BBAF231}" presName="composite3" presStyleCnt="0"/>
      <dgm:spPr/>
    </dgm:pt>
    <dgm:pt modelId="{48D15A68-C899-4886-BC23-91B28C7414B1}" type="pres">
      <dgm:prSet presAssocID="{9E231FDA-D389-4703-A058-6AAF5BBAF231}" presName="background3" presStyleLbl="node3" presStyleIdx="3" presStyleCnt="6"/>
      <dgm:spPr/>
    </dgm:pt>
    <dgm:pt modelId="{09A64E39-5521-41C2-86FC-F9E2B5443CC7}" type="pres">
      <dgm:prSet presAssocID="{9E231FDA-D389-4703-A058-6AAF5BBAF231}" presName="text3" presStyleLbl="fgAcc3" presStyleIdx="3" presStyleCnt="6" custScaleY="293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A6B478-875E-45D7-A7D7-83BFD58CDBE7}" type="pres">
      <dgm:prSet presAssocID="{9E231FDA-D389-4703-A058-6AAF5BBAF231}" presName="hierChild4" presStyleCnt="0"/>
      <dgm:spPr/>
    </dgm:pt>
    <dgm:pt modelId="{FB16B192-7B49-4F6F-8B72-81F1C1DA8099}" type="pres">
      <dgm:prSet presAssocID="{7D80C5E3-5EFD-4214-99EB-36E1DB9082D7}" presName="Name23" presStyleLbl="parChTrans1D4" presStyleIdx="0" presStyleCnt="4"/>
      <dgm:spPr/>
      <dgm:t>
        <a:bodyPr/>
        <a:lstStyle/>
        <a:p>
          <a:endParaRPr lang="en-US"/>
        </a:p>
      </dgm:t>
    </dgm:pt>
    <dgm:pt modelId="{645E077E-BEFB-40F7-B5C0-9B4F49CE194C}" type="pres">
      <dgm:prSet presAssocID="{F882C6B4-E5F7-4B67-8C32-D26F05575F40}" presName="hierRoot4" presStyleCnt="0"/>
      <dgm:spPr/>
    </dgm:pt>
    <dgm:pt modelId="{1C7AF97D-E2FE-4AD4-BCD7-A1A7A1101F48}" type="pres">
      <dgm:prSet presAssocID="{F882C6B4-E5F7-4B67-8C32-D26F05575F40}" presName="composite4" presStyleCnt="0"/>
      <dgm:spPr/>
    </dgm:pt>
    <dgm:pt modelId="{6E24FEF2-F478-4450-94F2-3C7819CE7B66}" type="pres">
      <dgm:prSet presAssocID="{F882C6B4-E5F7-4B67-8C32-D26F05575F40}" presName="background4" presStyleLbl="node4" presStyleIdx="0" presStyleCnt="4"/>
      <dgm:spPr/>
    </dgm:pt>
    <dgm:pt modelId="{0C8B3EDA-1A29-4604-A6CA-22CE46447CCF}" type="pres">
      <dgm:prSet presAssocID="{F882C6B4-E5F7-4B67-8C32-D26F05575F40}" presName="text4" presStyleLbl="fgAcc4" presStyleIdx="0" presStyleCnt="4" custScaleX="2168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B01D4F-B802-4F7E-96E9-8E5AC942DDFA}" type="pres">
      <dgm:prSet presAssocID="{F882C6B4-E5F7-4B67-8C32-D26F05575F40}" presName="hierChild5" presStyleCnt="0"/>
      <dgm:spPr/>
    </dgm:pt>
    <dgm:pt modelId="{E151D546-8984-4B34-A643-50C19BF306CB}" type="pres">
      <dgm:prSet presAssocID="{66D3B7F1-AC1A-45AE-910D-C154AD55C0A2}" presName="Name23" presStyleLbl="parChTrans1D4" presStyleIdx="1" presStyleCnt="4"/>
      <dgm:spPr/>
      <dgm:t>
        <a:bodyPr/>
        <a:lstStyle/>
        <a:p>
          <a:endParaRPr lang="en-US"/>
        </a:p>
      </dgm:t>
    </dgm:pt>
    <dgm:pt modelId="{4B9D5B2C-CC08-42EC-9891-FFD95C8C5C97}" type="pres">
      <dgm:prSet presAssocID="{ED4F0A3F-1FA2-40E0-BF80-30E795AF9FBF}" presName="hierRoot4" presStyleCnt="0"/>
      <dgm:spPr/>
    </dgm:pt>
    <dgm:pt modelId="{9DB00887-7AF9-4928-A6CD-704243369581}" type="pres">
      <dgm:prSet presAssocID="{ED4F0A3F-1FA2-40E0-BF80-30E795AF9FBF}" presName="composite4" presStyleCnt="0"/>
      <dgm:spPr/>
    </dgm:pt>
    <dgm:pt modelId="{BA838215-D496-4918-88A6-3444580C2E42}" type="pres">
      <dgm:prSet presAssocID="{ED4F0A3F-1FA2-40E0-BF80-30E795AF9FBF}" presName="background4" presStyleLbl="node4" presStyleIdx="1" presStyleCnt="4"/>
      <dgm:spPr/>
    </dgm:pt>
    <dgm:pt modelId="{06E3ADEA-091A-482C-9511-22CFE7984EEF}" type="pres">
      <dgm:prSet presAssocID="{ED4F0A3F-1FA2-40E0-BF80-30E795AF9FBF}" presName="text4" presStyleLbl="fgAcc4" presStyleIdx="1" presStyleCnt="4" custScaleX="442978" custScaleY="259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1889B5-640B-408A-982E-2C434719A28B}" type="pres">
      <dgm:prSet presAssocID="{ED4F0A3F-1FA2-40E0-BF80-30E795AF9FBF}" presName="hierChild5" presStyleCnt="0"/>
      <dgm:spPr/>
    </dgm:pt>
    <dgm:pt modelId="{110A4A22-DD1F-4D0C-B929-66B3DD341332}" type="pres">
      <dgm:prSet presAssocID="{888B66A5-7FAF-402D-B634-1EFC754C41B4}" presName="Name23" presStyleLbl="parChTrans1D4" presStyleIdx="2" presStyleCnt="4"/>
      <dgm:spPr/>
      <dgm:t>
        <a:bodyPr/>
        <a:lstStyle/>
        <a:p>
          <a:endParaRPr lang="en-US"/>
        </a:p>
      </dgm:t>
    </dgm:pt>
    <dgm:pt modelId="{18466232-6D98-4E8C-AA31-CC74296B328E}" type="pres">
      <dgm:prSet presAssocID="{74F1E4ED-A9FA-4AF6-BC79-38925B4C837D}" presName="hierRoot4" presStyleCnt="0"/>
      <dgm:spPr/>
    </dgm:pt>
    <dgm:pt modelId="{6541297B-74BE-4614-875C-9F01BED94CAF}" type="pres">
      <dgm:prSet presAssocID="{74F1E4ED-A9FA-4AF6-BC79-38925B4C837D}" presName="composite4" presStyleCnt="0"/>
      <dgm:spPr/>
    </dgm:pt>
    <dgm:pt modelId="{08C4D7C0-8FF1-4A87-AAAA-A580CB1EFBBC}" type="pres">
      <dgm:prSet presAssocID="{74F1E4ED-A9FA-4AF6-BC79-38925B4C837D}" presName="background4" presStyleLbl="node4" presStyleIdx="2" presStyleCnt="4"/>
      <dgm:spPr/>
    </dgm:pt>
    <dgm:pt modelId="{6DE8266C-3166-481D-B681-234FC3819030}" type="pres">
      <dgm:prSet presAssocID="{74F1E4ED-A9FA-4AF6-BC79-38925B4C837D}" presName="text4" presStyleLbl="fgAcc4" presStyleIdx="2" presStyleCnt="4" custScaleX="1759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F681C5-235D-4005-99A8-F68732B9DF53}" type="pres">
      <dgm:prSet presAssocID="{74F1E4ED-A9FA-4AF6-BC79-38925B4C837D}" presName="hierChild5" presStyleCnt="0"/>
      <dgm:spPr/>
    </dgm:pt>
    <dgm:pt modelId="{C7CF8AA6-1E57-44E5-82B1-AE7FCA90D180}" type="pres">
      <dgm:prSet presAssocID="{8C69CED6-2F88-44E9-B6F6-5B74AE26356C}" presName="Name23" presStyleLbl="parChTrans1D4" presStyleIdx="3" presStyleCnt="4"/>
      <dgm:spPr/>
      <dgm:t>
        <a:bodyPr/>
        <a:lstStyle/>
        <a:p>
          <a:endParaRPr lang="en-US"/>
        </a:p>
      </dgm:t>
    </dgm:pt>
    <dgm:pt modelId="{5430F9C1-1C10-4965-A9F0-D6AE2B836FA6}" type="pres">
      <dgm:prSet presAssocID="{73DAADA2-D8CF-4B1B-93E2-28077597E048}" presName="hierRoot4" presStyleCnt="0"/>
      <dgm:spPr/>
    </dgm:pt>
    <dgm:pt modelId="{42F43B05-8626-4F92-B729-9EA9940D9C40}" type="pres">
      <dgm:prSet presAssocID="{73DAADA2-D8CF-4B1B-93E2-28077597E048}" presName="composite4" presStyleCnt="0"/>
      <dgm:spPr/>
    </dgm:pt>
    <dgm:pt modelId="{8ED6A6BD-E62E-45B8-AB37-22428CFE140A}" type="pres">
      <dgm:prSet presAssocID="{73DAADA2-D8CF-4B1B-93E2-28077597E048}" presName="background4" presStyleLbl="node4" presStyleIdx="3" presStyleCnt="4"/>
      <dgm:spPr/>
    </dgm:pt>
    <dgm:pt modelId="{9773F99A-21BD-4576-94A2-BE6D0B7535F7}" type="pres">
      <dgm:prSet presAssocID="{73DAADA2-D8CF-4B1B-93E2-28077597E048}" presName="text4" presStyleLbl="fgAcc4" presStyleIdx="3" presStyleCnt="4" custScaleX="371447" custScaleY="238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27D74C-E8AE-4628-9C09-4AB7587901E0}" type="pres">
      <dgm:prSet presAssocID="{73DAADA2-D8CF-4B1B-93E2-28077597E048}" presName="hierChild5" presStyleCnt="0"/>
      <dgm:spPr/>
    </dgm:pt>
    <dgm:pt modelId="{04917C06-EBE9-4F58-AED5-4305DF12693D}" type="pres">
      <dgm:prSet presAssocID="{93B42AC1-BE06-4E66-BC36-D2093B874F17}" presName="Name10" presStyleLbl="parChTrans1D2" presStyleIdx="2" presStyleCnt="3"/>
      <dgm:spPr/>
      <dgm:t>
        <a:bodyPr/>
        <a:lstStyle/>
        <a:p>
          <a:endParaRPr lang="en-US"/>
        </a:p>
      </dgm:t>
    </dgm:pt>
    <dgm:pt modelId="{059B3D18-7984-471D-89B8-8D6C0D88149D}" type="pres">
      <dgm:prSet presAssocID="{613A8856-F9D9-4697-8927-6FC2C8F40671}" presName="hierRoot2" presStyleCnt="0"/>
      <dgm:spPr/>
    </dgm:pt>
    <dgm:pt modelId="{626124B4-E559-4B6E-851D-6DA4DBFD50A6}" type="pres">
      <dgm:prSet presAssocID="{613A8856-F9D9-4697-8927-6FC2C8F40671}" presName="composite2" presStyleCnt="0"/>
      <dgm:spPr/>
    </dgm:pt>
    <dgm:pt modelId="{7D592574-1C30-4E17-8C00-DF61710CD40E}" type="pres">
      <dgm:prSet presAssocID="{613A8856-F9D9-4697-8927-6FC2C8F40671}" presName="background2" presStyleLbl="node2" presStyleIdx="2" presStyleCnt="3"/>
      <dgm:spPr/>
    </dgm:pt>
    <dgm:pt modelId="{06E7F868-884F-45BE-8A41-6FED8FC32421}" type="pres">
      <dgm:prSet presAssocID="{613A8856-F9D9-4697-8927-6FC2C8F40671}" presName="text2" presStyleLbl="fgAcc2" presStyleIdx="2" presStyleCnt="3" custScaleX="1983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9DBBC-6054-4C75-9136-5256498FE0DE}" type="pres">
      <dgm:prSet presAssocID="{613A8856-F9D9-4697-8927-6FC2C8F40671}" presName="hierChild3" presStyleCnt="0"/>
      <dgm:spPr/>
    </dgm:pt>
    <dgm:pt modelId="{F24B8454-5C4A-4B2C-AEEC-3BD7D28AB0B0}" type="pres">
      <dgm:prSet presAssocID="{04C2BE67-3F60-4251-9721-5C9DE928C07A}" presName="Name17" presStyleLbl="parChTrans1D3" presStyleIdx="4" presStyleCnt="6"/>
      <dgm:spPr/>
      <dgm:t>
        <a:bodyPr/>
        <a:lstStyle/>
        <a:p>
          <a:endParaRPr lang="en-US"/>
        </a:p>
      </dgm:t>
    </dgm:pt>
    <dgm:pt modelId="{4B89B75D-E7A3-4DF9-8628-C1F178A4A5F6}" type="pres">
      <dgm:prSet presAssocID="{7ECE4458-4292-4C6B-B23A-0B450916D998}" presName="hierRoot3" presStyleCnt="0"/>
      <dgm:spPr/>
    </dgm:pt>
    <dgm:pt modelId="{1AC1D4EE-2E7E-41C3-B7D2-83742AE83BDD}" type="pres">
      <dgm:prSet presAssocID="{7ECE4458-4292-4C6B-B23A-0B450916D998}" presName="composite3" presStyleCnt="0"/>
      <dgm:spPr/>
    </dgm:pt>
    <dgm:pt modelId="{5FCE2229-D72D-47A7-9B41-74BD5ACC6338}" type="pres">
      <dgm:prSet presAssocID="{7ECE4458-4292-4C6B-B23A-0B450916D998}" presName="background3" presStyleLbl="node3" presStyleIdx="4" presStyleCnt="6"/>
      <dgm:spPr/>
    </dgm:pt>
    <dgm:pt modelId="{F5B7F587-1AA3-4162-A919-308BF1065F98}" type="pres">
      <dgm:prSet presAssocID="{7ECE4458-4292-4C6B-B23A-0B450916D998}" presName="text3" presStyleLbl="fgAcc3" presStyleIdx="4" presStyleCnt="6" custScaleY="293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9184AE-595A-4366-A2C6-097453AED89D}" type="pres">
      <dgm:prSet presAssocID="{7ECE4458-4292-4C6B-B23A-0B450916D998}" presName="hierChild4" presStyleCnt="0"/>
      <dgm:spPr/>
    </dgm:pt>
    <dgm:pt modelId="{D2F6FBFD-C580-4D4D-80DE-24E3F753A738}" type="pres">
      <dgm:prSet presAssocID="{B1507398-35E2-42C6-A831-8A0D113895F4}" presName="Name17" presStyleLbl="parChTrans1D3" presStyleIdx="5" presStyleCnt="6"/>
      <dgm:spPr/>
      <dgm:t>
        <a:bodyPr/>
        <a:lstStyle/>
        <a:p>
          <a:endParaRPr lang="en-US"/>
        </a:p>
      </dgm:t>
    </dgm:pt>
    <dgm:pt modelId="{80EAD2C4-1DAE-41F5-B4EC-0A5A03B0E885}" type="pres">
      <dgm:prSet presAssocID="{7BD7E369-843D-46CB-8B22-42352766C8F5}" presName="hierRoot3" presStyleCnt="0"/>
      <dgm:spPr/>
    </dgm:pt>
    <dgm:pt modelId="{9860C156-8B0F-489E-AF10-A41567A7E7AC}" type="pres">
      <dgm:prSet presAssocID="{7BD7E369-843D-46CB-8B22-42352766C8F5}" presName="composite3" presStyleCnt="0"/>
      <dgm:spPr/>
    </dgm:pt>
    <dgm:pt modelId="{C48FAA66-CC51-4EBE-8F39-7B862BA046BC}" type="pres">
      <dgm:prSet presAssocID="{7BD7E369-843D-46CB-8B22-42352766C8F5}" presName="background3" presStyleLbl="node3" presStyleIdx="5" presStyleCnt="6"/>
      <dgm:spPr/>
    </dgm:pt>
    <dgm:pt modelId="{BB4A553B-87DC-40DA-A2E9-86E28E3DDEBD}" type="pres">
      <dgm:prSet presAssocID="{7BD7E369-843D-46CB-8B22-42352766C8F5}" presName="text3" presStyleLbl="fgAcc3" presStyleIdx="5" presStyleCnt="6" custScaleY="293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C55240-EC5B-4B08-9190-B4D9728BF229}" type="pres">
      <dgm:prSet presAssocID="{7BD7E369-843D-46CB-8B22-42352766C8F5}" presName="hierChild4" presStyleCnt="0"/>
      <dgm:spPr/>
    </dgm:pt>
  </dgm:ptLst>
  <dgm:cxnLst>
    <dgm:cxn modelId="{68AE097A-C31D-406C-B585-1FFB8EBA5814}" srcId="{613A8856-F9D9-4697-8927-6FC2C8F40671}" destId="{7ECE4458-4292-4C6B-B23A-0B450916D998}" srcOrd="0" destOrd="0" parTransId="{04C2BE67-3F60-4251-9721-5C9DE928C07A}" sibTransId="{29BB2A7A-2022-45DF-A37D-119F0D0F420E}"/>
    <dgm:cxn modelId="{F0DD58A8-3A1C-46D2-85E5-3ED02A888675}" srcId="{3E9BF31C-2268-4803-B09D-A7FEA38BA969}" destId="{9E231FDA-D389-4703-A058-6AAF5BBAF231}" srcOrd="1" destOrd="0" parTransId="{97576A38-0851-4939-9008-9141F79CF1B4}" sibTransId="{6E366E2F-3001-4395-B806-6E8E05179F89}"/>
    <dgm:cxn modelId="{5E112E0B-ADEB-4311-90C8-B518FEBF5127}" srcId="{1B182124-2ABF-4BBF-BE08-A6B5B19BD63C}" destId="{6B9EBFFC-6817-49D4-92BF-2FD47FAE96F9}" srcOrd="0" destOrd="0" parTransId="{C3687230-5A3A-46A6-AC7B-EEC9C047311F}" sibTransId="{719854BA-EDE2-4782-B0AD-CC9743B5D80F}"/>
    <dgm:cxn modelId="{16ED1987-87D6-4064-9041-C8335C770C02}" type="presOf" srcId="{7D80C5E3-5EFD-4214-99EB-36E1DB9082D7}" destId="{FB16B192-7B49-4F6F-8B72-81F1C1DA8099}" srcOrd="0" destOrd="0" presId="urn:microsoft.com/office/officeart/2005/8/layout/hierarchy1"/>
    <dgm:cxn modelId="{B16D309F-45E8-4925-AB3E-33629A1ADE0E}" type="presOf" srcId="{66D3B7F1-AC1A-45AE-910D-C154AD55C0A2}" destId="{E151D546-8984-4B34-A643-50C19BF306CB}" srcOrd="0" destOrd="0" presId="urn:microsoft.com/office/officeart/2005/8/layout/hierarchy1"/>
    <dgm:cxn modelId="{B12FF6B4-B63D-48FA-A7A2-0D937B64B9B0}" type="presOf" srcId="{BE6736EA-2169-431A-B77E-9B9BDD63A079}" destId="{A985B6A0-61AA-4FDC-986D-3CEAC096B798}" srcOrd="0" destOrd="0" presId="urn:microsoft.com/office/officeart/2005/8/layout/hierarchy1"/>
    <dgm:cxn modelId="{9AC84A77-5644-4A73-A5CF-9E8B604CB1BD}" type="presOf" srcId="{93B42AC1-BE06-4E66-BC36-D2093B874F17}" destId="{04917C06-EBE9-4F58-AED5-4305DF12693D}" srcOrd="0" destOrd="0" presId="urn:microsoft.com/office/officeart/2005/8/layout/hierarchy1"/>
    <dgm:cxn modelId="{AE777B99-001B-4813-B6AE-394371161AE6}" type="presOf" srcId="{A4B66ABE-09E4-4AB9-82CB-951672B47123}" destId="{957193B2-EF1E-4D2C-82D6-F8633D2EDA26}" srcOrd="0" destOrd="0" presId="urn:microsoft.com/office/officeart/2005/8/layout/hierarchy1"/>
    <dgm:cxn modelId="{46EEF658-A0EB-4863-A880-16E930D9A21D}" type="presOf" srcId="{ED4F0A3F-1FA2-40E0-BF80-30E795AF9FBF}" destId="{06E3ADEA-091A-482C-9511-22CFE7984EEF}" srcOrd="0" destOrd="0" presId="urn:microsoft.com/office/officeart/2005/8/layout/hierarchy1"/>
    <dgm:cxn modelId="{8A6F6D97-2763-4F11-B92C-1C9563A9C93E}" type="presOf" srcId="{D696E8D8-5847-4E83-9728-B88C34295374}" destId="{DD06CAF8-D6BB-4CD8-B14E-3E5365598D0D}" srcOrd="0" destOrd="0" presId="urn:microsoft.com/office/officeart/2005/8/layout/hierarchy1"/>
    <dgm:cxn modelId="{06C18288-B291-4D00-975D-378E99E04A11}" srcId="{BE6736EA-2169-431A-B77E-9B9BDD63A079}" destId="{1B182124-2ABF-4BBF-BE08-A6B5B19BD63C}" srcOrd="0" destOrd="0" parTransId="{4E8B4A03-9B98-4E51-98CE-B2B2D94B3C0E}" sibTransId="{D0766278-58C6-45F5-BA56-AB2C916D7776}"/>
    <dgm:cxn modelId="{999DE6D8-1BC4-4C23-AB3A-D224B2A80C92}" type="presOf" srcId="{888B66A5-7FAF-402D-B634-1EFC754C41B4}" destId="{110A4A22-DD1F-4D0C-B929-66B3DD341332}" srcOrd="0" destOrd="0" presId="urn:microsoft.com/office/officeart/2005/8/layout/hierarchy1"/>
    <dgm:cxn modelId="{151ED42B-80D3-4E42-9B9E-333A3E6874F1}" type="presOf" srcId="{9E231FDA-D389-4703-A058-6AAF5BBAF231}" destId="{09A64E39-5521-41C2-86FC-F9E2B5443CC7}" srcOrd="0" destOrd="0" presId="urn:microsoft.com/office/officeart/2005/8/layout/hierarchy1"/>
    <dgm:cxn modelId="{F2AF56FA-547E-44C3-B2F7-3038CF0051D4}" type="presOf" srcId="{74F1E4ED-A9FA-4AF6-BC79-38925B4C837D}" destId="{6DE8266C-3166-481D-B681-234FC3819030}" srcOrd="0" destOrd="0" presId="urn:microsoft.com/office/officeart/2005/8/layout/hierarchy1"/>
    <dgm:cxn modelId="{BB2B08AF-0671-4CEF-B88D-2153BF63CC73}" srcId="{3E9BF31C-2268-4803-B09D-A7FEA38BA969}" destId="{779982C4-78AA-4F4D-B807-84FE0940C9A2}" srcOrd="0" destOrd="0" parTransId="{36EB349E-B921-4908-8258-F8A7919DC1ED}" sibTransId="{DF309A04-A76F-4750-9337-C58124DD2D37}"/>
    <dgm:cxn modelId="{DBFB5E11-61F4-46F4-A059-AFD58CC855E9}" type="presOf" srcId="{6B9EBFFC-6817-49D4-92BF-2FD47FAE96F9}" destId="{7F50CAC0-16BC-4DEE-9F95-E4BB8CFE26C7}" srcOrd="0" destOrd="0" presId="urn:microsoft.com/office/officeart/2005/8/layout/hierarchy1"/>
    <dgm:cxn modelId="{38F1E344-11D6-4FB6-A7B8-46ED0D2B0483}" srcId="{613A8856-F9D9-4697-8927-6FC2C8F40671}" destId="{7BD7E369-843D-46CB-8B22-42352766C8F5}" srcOrd="1" destOrd="0" parTransId="{B1507398-35E2-42C6-A831-8A0D113895F4}" sibTransId="{9B3A93E1-1268-4013-892A-34B46E3E27A8}"/>
    <dgm:cxn modelId="{2DF53A21-2596-4B5B-BFCD-FA3B2B33DF58}" srcId="{74F1E4ED-A9FA-4AF6-BC79-38925B4C837D}" destId="{73DAADA2-D8CF-4B1B-93E2-28077597E048}" srcOrd="0" destOrd="0" parTransId="{8C69CED6-2F88-44E9-B6F6-5B74AE26356C}" sibTransId="{7857DDDF-7BE2-4AAD-BD0B-583B6A2C654F}"/>
    <dgm:cxn modelId="{164E8789-8C04-4496-9CBC-47CCF191B75B}" type="presOf" srcId="{B1507398-35E2-42C6-A831-8A0D113895F4}" destId="{D2F6FBFD-C580-4D4D-80DE-24E3F753A738}" srcOrd="0" destOrd="0" presId="urn:microsoft.com/office/officeart/2005/8/layout/hierarchy1"/>
    <dgm:cxn modelId="{C84BDD5D-B549-4237-A6AC-9F903D0A72A9}" type="presOf" srcId="{3E9BF31C-2268-4803-B09D-A7FEA38BA969}" destId="{863C9C84-E1ED-4A37-BFD4-3C06F2D4E8D1}" srcOrd="0" destOrd="0" presId="urn:microsoft.com/office/officeart/2005/8/layout/hierarchy1"/>
    <dgm:cxn modelId="{20C64531-044B-40DB-92E8-21B2BD253011}" type="presOf" srcId="{613A8856-F9D9-4697-8927-6FC2C8F40671}" destId="{06E7F868-884F-45BE-8A41-6FED8FC32421}" srcOrd="0" destOrd="0" presId="urn:microsoft.com/office/officeart/2005/8/layout/hierarchy1"/>
    <dgm:cxn modelId="{72381E2D-9B32-45C2-8E91-5CF672272DCE}" srcId="{9E231FDA-D389-4703-A058-6AAF5BBAF231}" destId="{74F1E4ED-A9FA-4AF6-BC79-38925B4C837D}" srcOrd="1" destOrd="0" parTransId="{888B66A5-7FAF-402D-B634-1EFC754C41B4}" sibTransId="{5682C594-31F4-42EA-BD90-62EEF7695282}"/>
    <dgm:cxn modelId="{13864822-7357-414A-BEEB-C91F94FD0B3A}" type="presOf" srcId="{4E8B4A03-9B98-4E51-98CE-B2B2D94B3C0E}" destId="{0B96E13D-6176-4B5F-9122-5312C24ABFF1}" srcOrd="0" destOrd="0" presId="urn:microsoft.com/office/officeart/2005/8/layout/hierarchy1"/>
    <dgm:cxn modelId="{FC8060EF-811A-4B9B-939F-FB3963758DC7}" type="presOf" srcId="{7BD7E369-843D-46CB-8B22-42352766C8F5}" destId="{BB4A553B-87DC-40DA-A2E9-86E28E3DDEBD}" srcOrd="0" destOrd="0" presId="urn:microsoft.com/office/officeart/2005/8/layout/hierarchy1"/>
    <dgm:cxn modelId="{4DFAD9B8-A3CF-44B2-BE06-AAAE0B577DB8}" type="presOf" srcId="{C3687230-5A3A-46A6-AC7B-EEC9C047311F}" destId="{31434F42-DCBC-445A-8646-0A27063E6DC1}" srcOrd="0" destOrd="0" presId="urn:microsoft.com/office/officeart/2005/8/layout/hierarchy1"/>
    <dgm:cxn modelId="{9A2F0524-9315-4DE1-B991-F2A02DE82F87}" srcId="{9E231FDA-D389-4703-A058-6AAF5BBAF231}" destId="{F882C6B4-E5F7-4B67-8C32-D26F05575F40}" srcOrd="0" destOrd="0" parTransId="{7D80C5E3-5EFD-4214-99EB-36E1DB9082D7}" sibTransId="{650B8DE5-AE0F-4356-91D2-61A50B5E686E}"/>
    <dgm:cxn modelId="{31970A4B-0EC6-4F68-8FB9-7C896A23A8BA}" type="presOf" srcId="{97576A38-0851-4939-9008-9141F79CF1B4}" destId="{8D3AB6BC-01F7-4075-B158-BF90B8328571}" srcOrd="0" destOrd="0" presId="urn:microsoft.com/office/officeart/2005/8/layout/hierarchy1"/>
    <dgm:cxn modelId="{6D26CA0B-DCF5-41E6-8E12-B8E497AE945C}" type="presOf" srcId="{7ECE4458-4292-4C6B-B23A-0B450916D998}" destId="{F5B7F587-1AA3-4162-A919-308BF1065F98}" srcOrd="0" destOrd="0" presId="urn:microsoft.com/office/officeart/2005/8/layout/hierarchy1"/>
    <dgm:cxn modelId="{47844775-0E04-4A06-A4A4-EB52B7AF6369}" srcId="{1B182124-2ABF-4BBF-BE08-A6B5B19BD63C}" destId="{446345AC-41F8-40D5-87B5-24C625F8F03C}" srcOrd="1" destOrd="0" parTransId="{DCD1D4B3-AC59-44CB-8FC8-8E75D54BEC3E}" sibTransId="{31B7D56E-D8E5-4942-8244-47619772961F}"/>
    <dgm:cxn modelId="{66EE5003-3465-4912-9D00-F32DEC22CFD8}" type="presOf" srcId="{8C69CED6-2F88-44E9-B6F6-5B74AE26356C}" destId="{C7CF8AA6-1E57-44E5-82B1-AE7FCA90D180}" srcOrd="0" destOrd="0" presId="urn:microsoft.com/office/officeart/2005/8/layout/hierarchy1"/>
    <dgm:cxn modelId="{641A2A0F-5472-4568-817B-CCC8C5B849CF}" srcId="{BE6736EA-2169-431A-B77E-9B9BDD63A079}" destId="{613A8856-F9D9-4697-8927-6FC2C8F40671}" srcOrd="2" destOrd="0" parTransId="{93B42AC1-BE06-4E66-BC36-D2093B874F17}" sibTransId="{666428B1-25C6-431B-90A8-58327EB3ECAF}"/>
    <dgm:cxn modelId="{AE2160EF-A6A1-4587-B7D0-ECAE78AB07C3}" srcId="{A4B66ABE-09E4-4AB9-82CB-951672B47123}" destId="{BE6736EA-2169-431A-B77E-9B9BDD63A079}" srcOrd="0" destOrd="0" parTransId="{9D97EC9C-0EE9-4C4F-AB2C-9C3F06D8D7DF}" sibTransId="{BA580E75-FA16-4EEB-8791-95A65FD053B5}"/>
    <dgm:cxn modelId="{7985B162-1B33-4C4D-864A-086697D1C6A2}" srcId="{F882C6B4-E5F7-4B67-8C32-D26F05575F40}" destId="{ED4F0A3F-1FA2-40E0-BF80-30E795AF9FBF}" srcOrd="0" destOrd="0" parTransId="{66D3B7F1-AC1A-45AE-910D-C154AD55C0A2}" sibTransId="{AB49F435-AB36-409B-8221-BBE5AD904376}"/>
    <dgm:cxn modelId="{851B7FAE-776E-46FB-ACCB-B5E01DDAABCF}" type="presOf" srcId="{04C2BE67-3F60-4251-9721-5C9DE928C07A}" destId="{F24B8454-5C4A-4B2C-AEEC-3BD7D28AB0B0}" srcOrd="0" destOrd="0" presId="urn:microsoft.com/office/officeart/2005/8/layout/hierarchy1"/>
    <dgm:cxn modelId="{1A27DAEB-6E44-4F43-82B7-2795E2FE0A24}" type="presOf" srcId="{F882C6B4-E5F7-4B67-8C32-D26F05575F40}" destId="{0C8B3EDA-1A29-4604-A6CA-22CE46447CCF}" srcOrd="0" destOrd="0" presId="urn:microsoft.com/office/officeart/2005/8/layout/hierarchy1"/>
    <dgm:cxn modelId="{A83D24CB-C0C8-43E5-9863-E056D4C36791}" type="presOf" srcId="{1B182124-2ABF-4BBF-BE08-A6B5B19BD63C}" destId="{65C8327D-74E6-4C82-92B4-FE0D21B754BE}" srcOrd="0" destOrd="0" presId="urn:microsoft.com/office/officeart/2005/8/layout/hierarchy1"/>
    <dgm:cxn modelId="{85CDBE05-7575-4237-848A-1C9C096AAD2A}" type="presOf" srcId="{779982C4-78AA-4F4D-B807-84FE0940C9A2}" destId="{04D31E2A-3ABF-414E-925C-AADABF9F45AF}" srcOrd="0" destOrd="0" presId="urn:microsoft.com/office/officeart/2005/8/layout/hierarchy1"/>
    <dgm:cxn modelId="{18F8EB7A-BBBB-4ADE-AB43-C9FF60468974}" srcId="{BE6736EA-2169-431A-B77E-9B9BDD63A079}" destId="{3E9BF31C-2268-4803-B09D-A7FEA38BA969}" srcOrd="1" destOrd="0" parTransId="{D696E8D8-5847-4E83-9728-B88C34295374}" sibTransId="{FF22C801-2052-4B79-A40D-F5510EC8111F}"/>
    <dgm:cxn modelId="{C8AF4EB5-C941-4D33-B8DD-79E6AD1ACEB2}" type="presOf" srcId="{446345AC-41F8-40D5-87B5-24C625F8F03C}" destId="{BD9B61CE-1EFA-467E-AE48-4392BC835A86}" srcOrd="0" destOrd="0" presId="urn:microsoft.com/office/officeart/2005/8/layout/hierarchy1"/>
    <dgm:cxn modelId="{6649E74E-FBE3-4639-AB4E-5A8A6BF12449}" type="presOf" srcId="{DCD1D4B3-AC59-44CB-8FC8-8E75D54BEC3E}" destId="{83E9F9E2-A8AF-4E56-8957-292FA1A51C43}" srcOrd="0" destOrd="0" presId="urn:microsoft.com/office/officeart/2005/8/layout/hierarchy1"/>
    <dgm:cxn modelId="{AF21171A-EA5D-4960-9700-59D3143DBCE2}" type="presOf" srcId="{36EB349E-B921-4908-8258-F8A7919DC1ED}" destId="{7B87517B-BA61-4A51-9AD0-600D70ED426C}" srcOrd="0" destOrd="0" presId="urn:microsoft.com/office/officeart/2005/8/layout/hierarchy1"/>
    <dgm:cxn modelId="{D19A06A8-1BA5-4936-BE2D-3547F351E863}" type="presOf" srcId="{73DAADA2-D8CF-4B1B-93E2-28077597E048}" destId="{9773F99A-21BD-4576-94A2-BE6D0B7535F7}" srcOrd="0" destOrd="0" presId="urn:microsoft.com/office/officeart/2005/8/layout/hierarchy1"/>
    <dgm:cxn modelId="{7E9CE464-1DCF-4D89-8DBF-C76217E2EA7B}" type="presParOf" srcId="{957193B2-EF1E-4D2C-82D6-F8633D2EDA26}" destId="{E962931D-6BD7-4F55-8FBA-6B73358F8EA8}" srcOrd="0" destOrd="0" presId="urn:microsoft.com/office/officeart/2005/8/layout/hierarchy1"/>
    <dgm:cxn modelId="{C1D58BA0-B534-4146-8B9D-2BF3287D00D8}" type="presParOf" srcId="{E962931D-6BD7-4F55-8FBA-6B73358F8EA8}" destId="{71122938-9E75-4693-BEDD-7A63039B2571}" srcOrd="0" destOrd="0" presId="urn:microsoft.com/office/officeart/2005/8/layout/hierarchy1"/>
    <dgm:cxn modelId="{C246FC67-94BB-47E7-A474-7F2039C050ED}" type="presParOf" srcId="{71122938-9E75-4693-BEDD-7A63039B2571}" destId="{17B76C5C-2888-44FB-8090-92FFA068BEA9}" srcOrd="0" destOrd="0" presId="urn:microsoft.com/office/officeart/2005/8/layout/hierarchy1"/>
    <dgm:cxn modelId="{900CF3EC-8C43-4F0C-BB6A-701953392270}" type="presParOf" srcId="{71122938-9E75-4693-BEDD-7A63039B2571}" destId="{A985B6A0-61AA-4FDC-986D-3CEAC096B798}" srcOrd="1" destOrd="0" presId="urn:microsoft.com/office/officeart/2005/8/layout/hierarchy1"/>
    <dgm:cxn modelId="{7F78E215-88D2-4AE8-A009-6781B6820DF2}" type="presParOf" srcId="{E962931D-6BD7-4F55-8FBA-6B73358F8EA8}" destId="{71437A5D-748B-4858-9656-F3D84B5632EF}" srcOrd="1" destOrd="0" presId="urn:microsoft.com/office/officeart/2005/8/layout/hierarchy1"/>
    <dgm:cxn modelId="{877AD757-D31E-435A-B548-85831D039EB5}" type="presParOf" srcId="{71437A5D-748B-4858-9656-F3D84B5632EF}" destId="{0B96E13D-6176-4B5F-9122-5312C24ABFF1}" srcOrd="0" destOrd="0" presId="urn:microsoft.com/office/officeart/2005/8/layout/hierarchy1"/>
    <dgm:cxn modelId="{D3FB232C-DE13-447C-B2E1-0A534DA53690}" type="presParOf" srcId="{71437A5D-748B-4858-9656-F3D84B5632EF}" destId="{35C6F202-2265-441F-9236-63FE3E274A5A}" srcOrd="1" destOrd="0" presId="urn:microsoft.com/office/officeart/2005/8/layout/hierarchy1"/>
    <dgm:cxn modelId="{107189B3-FFE1-45A2-BA68-042E5EF53094}" type="presParOf" srcId="{35C6F202-2265-441F-9236-63FE3E274A5A}" destId="{730DFD89-943A-4F30-A411-ABCB025D2F4E}" srcOrd="0" destOrd="0" presId="urn:microsoft.com/office/officeart/2005/8/layout/hierarchy1"/>
    <dgm:cxn modelId="{25FBF2BC-1B15-4414-BF19-C6E6B64F9E5B}" type="presParOf" srcId="{730DFD89-943A-4F30-A411-ABCB025D2F4E}" destId="{D08468A3-1D7D-4CEE-B30A-F7BE48A3F328}" srcOrd="0" destOrd="0" presId="urn:microsoft.com/office/officeart/2005/8/layout/hierarchy1"/>
    <dgm:cxn modelId="{A896E55B-876D-4770-8350-87D043DFA7CB}" type="presParOf" srcId="{730DFD89-943A-4F30-A411-ABCB025D2F4E}" destId="{65C8327D-74E6-4C82-92B4-FE0D21B754BE}" srcOrd="1" destOrd="0" presId="urn:microsoft.com/office/officeart/2005/8/layout/hierarchy1"/>
    <dgm:cxn modelId="{EA9BE2FE-AACB-4B2F-8D91-8AB8BE26A705}" type="presParOf" srcId="{35C6F202-2265-441F-9236-63FE3E274A5A}" destId="{361F6C43-A182-4190-984E-C1B496BE48ED}" srcOrd="1" destOrd="0" presId="urn:microsoft.com/office/officeart/2005/8/layout/hierarchy1"/>
    <dgm:cxn modelId="{D650F249-6FB7-44E3-9A27-FAE379F5B791}" type="presParOf" srcId="{361F6C43-A182-4190-984E-C1B496BE48ED}" destId="{31434F42-DCBC-445A-8646-0A27063E6DC1}" srcOrd="0" destOrd="0" presId="urn:microsoft.com/office/officeart/2005/8/layout/hierarchy1"/>
    <dgm:cxn modelId="{EFFED98C-F894-45F0-9134-2129FB4FE647}" type="presParOf" srcId="{361F6C43-A182-4190-984E-C1B496BE48ED}" destId="{D47C2148-6CC2-4B1B-A1A1-F106F29EE04C}" srcOrd="1" destOrd="0" presId="urn:microsoft.com/office/officeart/2005/8/layout/hierarchy1"/>
    <dgm:cxn modelId="{3E1D9A51-91D7-4D99-982B-D561E03A448F}" type="presParOf" srcId="{D47C2148-6CC2-4B1B-A1A1-F106F29EE04C}" destId="{5BD5E529-6E57-4E2A-AA03-8D3A802E6ABD}" srcOrd="0" destOrd="0" presId="urn:microsoft.com/office/officeart/2005/8/layout/hierarchy1"/>
    <dgm:cxn modelId="{2C124F96-A52A-47AA-9226-83C69EAE4E74}" type="presParOf" srcId="{5BD5E529-6E57-4E2A-AA03-8D3A802E6ABD}" destId="{A6FFD03A-5155-4970-A274-EFA9C705C9CA}" srcOrd="0" destOrd="0" presId="urn:microsoft.com/office/officeart/2005/8/layout/hierarchy1"/>
    <dgm:cxn modelId="{BE1B64B7-896C-456C-AD09-6BAEA71B9F4D}" type="presParOf" srcId="{5BD5E529-6E57-4E2A-AA03-8D3A802E6ABD}" destId="{7F50CAC0-16BC-4DEE-9F95-E4BB8CFE26C7}" srcOrd="1" destOrd="0" presId="urn:microsoft.com/office/officeart/2005/8/layout/hierarchy1"/>
    <dgm:cxn modelId="{4C96E08B-0AC3-4E64-8262-E3B23C8F3EAD}" type="presParOf" srcId="{D47C2148-6CC2-4B1B-A1A1-F106F29EE04C}" destId="{B490402E-5F3E-4FA3-B278-397BB0A60708}" srcOrd="1" destOrd="0" presId="urn:microsoft.com/office/officeart/2005/8/layout/hierarchy1"/>
    <dgm:cxn modelId="{027680BC-DE46-465F-8323-47DCC7624261}" type="presParOf" srcId="{361F6C43-A182-4190-984E-C1B496BE48ED}" destId="{83E9F9E2-A8AF-4E56-8957-292FA1A51C43}" srcOrd="2" destOrd="0" presId="urn:microsoft.com/office/officeart/2005/8/layout/hierarchy1"/>
    <dgm:cxn modelId="{1121C02D-9B99-45CD-887B-AF616090F1DF}" type="presParOf" srcId="{361F6C43-A182-4190-984E-C1B496BE48ED}" destId="{6F492BA5-0BEB-455D-850F-970EDED2D6DD}" srcOrd="3" destOrd="0" presId="urn:microsoft.com/office/officeart/2005/8/layout/hierarchy1"/>
    <dgm:cxn modelId="{FFD00658-72A5-44DA-B701-D374F72D695A}" type="presParOf" srcId="{6F492BA5-0BEB-455D-850F-970EDED2D6DD}" destId="{B8309CD2-9AC0-4821-8D96-13EDB1EC77BC}" srcOrd="0" destOrd="0" presId="urn:microsoft.com/office/officeart/2005/8/layout/hierarchy1"/>
    <dgm:cxn modelId="{E6CA4E27-02C9-4E4B-8A52-84EBD70C8448}" type="presParOf" srcId="{B8309CD2-9AC0-4821-8D96-13EDB1EC77BC}" destId="{3BFEDA9D-E202-4520-A6C8-799693F67CA8}" srcOrd="0" destOrd="0" presId="urn:microsoft.com/office/officeart/2005/8/layout/hierarchy1"/>
    <dgm:cxn modelId="{8F3D4847-27B2-4FBC-9011-2B36427C9FCB}" type="presParOf" srcId="{B8309CD2-9AC0-4821-8D96-13EDB1EC77BC}" destId="{BD9B61CE-1EFA-467E-AE48-4392BC835A86}" srcOrd="1" destOrd="0" presId="urn:microsoft.com/office/officeart/2005/8/layout/hierarchy1"/>
    <dgm:cxn modelId="{4EA77EC2-F7FE-4849-B6BF-39865E0667BE}" type="presParOf" srcId="{6F492BA5-0BEB-455D-850F-970EDED2D6DD}" destId="{45112E40-460E-44BE-8673-230C73DF5BE2}" srcOrd="1" destOrd="0" presId="urn:microsoft.com/office/officeart/2005/8/layout/hierarchy1"/>
    <dgm:cxn modelId="{0B94FBF9-7B7C-4534-83F2-A0AAB72CA4CD}" type="presParOf" srcId="{71437A5D-748B-4858-9656-F3D84B5632EF}" destId="{DD06CAF8-D6BB-4CD8-B14E-3E5365598D0D}" srcOrd="2" destOrd="0" presId="urn:microsoft.com/office/officeart/2005/8/layout/hierarchy1"/>
    <dgm:cxn modelId="{9318F444-CC12-48BC-AA6E-A5B9CA92DFBC}" type="presParOf" srcId="{71437A5D-748B-4858-9656-F3D84B5632EF}" destId="{BEA14BAA-1069-42F8-B2C3-A95E85FE7E4F}" srcOrd="3" destOrd="0" presId="urn:microsoft.com/office/officeart/2005/8/layout/hierarchy1"/>
    <dgm:cxn modelId="{03611DB7-327C-4AAD-AF52-75EB5F5B2799}" type="presParOf" srcId="{BEA14BAA-1069-42F8-B2C3-A95E85FE7E4F}" destId="{5626C912-8562-4E84-9F05-79D492906A24}" srcOrd="0" destOrd="0" presId="urn:microsoft.com/office/officeart/2005/8/layout/hierarchy1"/>
    <dgm:cxn modelId="{5131367D-0EBF-4C8E-B0CB-A84BD2C1F514}" type="presParOf" srcId="{5626C912-8562-4E84-9F05-79D492906A24}" destId="{B34EE313-7248-4173-A833-1AE836F9020B}" srcOrd="0" destOrd="0" presId="urn:microsoft.com/office/officeart/2005/8/layout/hierarchy1"/>
    <dgm:cxn modelId="{6E44F696-4B64-4727-9735-0BEF4B785F1A}" type="presParOf" srcId="{5626C912-8562-4E84-9F05-79D492906A24}" destId="{863C9C84-E1ED-4A37-BFD4-3C06F2D4E8D1}" srcOrd="1" destOrd="0" presId="urn:microsoft.com/office/officeart/2005/8/layout/hierarchy1"/>
    <dgm:cxn modelId="{000C719C-4E7A-4AE7-8A5B-99ECF9684919}" type="presParOf" srcId="{BEA14BAA-1069-42F8-B2C3-A95E85FE7E4F}" destId="{B9286CB7-89B1-4626-9B31-C3327EA5ECEB}" srcOrd="1" destOrd="0" presId="urn:microsoft.com/office/officeart/2005/8/layout/hierarchy1"/>
    <dgm:cxn modelId="{D30CF2F2-3769-4F3A-8D8E-BC5682D452E2}" type="presParOf" srcId="{B9286CB7-89B1-4626-9B31-C3327EA5ECEB}" destId="{7B87517B-BA61-4A51-9AD0-600D70ED426C}" srcOrd="0" destOrd="0" presId="urn:microsoft.com/office/officeart/2005/8/layout/hierarchy1"/>
    <dgm:cxn modelId="{BD8A78B6-3DCD-4032-B019-6D68C0C0648E}" type="presParOf" srcId="{B9286CB7-89B1-4626-9B31-C3327EA5ECEB}" destId="{5C944F54-0691-4723-A24C-5D5148F7448D}" srcOrd="1" destOrd="0" presId="urn:microsoft.com/office/officeart/2005/8/layout/hierarchy1"/>
    <dgm:cxn modelId="{BD27FA5C-E787-4B16-AF0E-B88D76DF1100}" type="presParOf" srcId="{5C944F54-0691-4723-A24C-5D5148F7448D}" destId="{7EB34B15-08DC-432E-8F41-E592EBB19FEE}" srcOrd="0" destOrd="0" presId="urn:microsoft.com/office/officeart/2005/8/layout/hierarchy1"/>
    <dgm:cxn modelId="{DC4E18EB-40A4-451C-9DC0-1A2C8AB2BBEA}" type="presParOf" srcId="{7EB34B15-08DC-432E-8F41-E592EBB19FEE}" destId="{1795A097-6ED8-4D2F-B9A8-6C199C830036}" srcOrd="0" destOrd="0" presId="urn:microsoft.com/office/officeart/2005/8/layout/hierarchy1"/>
    <dgm:cxn modelId="{28C3C3AE-9D31-4325-BF76-732B72443975}" type="presParOf" srcId="{7EB34B15-08DC-432E-8F41-E592EBB19FEE}" destId="{04D31E2A-3ABF-414E-925C-AADABF9F45AF}" srcOrd="1" destOrd="0" presId="urn:microsoft.com/office/officeart/2005/8/layout/hierarchy1"/>
    <dgm:cxn modelId="{A112503B-589B-498E-BCAC-1CD00DEDE9B2}" type="presParOf" srcId="{5C944F54-0691-4723-A24C-5D5148F7448D}" destId="{B35E33E2-0037-49A3-AF76-F117FAFE5E7C}" srcOrd="1" destOrd="0" presId="urn:microsoft.com/office/officeart/2005/8/layout/hierarchy1"/>
    <dgm:cxn modelId="{7EC27B2C-D5CB-4BF5-96D9-E41AF1ED8CCD}" type="presParOf" srcId="{B9286CB7-89B1-4626-9B31-C3327EA5ECEB}" destId="{8D3AB6BC-01F7-4075-B158-BF90B8328571}" srcOrd="2" destOrd="0" presId="urn:microsoft.com/office/officeart/2005/8/layout/hierarchy1"/>
    <dgm:cxn modelId="{7FBBAC47-B2E4-45EE-BF0D-2B992F8F478A}" type="presParOf" srcId="{B9286CB7-89B1-4626-9B31-C3327EA5ECEB}" destId="{7E01D116-28F5-49B0-A228-625992FCD5EE}" srcOrd="3" destOrd="0" presId="urn:microsoft.com/office/officeart/2005/8/layout/hierarchy1"/>
    <dgm:cxn modelId="{CE140C4D-0542-4840-8210-FDC1310785CD}" type="presParOf" srcId="{7E01D116-28F5-49B0-A228-625992FCD5EE}" destId="{C864CF14-AC90-47F6-A14A-6BF7FB94465B}" srcOrd="0" destOrd="0" presId="urn:microsoft.com/office/officeart/2005/8/layout/hierarchy1"/>
    <dgm:cxn modelId="{EA321AA8-9599-4419-B06E-8EAFFFF824D1}" type="presParOf" srcId="{C864CF14-AC90-47F6-A14A-6BF7FB94465B}" destId="{48D15A68-C899-4886-BC23-91B28C7414B1}" srcOrd="0" destOrd="0" presId="urn:microsoft.com/office/officeart/2005/8/layout/hierarchy1"/>
    <dgm:cxn modelId="{458D426C-5EEE-4EA4-8534-7C29ADCF9C95}" type="presParOf" srcId="{C864CF14-AC90-47F6-A14A-6BF7FB94465B}" destId="{09A64E39-5521-41C2-86FC-F9E2B5443CC7}" srcOrd="1" destOrd="0" presId="urn:microsoft.com/office/officeart/2005/8/layout/hierarchy1"/>
    <dgm:cxn modelId="{559DF82D-864B-44FC-8678-F356AC8B7FB9}" type="presParOf" srcId="{7E01D116-28F5-49B0-A228-625992FCD5EE}" destId="{B9A6B478-875E-45D7-A7D7-83BFD58CDBE7}" srcOrd="1" destOrd="0" presId="urn:microsoft.com/office/officeart/2005/8/layout/hierarchy1"/>
    <dgm:cxn modelId="{1A00DF25-46CE-4C5F-A935-B14A94BA642F}" type="presParOf" srcId="{B9A6B478-875E-45D7-A7D7-83BFD58CDBE7}" destId="{FB16B192-7B49-4F6F-8B72-81F1C1DA8099}" srcOrd="0" destOrd="0" presId="urn:microsoft.com/office/officeart/2005/8/layout/hierarchy1"/>
    <dgm:cxn modelId="{691B3E9E-B91C-423A-B783-C099C2DEACD2}" type="presParOf" srcId="{B9A6B478-875E-45D7-A7D7-83BFD58CDBE7}" destId="{645E077E-BEFB-40F7-B5C0-9B4F49CE194C}" srcOrd="1" destOrd="0" presId="urn:microsoft.com/office/officeart/2005/8/layout/hierarchy1"/>
    <dgm:cxn modelId="{A7092564-DECC-4CDC-A3B8-7AA7B6E3F910}" type="presParOf" srcId="{645E077E-BEFB-40F7-B5C0-9B4F49CE194C}" destId="{1C7AF97D-E2FE-4AD4-BCD7-A1A7A1101F48}" srcOrd="0" destOrd="0" presId="urn:microsoft.com/office/officeart/2005/8/layout/hierarchy1"/>
    <dgm:cxn modelId="{93F382BC-91FB-48F6-8DCF-CB4C81AC1DED}" type="presParOf" srcId="{1C7AF97D-E2FE-4AD4-BCD7-A1A7A1101F48}" destId="{6E24FEF2-F478-4450-94F2-3C7819CE7B66}" srcOrd="0" destOrd="0" presId="urn:microsoft.com/office/officeart/2005/8/layout/hierarchy1"/>
    <dgm:cxn modelId="{6AECD3DB-4EB9-46AF-AB6A-5CDBF5219C74}" type="presParOf" srcId="{1C7AF97D-E2FE-4AD4-BCD7-A1A7A1101F48}" destId="{0C8B3EDA-1A29-4604-A6CA-22CE46447CCF}" srcOrd="1" destOrd="0" presId="urn:microsoft.com/office/officeart/2005/8/layout/hierarchy1"/>
    <dgm:cxn modelId="{6DAC675B-B9D4-471C-9571-E4FDC1E0A27B}" type="presParOf" srcId="{645E077E-BEFB-40F7-B5C0-9B4F49CE194C}" destId="{68B01D4F-B802-4F7E-96E9-8E5AC942DDFA}" srcOrd="1" destOrd="0" presId="urn:microsoft.com/office/officeart/2005/8/layout/hierarchy1"/>
    <dgm:cxn modelId="{27293D90-927B-4D2D-8C34-31AD44C63485}" type="presParOf" srcId="{68B01D4F-B802-4F7E-96E9-8E5AC942DDFA}" destId="{E151D546-8984-4B34-A643-50C19BF306CB}" srcOrd="0" destOrd="0" presId="urn:microsoft.com/office/officeart/2005/8/layout/hierarchy1"/>
    <dgm:cxn modelId="{433CB7C8-FBC9-40B4-AE5A-04BF68A21BDB}" type="presParOf" srcId="{68B01D4F-B802-4F7E-96E9-8E5AC942DDFA}" destId="{4B9D5B2C-CC08-42EC-9891-FFD95C8C5C97}" srcOrd="1" destOrd="0" presId="urn:microsoft.com/office/officeart/2005/8/layout/hierarchy1"/>
    <dgm:cxn modelId="{93200849-30A6-47E7-9330-FE0A91111DE3}" type="presParOf" srcId="{4B9D5B2C-CC08-42EC-9891-FFD95C8C5C97}" destId="{9DB00887-7AF9-4928-A6CD-704243369581}" srcOrd="0" destOrd="0" presId="urn:microsoft.com/office/officeart/2005/8/layout/hierarchy1"/>
    <dgm:cxn modelId="{ADBEE42F-8523-47E0-B1DD-985D3ADA02C4}" type="presParOf" srcId="{9DB00887-7AF9-4928-A6CD-704243369581}" destId="{BA838215-D496-4918-88A6-3444580C2E42}" srcOrd="0" destOrd="0" presId="urn:microsoft.com/office/officeart/2005/8/layout/hierarchy1"/>
    <dgm:cxn modelId="{ED141DBA-7DAC-4324-A40B-BE401D38BB95}" type="presParOf" srcId="{9DB00887-7AF9-4928-A6CD-704243369581}" destId="{06E3ADEA-091A-482C-9511-22CFE7984EEF}" srcOrd="1" destOrd="0" presId="urn:microsoft.com/office/officeart/2005/8/layout/hierarchy1"/>
    <dgm:cxn modelId="{90E70AD4-0378-46DE-88BB-EDE81DE74959}" type="presParOf" srcId="{4B9D5B2C-CC08-42EC-9891-FFD95C8C5C97}" destId="{C41889B5-640B-408A-982E-2C434719A28B}" srcOrd="1" destOrd="0" presId="urn:microsoft.com/office/officeart/2005/8/layout/hierarchy1"/>
    <dgm:cxn modelId="{4E580414-B06C-4CFA-AB1D-525830A168E4}" type="presParOf" srcId="{B9A6B478-875E-45D7-A7D7-83BFD58CDBE7}" destId="{110A4A22-DD1F-4D0C-B929-66B3DD341332}" srcOrd="2" destOrd="0" presId="urn:microsoft.com/office/officeart/2005/8/layout/hierarchy1"/>
    <dgm:cxn modelId="{A9636A39-9B77-4B5E-8AE6-21A40AE8B137}" type="presParOf" srcId="{B9A6B478-875E-45D7-A7D7-83BFD58CDBE7}" destId="{18466232-6D98-4E8C-AA31-CC74296B328E}" srcOrd="3" destOrd="0" presId="urn:microsoft.com/office/officeart/2005/8/layout/hierarchy1"/>
    <dgm:cxn modelId="{7548F64C-2E0B-417B-9F55-4A1AE10BBF5D}" type="presParOf" srcId="{18466232-6D98-4E8C-AA31-CC74296B328E}" destId="{6541297B-74BE-4614-875C-9F01BED94CAF}" srcOrd="0" destOrd="0" presId="urn:microsoft.com/office/officeart/2005/8/layout/hierarchy1"/>
    <dgm:cxn modelId="{40ED861E-24A2-45E6-B538-658489FF3789}" type="presParOf" srcId="{6541297B-74BE-4614-875C-9F01BED94CAF}" destId="{08C4D7C0-8FF1-4A87-AAAA-A580CB1EFBBC}" srcOrd="0" destOrd="0" presId="urn:microsoft.com/office/officeart/2005/8/layout/hierarchy1"/>
    <dgm:cxn modelId="{C8087834-A61B-4980-96E7-2BC23D26D190}" type="presParOf" srcId="{6541297B-74BE-4614-875C-9F01BED94CAF}" destId="{6DE8266C-3166-481D-B681-234FC3819030}" srcOrd="1" destOrd="0" presId="urn:microsoft.com/office/officeart/2005/8/layout/hierarchy1"/>
    <dgm:cxn modelId="{0255B7B1-D95D-431F-8A1B-EDEB63964693}" type="presParOf" srcId="{18466232-6D98-4E8C-AA31-CC74296B328E}" destId="{79F681C5-235D-4005-99A8-F68732B9DF53}" srcOrd="1" destOrd="0" presId="urn:microsoft.com/office/officeart/2005/8/layout/hierarchy1"/>
    <dgm:cxn modelId="{B7315BC5-9271-4CB2-940A-F849BA3115B2}" type="presParOf" srcId="{79F681C5-235D-4005-99A8-F68732B9DF53}" destId="{C7CF8AA6-1E57-44E5-82B1-AE7FCA90D180}" srcOrd="0" destOrd="0" presId="urn:microsoft.com/office/officeart/2005/8/layout/hierarchy1"/>
    <dgm:cxn modelId="{BE34A061-5681-42C8-85A7-4D9038FD2E97}" type="presParOf" srcId="{79F681C5-235D-4005-99A8-F68732B9DF53}" destId="{5430F9C1-1C10-4965-A9F0-D6AE2B836FA6}" srcOrd="1" destOrd="0" presId="urn:microsoft.com/office/officeart/2005/8/layout/hierarchy1"/>
    <dgm:cxn modelId="{61B69E10-4A6D-4093-BB46-269966F69CBE}" type="presParOf" srcId="{5430F9C1-1C10-4965-A9F0-D6AE2B836FA6}" destId="{42F43B05-8626-4F92-B729-9EA9940D9C40}" srcOrd="0" destOrd="0" presId="urn:microsoft.com/office/officeart/2005/8/layout/hierarchy1"/>
    <dgm:cxn modelId="{7B549004-4E5D-4F77-A383-137FA8BFA249}" type="presParOf" srcId="{42F43B05-8626-4F92-B729-9EA9940D9C40}" destId="{8ED6A6BD-E62E-45B8-AB37-22428CFE140A}" srcOrd="0" destOrd="0" presId="urn:microsoft.com/office/officeart/2005/8/layout/hierarchy1"/>
    <dgm:cxn modelId="{6B35B7C3-6410-41ED-ABE8-59C19DDB2B6D}" type="presParOf" srcId="{42F43B05-8626-4F92-B729-9EA9940D9C40}" destId="{9773F99A-21BD-4576-94A2-BE6D0B7535F7}" srcOrd="1" destOrd="0" presId="urn:microsoft.com/office/officeart/2005/8/layout/hierarchy1"/>
    <dgm:cxn modelId="{144CFDD5-A140-42E8-ACF2-FA3793C47FAA}" type="presParOf" srcId="{5430F9C1-1C10-4965-A9F0-D6AE2B836FA6}" destId="{F627D74C-E8AE-4628-9C09-4AB7587901E0}" srcOrd="1" destOrd="0" presId="urn:microsoft.com/office/officeart/2005/8/layout/hierarchy1"/>
    <dgm:cxn modelId="{B7A4D173-F8C4-4FF2-8803-7928EDABB469}" type="presParOf" srcId="{71437A5D-748B-4858-9656-F3D84B5632EF}" destId="{04917C06-EBE9-4F58-AED5-4305DF12693D}" srcOrd="4" destOrd="0" presId="urn:microsoft.com/office/officeart/2005/8/layout/hierarchy1"/>
    <dgm:cxn modelId="{962EB2F9-60BC-4C8B-AC5F-3643F7F7902C}" type="presParOf" srcId="{71437A5D-748B-4858-9656-F3D84B5632EF}" destId="{059B3D18-7984-471D-89B8-8D6C0D88149D}" srcOrd="5" destOrd="0" presId="urn:microsoft.com/office/officeart/2005/8/layout/hierarchy1"/>
    <dgm:cxn modelId="{47ABD1B4-28FE-4B2E-90C0-48F23DADEA86}" type="presParOf" srcId="{059B3D18-7984-471D-89B8-8D6C0D88149D}" destId="{626124B4-E559-4B6E-851D-6DA4DBFD50A6}" srcOrd="0" destOrd="0" presId="urn:microsoft.com/office/officeart/2005/8/layout/hierarchy1"/>
    <dgm:cxn modelId="{B909A7E1-8E9F-4101-B316-6732A0E28841}" type="presParOf" srcId="{626124B4-E559-4B6E-851D-6DA4DBFD50A6}" destId="{7D592574-1C30-4E17-8C00-DF61710CD40E}" srcOrd="0" destOrd="0" presId="urn:microsoft.com/office/officeart/2005/8/layout/hierarchy1"/>
    <dgm:cxn modelId="{9E6611F4-C4CE-49D8-9C33-A5D28786DAB7}" type="presParOf" srcId="{626124B4-E559-4B6E-851D-6DA4DBFD50A6}" destId="{06E7F868-884F-45BE-8A41-6FED8FC32421}" srcOrd="1" destOrd="0" presId="urn:microsoft.com/office/officeart/2005/8/layout/hierarchy1"/>
    <dgm:cxn modelId="{5E11BDD3-7B20-467A-9B62-7D18EFE99652}" type="presParOf" srcId="{059B3D18-7984-471D-89B8-8D6C0D88149D}" destId="{5AF9DBBC-6054-4C75-9136-5256498FE0DE}" srcOrd="1" destOrd="0" presId="urn:microsoft.com/office/officeart/2005/8/layout/hierarchy1"/>
    <dgm:cxn modelId="{D6C780F9-A026-4F5B-AB9D-FFD17F3A8210}" type="presParOf" srcId="{5AF9DBBC-6054-4C75-9136-5256498FE0DE}" destId="{F24B8454-5C4A-4B2C-AEEC-3BD7D28AB0B0}" srcOrd="0" destOrd="0" presId="urn:microsoft.com/office/officeart/2005/8/layout/hierarchy1"/>
    <dgm:cxn modelId="{91924067-010B-41EC-B13F-8C729F378307}" type="presParOf" srcId="{5AF9DBBC-6054-4C75-9136-5256498FE0DE}" destId="{4B89B75D-E7A3-4DF9-8628-C1F178A4A5F6}" srcOrd="1" destOrd="0" presId="urn:microsoft.com/office/officeart/2005/8/layout/hierarchy1"/>
    <dgm:cxn modelId="{13420C87-5C6C-4147-955E-C753282937D6}" type="presParOf" srcId="{4B89B75D-E7A3-4DF9-8628-C1F178A4A5F6}" destId="{1AC1D4EE-2E7E-41C3-B7D2-83742AE83BDD}" srcOrd="0" destOrd="0" presId="urn:microsoft.com/office/officeart/2005/8/layout/hierarchy1"/>
    <dgm:cxn modelId="{D7320B79-4031-4C99-8097-243495A243AB}" type="presParOf" srcId="{1AC1D4EE-2E7E-41C3-B7D2-83742AE83BDD}" destId="{5FCE2229-D72D-47A7-9B41-74BD5ACC6338}" srcOrd="0" destOrd="0" presId="urn:microsoft.com/office/officeart/2005/8/layout/hierarchy1"/>
    <dgm:cxn modelId="{C30FB057-10A1-4E0D-B783-79F81C797881}" type="presParOf" srcId="{1AC1D4EE-2E7E-41C3-B7D2-83742AE83BDD}" destId="{F5B7F587-1AA3-4162-A919-308BF1065F98}" srcOrd="1" destOrd="0" presId="urn:microsoft.com/office/officeart/2005/8/layout/hierarchy1"/>
    <dgm:cxn modelId="{EB084644-3D6C-43B4-8EE0-3639D605C349}" type="presParOf" srcId="{4B89B75D-E7A3-4DF9-8628-C1F178A4A5F6}" destId="{069184AE-595A-4366-A2C6-097453AED89D}" srcOrd="1" destOrd="0" presId="urn:microsoft.com/office/officeart/2005/8/layout/hierarchy1"/>
    <dgm:cxn modelId="{9A526ED6-E325-4AAF-A5B5-9535CE156DE2}" type="presParOf" srcId="{5AF9DBBC-6054-4C75-9136-5256498FE0DE}" destId="{D2F6FBFD-C580-4D4D-80DE-24E3F753A738}" srcOrd="2" destOrd="0" presId="urn:microsoft.com/office/officeart/2005/8/layout/hierarchy1"/>
    <dgm:cxn modelId="{FD366E53-B2E8-42B3-A419-08248A7A83CA}" type="presParOf" srcId="{5AF9DBBC-6054-4C75-9136-5256498FE0DE}" destId="{80EAD2C4-1DAE-41F5-B4EC-0A5A03B0E885}" srcOrd="3" destOrd="0" presId="urn:microsoft.com/office/officeart/2005/8/layout/hierarchy1"/>
    <dgm:cxn modelId="{9F1CE06A-1021-44F5-971D-3B6D4C07AF66}" type="presParOf" srcId="{80EAD2C4-1DAE-41F5-B4EC-0A5A03B0E885}" destId="{9860C156-8B0F-489E-AF10-A41567A7E7AC}" srcOrd="0" destOrd="0" presId="urn:microsoft.com/office/officeart/2005/8/layout/hierarchy1"/>
    <dgm:cxn modelId="{BB958295-CF95-4F78-8D2C-6625E83B6F79}" type="presParOf" srcId="{9860C156-8B0F-489E-AF10-A41567A7E7AC}" destId="{C48FAA66-CC51-4EBE-8F39-7B862BA046BC}" srcOrd="0" destOrd="0" presId="urn:microsoft.com/office/officeart/2005/8/layout/hierarchy1"/>
    <dgm:cxn modelId="{EF18E204-62EE-42F1-A733-59BD89A9459E}" type="presParOf" srcId="{9860C156-8B0F-489E-AF10-A41567A7E7AC}" destId="{BB4A553B-87DC-40DA-A2E9-86E28E3DDEBD}" srcOrd="1" destOrd="0" presId="urn:microsoft.com/office/officeart/2005/8/layout/hierarchy1"/>
    <dgm:cxn modelId="{3C3AC7B8-2964-4654-9A1C-D6C492AFD8F3}" type="presParOf" srcId="{80EAD2C4-1DAE-41F5-B4EC-0A5A03B0E885}" destId="{D2C55240-EC5B-4B08-9190-B4D9728BF2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257479-4D42-4742-9737-5179A6996553}" type="doc">
      <dgm:prSet loTypeId="urn:microsoft.com/office/officeart/2005/8/layout/chevron2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2DD2367-3832-48F8-98F2-C070641908BA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স্বল্প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মেয়াদী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0EAFDBB-A0E6-426C-B7D0-3599D83526F6}" type="parTrans" cxnId="{82F717CC-8499-4916-900B-00DA489C1C61}">
      <dgm:prSet/>
      <dgm:spPr/>
      <dgm:t>
        <a:bodyPr/>
        <a:lstStyle/>
        <a:p>
          <a:endParaRPr lang="en-US"/>
        </a:p>
      </dgm:t>
    </dgm:pt>
    <dgm:pt modelId="{C1FBB833-A9A9-4B56-B448-0FF1302DDB65}" type="sibTrans" cxnId="{82F717CC-8499-4916-900B-00DA489C1C61}">
      <dgm:prSet/>
      <dgm:spPr/>
      <dgm:t>
        <a:bodyPr/>
        <a:lstStyle/>
        <a:p>
          <a:endParaRPr lang="en-US"/>
        </a:p>
      </dgm:t>
    </dgm:pt>
    <dgm:pt modelId="{B407534C-99DF-4A42-9029-71920F44F67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১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কম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সময়ের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BA167201-6F99-4C70-85DB-ECCB23ABD68E}" type="parTrans" cxnId="{865DF906-20D3-4D4A-9B6F-92BBE5735B31}">
      <dgm:prSet/>
      <dgm:spPr/>
      <dgm:t>
        <a:bodyPr/>
        <a:lstStyle/>
        <a:p>
          <a:endParaRPr lang="en-US"/>
        </a:p>
      </dgm:t>
    </dgm:pt>
    <dgm:pt modelId="{090A1755-8C25-4143-83FB-E9837BC2C138}" type="sibTrans" cxnId="{865DF906-20D3-4D4A-9B6F-92BBE5735B31}">
      <dgm:prSet/>
      <dgm:spPr/>
      <dgm:t>
        <a:bodyPr/>
        <a:lstStyle/>
        <a:p>
          <a:endParaRPr lang="en-US"/>
        </a:p>
      </dgm:t>
    </dgm:pt>
    <dgm:pt modelId="{E8CBB804-D720-401B-944A-9C6B3A9990AE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দীর্ঘ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মেয়াদী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5703157-C913-4D71-A75D-63B7ADE950A0}" type="parTrans" cxnId="{DA5800EE-37EC-4893-9F85-DD373399EF60}">
      <dgm:prSet/>
      <dgm:spPr/>
      <dgm:t>
        <a:bodyPr/>
        <a:lstStyle/>
        <a:p>
          <a:endParaRPr lang="en-US"/>
        </a:p>
      </dgm:t>
    </dgm:pt>
    <dgm:pt modelId="{33403E97-2DF2-475F-8CB0-713E6638202E}" type="sibTrans" cxnId="{DA5800EE-37EC-4893-9F85-DD373399EF60}">
      <dgm:prSet/>
      <dgm:spPr/>
      <dgm:t>
        <a:bodyPr/>
        <a:lstStyle/>
        <a:p>
          <a:endParaRPr lang="en-US"/>
        </a:p>
      </dgm:t>
    </dgm:pt>
    <dgm:pt modelId="{AC74541C-042C-4794-BB23-34A8DFD6F64A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১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বেশী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সময়ের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।(৫-১০)</a:t>
          </a:r>
        </a:p>
      </dgm:t>
    </dgm:pt>
    <dgm:pt modelId="{2233A5E8-8FDE-40CD-8515-070AFA878518}" type="parTrans" cxnId="{14A5D172-C751-42F3-8E76-08E40EF03416}">
      <dgm:prSet/>
      <dgm:spPr/>
      <dgm:t>
        <a:bodyPr/>
        <a:lstStyle/>
        <a:p>
          <a:endParaRPr lang="en-US"/>
        </a:p>
      </dgm:t>
    </dgm:pt>
    <dgm:pt modelId="{4C8B4E53-9745-4FFF-A247-7D5D2BC488F1}" type="sibTrans" cxnId="{14A5D172-C751-42F3-8E76-08E40EF03416}">
      <dgm:prSet/>
      <dgm:spPr/>
      <dgm:t>
        <a:bodyPr/>
        <a:lstStyle/>
        <a:p>
          <a:endParaRPr lang="en-US"/>
        </a:p>
      </dgm:t>
    </dgm:pt>
    <dgm:pt modelId="{92B4984C-CE32-4724-A5A2-C9717EB0D2ED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নির্দিষ্ট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36158C8-9424-4A50-9FB3-970FC89A8C0D}" type="parTrans" cxnId="{730D06AD-D3F0-46E0-991F-963F5F0490D5}">
      <dgm:prSet/>
      <dgm:spPr/>
      <dgm:t>
        <a:bodyPr/>
        <a:lstStyle/>
        <a:p>
          <a:endParaRPr lang="en-US"/>
        </a:p>
      </dgm:t>
    </dgm:pt>
    <dgm:pt modelId="{25EBD75D-C60E-455B-80A5-66D01167B5D9}" type="sibTrans" cxnId="{730D06AD-D3F0-46E0-991F-963F5F0490D5}">
      <dgm:prSet/>
      <dgm:spPr/>
      <dgm:t>
        <a:bodyPr/>
        <a:lstStyle/>
        <a:p>
          <a:endParaRPr lang="en-US"/>
        </a:p>
      </dgm:t>
    </dgm:pt>
    <dgm:pt modelId="{8205CDB6-DD31-441D-9B75-172B25C30BB5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লেভেল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পরিবর্তনের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যেটি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অপরিবর্তিত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থাকে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9D8B543-CF56-4915-BA0A-FF97089CFFED}" type="parTrans" cxnId="{9CBFA117-A09C-4C09-B17D-D23D8F97E01C}">
      <dgm:prSet/>
      <dgm:spPr/>
      <dgm:t>
        <a:bodyPr/>
        <a:lstStyle/>
        <a:p>
          <a:endParaRPr lang="en-US"/>
        </a:p>
      </dgm:t>
    </dgm:pt>
    <dgm:pt modelId="{62522711-89F9-4132-BBD0-51AAA2871CC9}" type="sibTrans" cxnId="{9CBFA117-A09C-4C09-B17D-D23D8F97E01C}">
      <dgm:prSet/>
      <dgm:spPr/>
      <dgm:t>
        <a:bodyPr/>
        <a:lstStyle/>
        <a:p>
          <a:endParaRPr lang="en-US"/>
        </a:p>
      </dgm:t>
    </dgm:pt>
    <dgm:pt modelId="{3289FD2B-AB30-40BA-B7DD-9518AFC46162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নমনীয়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DE9F421-29E0-4186-9A8D-D3B2946EED71}" type="parTrans" cxnId="{904D5BEE-12DF-4FD1-AF81-AF3D0E667DC4}">
      <dgm:prSet/>
      <dgm:spPr/>
      <dgm:t>
        <a:bodyPr/>
        <a:lstStyle/>
        <a:p>
          <a:endParaRPr lang="en-US"/>
        </a:p>
      </dgm:t>
    </dgm:pt>
    <dgm:pt modelId="{E1396C7E-C374-4E49-AD8C-80E4D7B52A55}" type="sibTrans" cxnId="{904D5BEE-12DF-4FD1-AF81-AF3D0E667DC4}">
      <dgm:prSet/>
      <dgm:spPr/>
      <dgm:t>
        <a:bodyPr/>
        <a:lstStyle/>
        <a:p>
          <a:endParaRPr lang="en-US"/>
        </a:p>
      </dgm:t>
    </dgm:pt>
    <dgm:pt modelId="{80BA6D76-93AF-4594-AD74-7A4E94966405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লেভেল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পরিবর্তনের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যেটি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পরিবর্তিত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99E28F2-C8B9-4E4B-91BA-857622B2C23B}" type="parTrans" cxnId="{44B2A195-187B-4054-9C58-3B95327A3FF6}">
      <dgm:prSet/>
      <dgm:spPr/>
      <dgm:t>
        <a:bodyPr/>
        <a:lstStyle/>
        <a:p>
          <a:endParaRPr lang="en-US"/>
        </a:p>
      </dgm:t>
    </dgm:pt>
    <dgm:pt modelId="{8EACC1BB-D911-4594-BB28-E4D6B43C4B1D}" type="sibTrans" cxnId="{44B2A195-187B-4054-9C58-3B95327A3FF6}">
      <dgm:prSet/>
      <dgm:spPr/>
      <dgm:t>
        <a:bodyPr/>
        <a:lstStyle/>
        <a:p>
          <a:endParaRPr lang="en-US"/>
        </a:p>
      </dgm:t>
    </dgm:pt>
    <dgm:pt modelId="{023099A3-5EF0-4B4D-8B1B-C2F956011BA0}" type="pres">
      <dgm:prSet presAssocID="{79257479-4D42-4742-9737-5179A69965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29BCD6-E0D0-45F7-95FA-D68916554A9B}" type="pres">
      <dgm:prSet presAssocID="{62DD2367-3832-48F8-98F2-C070641908BA}" presName="composite" presStyleCnt="0"/>
      <dgm:spPr/>
    </dgm:pt>
    <dgm:pt modelId="{96309B8A-434E-4393-A3E6-D90FE48DC2D8}" type="pres">
      <dgm:prSet presAssocID="{62DD2367-3832-48F8-98F2-C070641908B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576ED-CB56-4087-809C-458976B4F8E7}" type="pres">
      <dgm:prSet presAssocID="{62DD2367-3832-48F8-98F2-C070641908B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A54E8-E7F6-43BE-BD63-86D6D1CE2D8F}" type="pres">
      <dgm:prSet presAssocID="{C1FBB833-A9A9-4B56-B448-0FF1302DDB65}" presName="sp" presStyleCnt="0"/>
      <dgm:spPr/>
    </dgm:pt>
    <dgm:pt modelId="{1700DDE7-213F-4D2B-832F-346F046BBCAD}" type="pres">
      <dgm:prSet presAssocID="{E8CBB804-D720-401B-944A-9C6B3A9990AE}" presName="composite" presStyleCnt="0"/>
      <dgm:spPr/>
    </dgm:pt>
    <dgm:pt modelId="{56D70E67-388B-44C5-B12A-98A7CCC97582}" type="pres">
      <dgm:prSet presAssocID="{E8CBB804-D720-401B-944A-9C6B3A9990A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F1B0A-8C7F-499A-B359-755E196E681D}" type="pres">
      <dgm:prSet presAssocID="{E8CBB804-D720-401B-944A-9C6B3A9990A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3F45C-96F9-4915-8D82-7FC7A6E89F51}" type="pres">
      <dgm:prSet presAssocID="{33403E97-2DF2-475F-8CB0-713E6638202E}" presName="sp" presStyleCnt="0"/>
      <dgm:spPr/>
    </dgm:pt>
    <dgm:pt modelId="{3F69E1EA-FE58-42BD-8144-ACFFCCCA95C7}" type="pres">
      <dgm:prSet presAssocID="{92B4984C-CE32-4724-A5A2-C9717EB0D2ED}" presName="composite" presStyleCnt="0"/>
      <dgm:spPr/>
    </dgm:pt>
    <dgm:pt modelId="{F1DB58CB-126E-49F4-BA9B-1B61EC9387A1}" type="pres">
      <dgm:prSet presAssocID="{92B4984C-CE32-4724-A5A2-C9717EB0D2E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F834A-63BC-41EB-A87A-1649CD2D64FE}" type="pres">
      <dgm:prSet presAssocID="{92B4984C-CE32-4724-A5A2-C9717EB0D2E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418A6-9AB2-4B63-8BCB-65AB824DE67A}" type="pres">
      <dgm:prSet presAssocID="{25EBD75D-C60E-455B-80A5-66D01167B5D9}" presName="sp" presStyleCnt="0"/>
      <dgm:spPr/>
    </dgm:pt>
    <dgm:pt modelId="{3C4D2905-1E58-43DD-9202-824FFB10F6F1}" type="pres">
      <dgm:prSet presAssocID="{3289FD2B-AB30-40BA-B7DD-9518AFC46162}" presName="composite" presStyleCnt="0"/>
      <dgm:spPr/>
    </dgm:pt>
    <dgm:pt modelId="{875F3448-2F8B-4744-9217-3DC613664C94}" type="pres">
      <dgm:prSet presAssocID="{3289FD2B-AB30-40BA-B7DD-9518AFC4616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B32D7-FEF6-4530-BB74-39BB5D59D9E3}" type="pres">
      <dgm:prSet presAssocID="{3289FD2B-AB30-40BA-B7DD-9518AFC4616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A2824F-1651-499F-9F2C-45982F0EC07E}" type="presOf" srcId="{8205CDB6-DD31-441D-9B75-172B25C30BB5}" destId="{FD5F834A-63BC-41EB-A87A-1649CD2D64FE}" srcOrd="0" destOrd="0" presId="urn:microsoft.com/office/officeart/2005/8/layout/chevron2"/>
    <dgm:cxn modelId="{DA5800EE-37EC-4893-9F85-DD373399EF60}" srcId="{79257479-4D42-4742-9737-5179A6996553}" destId="{E8CBB804-D720-401B-944A-9C6B3A9990AE}" srcOrd="1" destOrd="0" parTransId="{75703157-C913-4D71-A75D-63B7ADE950A0}" sibTransId="{33403E97-2DF2-475F-8CB0-713E6638202E}"/>
    <dgm:cxn modelId="{206B3E2F-1CE6-43F5-BA64-4B9909B058CF}" type="presOf" srcId="{80BA6D76-93AF-4594-AD74-7A4E94966405}" destId="{520B32D7-FEF6-4530-BB74-39BB5D59D9E3}" srcOrd="0" destOrd="0" presId="urn:microsoft.com/office/officeart/2005/8/layout/chevron2"/>
    <dgm:cxn modelId="{6E5DEB00-B11A-4B07-ABD2-62979569D713}" type="presOf" srcId="{92B4984C-CE32-4724-A5A2-C9717EB0D2ED}" destId="{F1DB58CB-126E-49F4-BA9B-1B61EC9387A1}" srcOrd="0" destOrd="0" presId="urn:microsoft.com/office/officeart/2005/8/layout/chevron2"/>
    <dgm:cxn modelId="{865DF906-20D3-4D4A-9B6F-92BBE5735B31}" srcId="{62DD2367-3832-48F8-98F2-C070641908BA}" destId="{B407534C-99DF-4A42-9029-71920F44F673}" srcOrd="0" destOrd="0" parTransId="{BA167201-6F99-4C70-85DB-ECCB23ABD68E}" sibTransId="{090A1755-8C25-4143-83FB-E9837BC2C138}"/>
    <dgm:cxn modelId="{B0C9905B-BFE7-462C-8455-6B25DD70174B}" type="presOf" srcId="{79257479-4D42-4742-9737-5179A6996553}" destId="{023099A3-5EF0-4B4D-8B1B-C2F956011BA0}" srcOrd="0" destOrd="0" presId="urn:microsoft.com/office/officeart/2005/8/layout/chevron2"/>
    <dgm:cxn modelId="{ACF1CEF0-9A83-4E63-84DA-02D34A66455E}" type="presOf" srcId="{AC74541C-042C-4794-BB23-34A8DFD6F64A}" destId="{02AF1B0A-8C7F-499A-B359-755E196E681D}" srcOrd="0" destOrd="0" presId="urn:microsoft.com/office/officeart/2005/8/layout/chevron2"/>
    <dgm:cxn modelId="{82F717CC-8499-4916-900B-00DA489C1C61}" srcId="{79257479-4D42-4742-9737-5179A6996553}" destId="{62DD2367-3832-48F8-98F2-C070641908BA}" srcOrd="0" destOrd="0" parTransId="{C0EAFDBB-A0E6-426C-B7D0-3599D83526F6}" sibTransId="{C1FBB833-A9A9-4B56-B448-0FF1302DDB65}"/>
    <dgm:cxn modelId="{730D06AD-D3F0-46E0-991F-963F5F0490D5}" srcId="{79257479-4D42-4742-9737-5179A6996553}" destId="{92B4984C-CE32-4724-A5A2-C9717EB0D2ED}" srcOrd="2" destOrd="0" parTransId="{836158C8-9424-4A50-9FB3-970FC89A8C0D}" sibTransId="{25EBD75D-C60E-455B-80A5-66D01167B5D9}"/>
    <dgm:cxn modelId="{14A5D172-C751-42F3-8E76-08E40EF03416}" srcId="{E8CBB804-D720-401B-944A-9C6B3A9990AE}" destId="{AC74541C-042C-4794-BB23-34A8DFD6F64A}" srcOrd="0" destOrd="0" parTransId="{2233A5E8-8FDE-40CD-8515-070AFA878518}" sibTransId="{4C8B4E53-9745-4FFF-A247-7D5D2BC488F1}"/>
    <dgm:cxn modelId="{84A7C29E-566F-4BBD-A97D-6B7C628D6028}" type="presOf" srcId="{E8CBB804-D720-401B-944A-9C6B3A9990AE}" destId="{56D70E67-388B-44C5-B12A-98A7CCC97582}" srcOrd="0" destOrd="0" presId="urn:microsoft.com/office/officeart/2005/8/layout/chevron2"/>
    <dgm:cxn modelId="{904D5BEE-12DF-4FD1-AF81-AF3D0E667DC4}" srcId="{79257479-4D42-4742-9737-5179A6996553}" destId="{3289FD2B-AB30-40BA-B7DD-9518AFC46162}" srcOrd="3" destOrd="0" parTransId="{ADE9F421-29E0-4186-9A8D-D3B2946EED71}" sibTransId="{E1396C7E-C374-4E49-AD8C-80E4D7B52A55}"/>
    <dgm:cxn modelId="{A58079DC-EB44-430B-8C26-428559CD15E4}" type="presOf" srcId="{B407534C-99DF-4A42-9029-71920F44F673}" destId="{DEA576ED-CB56-4087-809C-458976B4F8E7}" srcOrd="0" destOrd="0" presId="urn:microsoft.com/office/officeart/2005/8/layout/chevron2"/>
    <dgm:cxn modelId="{9CBFA117-A09C-4C09-B17D-D23D8F97E01C}" srcId="{92B4984C-CE32-4724-A5A2-C9717EB0D2ED}" destId="{8205CDB6-DD31-441D-9B75-172B25C30BB5}" srcOrd="0" destOrd="0" parTransId="{A9D8B543-CF56-4915-BA0A-FF97089CFFED}" sibTransId="{62522711-89F9-4132-BBD0-51AAA2871CC9}"/>
    <dgm:cxn modelId="{9F3A81D6-13A6-40C0-9E79-6E1425176557}" type="presOf" srcId="{62DD2367-3832-48F8-98F2-C070641908BA}" destId="{96309B8A-434E-4393-A3E6-D90FE48DC2D8}" srcOrd="0" destOrd="0" presId="urn:microsoft.com/office/officeart/2005/8/layout/chevron2"/>
    <dgm:cxn modelId="{BC79B705-1C7F-4402-B207-DBF98C110804}" type="presOf" srcId="{3289FD2B-AB30-40BA-B7DD-9518AFC46162}" destId="{875F3448-2F8B-4744-9217-3DC613664C94}" srcOrd="0" destOrd="0" presId="urn:microsoft.com/office/officeart/2005/8/layout/chevron2"/>
    <dgm:cxn modelId="{44B2A195-187B-4054-9C58-3B95327A3FF6}" srcId="{3289FD2B-AB30-40BA-B7DD-9518AFC46162}" destId="{80BA6D76-93AF-4594-AD74-7A4E94966405}" srcOrd="0" destOrd="0" parTransId="{C99E28F2-C8B9-4E4B-91BA-857622B2C23B}" sibTransId="{8EACC1BB-D911-4594-BB28-E4D6B43C4B1D}"/>
    <dgm:cxn modelId="{D4C4C387-0368-400E-AA2D-2F0E83935618}" type="presParOf" srcId="{023099A3-5EF0-4B4D-8B1B-C2F956011BA0}" destId="{9929BCD6-E0D0-45F7-95FA-D68916554A9B}" srcOrd="0" destOrd="0" presId="urn:microsoft.com/office/officeart/2005/8/layout/chevron2"/>
    <dgm:cxn modelId="{7D2FC680-91D0-42B3-A1B2-4CDE39EE4CE4}" type="presParOf" srcId="{9929BCD6-E0D0-45F7-95FA-D68916554A9B}" destId="{96309B8A-434E-4393-A3E6-D90FE48DC2D8}" srcOrd="0" destOrd="0" presId="urn:microsoft.com/office/officeart/2005/8/layout/chevron2"/>
    <dgm:cxn modelId="{4CA69A84-FC94-4A3C-828B-684DEF1A6D8C}" type="presParOf" srcId="{9929BCD6-E0D0-45F7-95FA-D68916554A9B}" destId="{DEA576ED-CB56-4087-809C-458976B4F8E7}" srcOrd="1" destOrd="0" presId="urn:microsoft.com/office/officeart/2005/8/layout/chevron2"/>
    <dgm:cxn modelId="{91B34F24-C275-4732-93C7-52E33980D6CE}" type="presParOf" srcId="{023099A3-5EF0-4B4D-8B1B-C2F956011BA0}" destId="{222A54E8-E7F6-43BE-BD63-86D6D1CE2D8F}" srcOrd="1" destOrd="0" presId="urn:microsoft.com/office/officeart/2005/8/layout/chevron2"/>
    <dgm:cxn modelId="{8D497FF5-10F8-4EE7-A3EB-7DCD4D2F98BA}" type="presParOf" srcId="{023099A3-5EF0-4B4D-8B1B-C2F956011BA0}" destId="{1700DDE7-213F-4D2B-832F-346F046BBCAD}" srcOrd="2" destOrd="0" presId="urn:microsoft.com/office/officeart/2005/8/layout/chevron2"/>
    <dgm:cxn modelId="{4372F3CC-861D-4A29-9FF0-180C39242460}" type="presParOf" srcId="{1700DDE7-213F-4D2B-832F-346F046BBCAD}" destId="{56D70E67-388B-44C5-B12A-98A7CCC97582}" srcOrd="0" destOrd="0" presId="urn:microsoft.com/office/officeart/2005/8/layout/chevron2"/>
    <dgm:cxn modelId="{3ABD5FD0-87B5-4067-8932-298ED1D2A37C}" type="presParOf" srcId="{1700DDE7-213F-4D2B-832F-346F046BBCAD}" destId="{02AF1B0A-8C7F-499A-B359-755E196E681D}" srcOrd="1" destOrd="0" presId="urn:microsoft.com/office/officeart/2005/8/layout/chevron2"/>
    <dgm:cxn modelId="{EF136222-FE40-4143-82B6-A37D6DC33931}" type="presParOf" srcId="{023099A3-5EF0-4B4D-8B1B-C2F956011BA0}" destId="{0273F45C-96F9-4915-8D82-7FC7A6E89F51}" srcOrd="3" destOrd="0" presId="urn:microsoft.com/office/officeart/2005/8/layout/chevron2"/>
    <dgm:cxn modelId="{294AA4C9-1AF1-4390-BFD9-8671B3D048A8}" type="presParOf" srcId="{023099A3-5EF0-4B4D-8B1B-C2F956011BA0}" destId="{3F69E1EA-FE58-42BD-8144-ACFFCCCA95C7}" srcOrd="4" destOrd="0" presId="urn:microsoft.com/office/officeart/2005/8/layout/chevron2"/>
    <dgm:cxn modelId="{DBAF3658-9A87-4F4D-88AF-4C761F653162}" type="presParOf" srcId="{3F69E1EA-FE58-42BD-8144-ACFFCCCA95C7}" destId="{F1DB58CB-126E-49F4-BA9B-1B61EC9387A1}" srcOrd="0" destOrd="0" presId="urn:microsoft.com/office/officeart/2005/8/layout/chevron2"/>
    <dgm:cxn modelId="{E0DA2883-45E5-4798-85BF-6180D4E5DC12}" type="presParOf" srcId="{3F69E1EA-FE58-42BD-8144-ACFFCCCA95C7}" destId="{FD5F834A-63BC-41EB-A87A-1649CD2D64FE}" srcOrd="1" destOrd="0" presId="urn:microsoft.com/office/officeart/2005/8/layout/chevron2"/>
    <dgm:cxn modelId="{63297013-B135-4913-BFA3-79AFED71625A}" type="presParOf" srcId="{023099A3-5EF0-4B4D-8B1B-C2F956011BA0}" destId="{4B0418A6-9AB2-4B63-8BCB-65AB824DE67A}" srcOrd="5" destOrd="0" presId="urn:microsoft.com/office/officeart/2005/8/layout/chevron2"/>
    <dgm:cxn modelId="{CAB330B1-60D8-4275-8CFA-0FC79DDA2EE8}" type="presParOf" srcId="{023099A3-5EF0-4B4D-8B1B-C2F956011BA0}" destId="{3C4D2905-1E58-43DD-9202-824FFB10F6F1}" srcOrd="6" destOrd="0" presId="urn:microsoft.com/office/officeart/2005/8/layout/chevron2"/>
    <dgm:cxn modelId="{C743D56F-4C5F-48CE-AAA9-AE6A6ED93F59}" type="presParOf" srcId="{3C4D2905-1E58-43DD-9202-824FFB10F6F1}" destId="{875F3448-2F8B-4744-9217-3DC613664C94}" srcOrd="0" destOrd="0" presId="urn:microsoft.com/office/officeart/2005/8/layout/chevron2"/>
    <dgm:cxn modelId="{EBE7645E-33D0-49AE-9832-CA9A5CA8129D}" type="presParOf" srcId="{3C4D2905-1E58-43DD-9202-824FFB10F6F1}" destId="{520B32D7-FEF6-4530-BB74-39BB5D59D9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933A56-9042-4463-AF62-498B2699E400}" type="doc">
      <dgm:prSet loTypeId="urn:microsoft.com/office/officeart/2005/8/layout/chevron2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1A1E173-997F-4573-B766-4F0F025BE2E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ক্রিয়ামূলক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B3E8D6C-3DEA-4074-9BC8-2449C3EDBC35}" type="parTrans" cxnId="{04A36EBC-9D8F-420D-A443-B756000D4ED2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DE68FB1B-57A1-49E6-8540-C7D1BB8A60B2}" type="sibTrans" cxnId="{04A36EBC-9D8F-420D-A443-B756000D4ED2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3F3E63B9-849F-432D-8E9A-6F42CF9346C4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প্রতিষ্ঠানের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400" b="1"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EF9FCE90-0AF5-4AC8-A173-06E8D490E978}" type="parTrans" cxnId="{9A49F8C5-E522-4773-910A-462BDE5B217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37E2E8B2-A64B-42D7-9169-DDAD4F5B9689}" type="sibTrans" cxnId="{9A49F8C5-E522-4773-910A-462BDE5B217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882F624A-6683-4827-9769-E4A5A6ACC17E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সামগ্রিক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C4F1585-4F9B-4694-967C-3E6C77A58BB9}" type="parTrans" cxnId="{2954929E-327B-4617-A493-81E24023BB28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1738917-2E5D-4875-9897-728442554BA8}" type="sibTrans" cxnId="{2954929E-327B-4617-A493-81E24023BB28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A509D0E8-2333-4C55-A965-3DE7714CB0E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সকল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ক্রিয়ামূলক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বাজেটের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সমন্বিত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রূপ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CD6C686-F9EE-4A9C-936C-0CA584399589}" type="parTrans" cxnId="{579CA875-0C50-4485-A8A8-A192170CB81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262C708E-773E-46BA-9219-560AB2DDDCC8}" type="sibTrans" cxnId="{579CA875-0C50-4485-A8A8-A192170CB81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5656BE58-DBEF-461F-9452-4019C1D0F715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BDFCA18-9108-4ECD-8D1D-65B92BB52ED2}" type="parTrans" cxnId="{ACEDDEF8-F030-466F-A63B-1AFE3D98D89F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40E7E3CE-63F1-4715-BCFC-8C3D17429777}" type="sibTrans" cxnId="{ACEDDEF8-F030-466F-A63B-1AFE3D98D89F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36D01EAA-7D09-4A5B-98E2-B94471B06E5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5EA10328-D7CF-4EE5-8582-41DEB96750E6}" type="parTrans" cxnId="{5D6BA6C0-C321-4A15-ABB3-7FD63A716C0D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D415B45C-B279-4CA5-B136-E6CD6F500B2B}" type="sibTrans" cxnId="{5D6BA6C0-C321-4A15-ABB3-7FD63A716C0D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758B4E08-18DF-4B0B-8623-04E1AD7B65C0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D2714A1-A235-431D-B82A-B538BE436AEE}" type="parTrans" cxnId="{BDA0C10C-77DE-474B-B4BC-556095523F1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0C6F3562-F785-48BB-A900-C5DADEFD1753}" type="sibTrans" cxnId="{BDA0C10C-77DE-474B-B4BC-556095523F1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CF6365F3-E785-481F-AE9F-0FEBAF454995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নগদ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E1392A9-934C-4809-B04D-6B80DB037833}" type="parTrans" cxnId="{F09EBE0F-7B48-4F26-A38D-B6AF21832DED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78DAFD50-998D-421E-8193-9539E95DFB76}" type="sibTrans" cxnId="{F09EBE0F-7B48-4F26-A38D-B6AF21832DED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8F519327-E2E4-4AAD-9E20-93CAC627838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EBEA9F5-FC03-495F-A4FF-75CF63D1CEC2}" type="parTrans" cxnId="{7EB5AAC7-68B1-4198-9BCD-7AB99D2FEED9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04A59EDB-EA62-41CA-B2CC-2E058B3E019E}" type="sibTrans" cxnId="{7EB5AAC7-68B1-4198-9BCD-7AB99D2FEED9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0EFBB671-49BA-4046-ADE4-B2E42AAA1420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পরিমানের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।</a:t>
          </a:r>
        </a:p>
      </dgm:t>
    </dgm:pt>
    <dgm:pt modelId="{67C5680D-4786-49D6-9BAB-D4A636EEA011}" type="parTrans" cxnId="{866CABB9-C395-44D4-91D2-0D39D5211BE8}">
      <dgm:prSet/>
      <dgm:spPr/>
      <dgm:t>
        <a:bodyPr/>
        <a:lstStyle/>
        <a:p>
          <a:endParaRPr lang="en-US"/>
        </a:p>
      </dgm:t>
    </dgm:pt>
    <dgm:pt modelId="{A8B7815D-3DD0-48B9-9757-982839DA2E4B}" type="sibTrans" cxnId="{866CABB9-C395-44D4-91D2-0D39D5211BE8}">
      <dgm:prSet/>
      <dgm:spPr/>
      <dgm:t>
        <a:bodyPr/>
        <a:lstStyle/>
        <a:p>
          <a:endParaRPr lang="en-US"/>
        </a:p>
      </dgm:t>
    </dgm:pt>
    <dgm:pt modelId="{28BA8B10-4F49-40C8-8D51-BE8893C61FB1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পরিমানের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যাবে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5220515C-5FF9-4F54-BE0D-1DE9831C403C}" type="parTrans" cxnId="{C81F0EA9-2576-4A4D-A5C9-A1994F400B36}">
      <dgm:prSet/>
      <dgm:spPr/>
      <dgm:t>
        <a:bodyPr/>
        <a:lstStyle/>
        <a:p>
          <a:endParaRPr lang="en-US"/>
        </a:p>
      </dgm:t>
    </dgm:pt>
    <dgm:pt modelId="{615A5F38-94B9-4D03-BB2E-9F10D35DC5D3}" type="sibTrans" cxnId="{C81F0EA9-2576-4A4D-A5C9-A1994F400B36}">
      <dgm:prSet/>
      <dgm:spPr/>
      <dgm:t>
        <a:bodyPr/>
        <a:lstStyle/>
        <a:p>
          <a:endParaRPr lang="en-US"/>
        </a:p>
      </dgm:t>
    </dgm:pt>
    <dgm:pt modelId="{81CEF4DF-64F5-4919-954C-F30AEECD443D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কোথায়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কেমন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BA2D1A3-0E5D-4840-B6F3-E1F43D47CEB6}" type="parTrans" cxnId="{72DDB53B-7799-4180-885F-236D469AEF9F}">
      <dgm:prSet/>
      <dgm:spPr/>
      <dgm:t>
        <a:bodyPr/>
        <a:lstStyle/>
        <a:p>
          <a:endParaRPr lang="en-US"/>
        </a:p>
      </dgm:t>
    </dgm:pt>
    <dgm:pt modelId="{CD553A54-DCA5-4ED3-ADF1-931596EF9418}" type="sibTrans" cxnId="{72DDB53B-7799-4180-885F-236D469AEF9F}">
      <dgm:prSet/>
      <dgm:spPr/>
      <dgm:t>
        <a:bodyPr/>
        <a:lstStyle/>
        <a:p>
          <a:endParaRPr lang="en-US"/>
        </a:p>
      </dgm:t>
    </dgm:pt>
    <dgm:pt modelId="{2302FE63-D675-4660-A9D0-CFF3EB032A72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সকল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বাজেটের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নিয়ন্ত্রঙ্কারী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বাজেট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FA56183E-52DE-4B0C-8E66-9C333F4591DE}" type="parTrans" cxnId="{C46B39F6-402A-4537-9DC0-B36FA67BF09E}">
      <dgm:prSet/>
      <dgm:spPr/>
      <dgm:t>
        <a:bodyPr/>
        <a:lstStyle/>
        <a:p>
          <a:endParaRPr lang="en-US"/>
        </a:p>
      </dgm:t>
    </dgm:pt>
    <dgm:pt modelId="{367319B3-E546-465E-BDA0-F8D89CA9DAD7}" type="sibTrans" cxnId="{C46B39F6-402A-4537-9DC0-B36FA67BF09E}">
      <dgm:prSet/>
      <dgm:spPr/>
      <dgm:t>
        <a:bodyPr/>
        <a:lstStyle/>
        <a:p>
          <a:endParaRPr lang="en-US"/>
        </a:p>
      </dgm:t>
    </dgm:pt>
    <dgm:pt modelId="{12A10479-DA77-432E-9686-2C86F3175AE7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বাজেটের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উপর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ভিত্তিতে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তৈরী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।(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কাঁচামাল,শ্রম,উপরিখরচ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)</a:t>
          </a:r>
        </a:p>
      </dgm:t>
    </dgm:pt>
    <dgm:pt modelId="{15DEFA81-7DE7-4DC9-BEC6-3D2BF388F3E2}" type="parTrans" cxnId="{13E8CA50-2C59-4744-B553-35F3616398C3}">
      <dgm:prSet/>
      <dgm:spPr/>
      <dgm:t>
        <a:bodyPr/>
        <a:lstStyle/>
        <a:p>
          <a:endParaRPr lang="en-US"/>
        </a:p>
      </dgm:t>
    </dgm:pt>
    <dgm:pt modelId="{B904EAA9-DFB0-4F70-9CD8-19BCC9A54DA6}" type="sibTrans" cxnId="{13E8CA50-2C59-4744-B553-35F3616398C3}">
      <dgm:prSet/>
      <dgm:spPr/>
      <dgm:t>
        <a:bodyPr/>
        <a:lstStyle/>
        <a:p>
          <a:endParaRPr lang="en-US"/>
        </a:p>
      </dgm:t>
    </dgm:pt>
    <dgm:pt modelId="{A7764E43-267D-414F-8D17-B0899A3DE5A9}" type="pres">
      <dgm:prSet presAssocID="{B8933A56-9042-4463-AF62-498B2699E4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A0FED4-9D70-433D-B42E-2A5E2DFCBE0D}" type="pres">
      <dgm:prSet presAssocID="{B1A1E173-997F-4573-B766-4F0F025BE2E1}" presName="composite" presStyleCnt="0"/>
      <dgm:spPr/>
    </dgm:pt>
    <dgm:pt modelId="{311E003D-2D9F-41DF-B011-B70C8DF6CA40}" type="pres">
      <dgm:prSet presAssocID="{B1A1E173-997F-4573-B766-4F0F025BE2E1}" presName="parentText" presStyleLbl="alignNode1" presStyleIdx="0" presStyleCnt="6" custScaleX="1470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91DF3-E7E5-49D9-A321-5AA94D095BA5}" type="pres">
      <dgm:prSet presAssocID="{B1A1E173-997F-4573-B766-4F0F025BE2E1}" presName="descendantText" presStyleLbl="alignAcc1" presStyleIdx="0" presStyleCnt="6" custAng="0" custScaleX="85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D8BA0-BEDA-4157-8A4D-0AE7548C26FC}" type="pres">
      <dgm:prSet presAssocID="{DE68FB1B-57A1-49E6-8540-C7D1BB8A60B2}" presName="sp" presStyleCnt="0"/>
      <dgm:spPr/>
    </dgm:pt>
    <dgm:pt modelId="{1688466D-18BF-43BA-8D17-9268B8DA4B26}" type="pres">
      <dgm:prSet presAssocID="{882F624A-6683-4827-9769-E4A5A6ACC17E}" presName="composite" presStyleCnt="0"/>
      <dgm:spPr/>
    </dgm:pt>
    <dgm:pt modelId="{C65DD848-0E1D-47F0-A530-8E37D0EB69F5}" type="pres">
      <dgm:prSet presAssocID="{882F624A-6683-4827-9769-E4A5A6ACC17E}" presName="parentText" presStyleLbl="alignNode1" presStyleIdx="1" presStyleCnt="6" custScaleX="1246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29B0F-68D0-461C-827D-98ED1E923186}" type="pres">
      <dgm:prSet presAssocID="{882F624A-6683-4827-9769-E4A5A6ACC17E}" presName="descendantText" presStyleLbl="alignAcc1" presStyleIdx="1" presStyleCnt="6" custScaleX="92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05361-C84A-46D5-B42A-01473A9826AF}" type="pres">
      <dgm:prSet presAssocID="{F1738917-2E5D-4875-9897-728442554BA8}" presName="sp" presStyleCnt="0"/>
      <dgm:spPr/>
    </dgm:pt>
    <dgm:pt modelId="{4BEEB0E5-006A-4CDA-B47B-D06C378D4BAF}" type="pres">
      <dgm:prSet presAssocID="{5656BE58-DBEF-461F-9452-4019C1D0F715}" presName="composite" presStyleCnt="0"/>
      <dgm:spPr/>
    </dgm:pt>
    <dgm:pt modelId="{7E53514E-A673-4C5A-822B-F48D818A7820}" type="pres">
      <dgm:prSet presAssocID="{5656BE58-DBEF-461F-9452-4019C1D0F715}" presName="parentText" presStyleLbl="alignNode1" presStyleIdx="2" presStyleCnt="6" custScaleX="1246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F9C10-1E03-482C-8DA1-C7C65DE3E4C4}" type="pres">
      <dgm:prSet presAssocID="{5656BE58-DBEF-461F-9452-4019C1D0F715}" presName="descendantText" presStyleLbl="alignAcc1" presStyleIdx="2" presStyleCnt="6" custScaleX="92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FD8A7-0649-4CCD-B72D-45F04C85C229}" type="pres">
      <dgm:prSet presAssocID="{40E7E3CE-63F1-4715-BCFC-8C3D17429777}" presName="sp" presStyleCnt="0"/>
      <dgm:spPr/>
    </dgm:pt>
    <dgm:pt modelId="{059C409E-8815-459B-BB4E-26508C3DCDEA}" type="pres">
      <dgm:prSet presAssocID="{758B4E08-18DF-4B0B-8623-04E1AD7B65C0}" presName="composite" presStyleCnt="0"/>
      <dgm:spPr/>
    </dgm:pt>
    <dgm:pt modelId="{CEEAB017-933A-48BB-8F7D-7D97854EDED2}" type="pres">
      <dgm:prSet presAssocID="{758B4E08-18DF-4B0B-8623-04E1AD7B65C0}" presName="parentText" presStyleLbl="alignNode1" presStyleIdx="3" presStyleCnt="6" custScaleX="1246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67DAF-E58D-4612-9131-359217EE2D8F}" type="pres">
      <dgm:prSet presAssocID="{758B4E08-18DF-4B0B-8623-04E1AD7B65C0}" presName="descendantText" presStyleLbl="alignAcc1" presStyleIdx="3" presStyleCnt="6" custScaleX="92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470F4-5234-4878-959F-97BC68FD7AFE}" type="pres">
      <dgm:prSet presAssocID="{0C6F3562-F785-48BB-A900-C5DADEFD1753}" presName="sp" presStyleCnt="0"/>
      <dgm:spPr/>
    </dgm:pt>
    <dgm:pt modelId="{25860A1F-5650-487B-B42B-05D81AF7932D}" type="pres">
      <dgm:prSet presAssocID="{CF6365F3-E785-481F-AE9F-0FEBAF454995}" presName="composite" presStyleCnt="0"/>
      <dgm:spPr/>
    </dgm:pt>
    <dgm:pt modelId="{C6316609-8782-43AF-98AA-DAD89CEC54DB}" type="pres">
      <dgm:prSet presAssocID="{CF6365F3-E785-481F-AE9F-0FEBAF454995}" presName="parentText" presStyleLbl="alignNode1" presStyleIdx="4" presStyleCnt="6" custScaleX="1246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ECFFF-5854-4001-B5E1-10CB306B5890}" type="pres">
      <dgm:prSet presAssocID="{CF6365F3-E785-481F-AE9F-0FEBAF454995}" presName="descendantText" presStyleLbl="alignAcc1" presStyleIdx="4" presStyleCnt="6" custScaleX="92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23488-15AC-4826-A8A5-D8B9F1A766F7}" type="pres">
      <dgm:prSet presAssocID="{78DAFD50-998D-421E-8193-9539E95DFB76}" presName="sp" presStyleCnt="0"/>
      <dgm:spPr/>
    </dgm:pt>
    <dgm:pt modelId="{9569E304-F6B8-4BBF-9037-77CADF043F5A}" type="pres">
      <dgm:prSet presAssocID="{8F519327-E2E4-4AAD-9E20-93CAC6278386}" presName="composite" presStyleCnt="0"/>
      <dgm:spPr/>
    </dgm:pt>
    <dgm:pt modelId="{D8F88B80-F300-46E3-991F-B00B3036A896}" type="pres">
      <dgm:prSet presAssocID="{8F519327-E2E4-4AAD-9E20-93CAC6278386}" presName="parentText" presStyleLbl="alignNode1" presStyleIdx="5" presStyleCnt="6" custScaleX="1246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37834-2018-4D6C-971B-E8C473B562B8}" type="pres">
      <dgm:prSet presAssocID="{8F519327-E2E4-4AAD-9E20-93CAC6278386}" presName="descendantText" presStyleLbl="alignAcc1" presStyleIdx="5" presStyleCnt="6" custScaleX="92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6DBB7-4224-4C44-9D6E-EDE9C68A1B69}" type="presOf" srcId="{3F3E63B9-849F-432D-8E9A-6F42CF9346C4}" destId="{77491DF3-E7E5-49D9-A321-5AA94D095BA5}" srcOrd="0" destOrd="0" presId="urn:microsoft.com/office/officeart/2005/8/layout/chevron2"/>
    <dgm:cxn modelId="{F09EBE0F-7B48-4F26-A38D-B6AF21832DED}" srcId="{B8933A56-9042-4463-AF62-498B2699E400}" destId="{CF6365F3-E785-481F-AE9F-0FEBAF454995}" srcOrd="4" destOrd="0" parTransId="{CE1392A9-934C-4809-B04D-6B80DB037833}" sibTransId="{78DAFD50-998D-421E-8193-9539E95DFB76}"/>
    <dgm:cxn modelId="{579CA875-0C50-4485-A8A8-A192170CB81E}" srcId="{882F624A-6683-4827-9769-E4A5A6ACC17E}" destId="{A509D0E8-2333-4C55-A965-3DE7714CB0E1}" srcOrd="0" destOrd="0" parTransId="{ECD6C686-F9EE-4A9C-936C-0CA584399589}" sibTransId="{262C708E-773E-46BA-9219-560AB2DDDCC8}"/>
    <dgm:cxn modelId="{901BB199-865E-4368-A619-98E1FEAC58C1}" type="presOf" srcId="{B8933A56-9042-4463-AF62-498B2699E400}" destId="{A7764E43-267D-414F-8D17-B0899A3DE5A9}" srcOrd="0" destOrd="0" presId="urn:microsoft.com/office/officeart/2005/8/layout/chevron2"/>
    <dgm:cxn modelId="{8DB25161-25FE-4D4C-897B-1308248F4A79}" type="presOf" srcId="{12A10479-DA77-432E-9686-2C86F3175AE7}" destId="{B8067DAF-E58D-4612-9131-359217EE2D8F}" srcOrd="0" destOrd="1" presId="urn:microsoft.com/office/officeart/2005/8/layout/chevron2"/>
    <dgm:cxn modelId="{1A6C2F85-A77F-4AAD-9A0C-0B51FA7355B3}" type="presOf" srcId="{28BA8B10-4F49-40C8-8D51-BE8893C61FB1}" destId="{BD0ECFFF-5854-4001-B5E1-10CB306B5890}" srcOrd="0" destOrd="0" presId="urn:microsoft.com/office/officeart/2005/8/layout/chevron2"/>
    <dgm:cxn modelId="{DF889284-37F9-4A7F-B1F8-E47952A970D3}" type="presOf" srcId="{B1A1E173-997F-4573-B766-4F0F025BE2E1}" destId="{311E003D-2D9F-41DF-B011-B70C8DF6CA40}" srcOrd="0" destOrd="0" presId="urn:microsoft.com/office/officeart/2005/8/layout/chevron2"/>
    <dgm:cxn modelId="{866CABB9-C395-44D4-91D2-0D39D5211BE8}" srcId="{758B4E08-18DF-4B0B-8623-04E1AD7B65C0}" destId="{0EFBB671-49BA-4046-ADE4-B2E42AAA1420}" srcOrd="0" destOrd="0" parTransId="{67C5680D-4786-49D6-9BAB-D4A636EEA011}" sibTransId="{A8B7815D-3DD0-48B9-9757-982839DA2E4B}"/>
    <dgm:cxn modelId="{BDA0C10C-77DE-474B-B4BC-556095523F1E}" srcId="{B8933A56-9042-4463-AF62-498B2699E400}" destId="{758B4E08-18DF-4B0B-8623-04E1AD7B65C0}" srcOrd="3" destOrd="0" parTransId="{6D2714A1-A235-431D-B82A-B538BE436AEE}" sibTransId="{0C6F3562-F785-48BB-A900-C5DADEFD1753}"/>
    <dgm:cxn modelId="{2303DF6C-3C81-4334-AB7A-E9B8E2AD30A6}" type="presOf" srcId="{2302FE63-D675-4660-A9D0-CFF3EB032A72}" destId="{FCAF9C10-1E03-482C-8DA1-C7C65DE3E4C4}" srcOrd="0" destOrd="1" presId="urn:microsoft.com/office/officeart/2005/8/layout/chevron2"/>
    <dgm:cxn modelId="{3141075D-0B44-42A8-9E8B-118FA4DE67A2}" type="presOf" srcId="{758B4E08-18DF-4B0B-8623-04E1AD7B65C0}" destId="{CEEAB017-933A-48BB-8F7D-7D97854EDED2}" srcOrd="0" destOrd="0" presId="urn:microsoft.com/office/officeart/2005/8/layout/chevron2"/>
    <dgm:cxn modelId="{7EB5AAC7-68B1-4198-9BCD-7AB99D2FEED9}" srcId="{B8933A56-9042-4463-AF62-498B2699E400}" destId="{8F519327-E2E4-4AAD-9E20-93CAC6278386}" srcOrd="5" destOrd="0" parTransId="{7EBEA9F5-FC03-495F-A4FF-75CF63D1CEC2}" sibTransId="{04A59EDB-EA62-41CA-B2CC-2E058B3E019E}"/>
    <dgm:cxn modelId="{04A36EBC-9D8F-420D-A443-B756000D4ED2}" srcId="{B8933A56-9042-4463-AF62-498B2699E400}" destId="{B1A1E173-997F-4573-B766-4F0F025BE2E1}" srcOrd="0" destOrd="0" parTransId="{7B3E8D6C-3DEA-4074-9BC8-2449C3EDBC35}" sibTransId="{DE68FB1B-57A1-49E6-8540-C7D1BB8A60B2}"/>
    <dgm:cxn modelId="{A27B0775-1C40-4858-872C-F9C2587C3C40}" type="presOf" srcId="{CF6365F3-E785-481F-AE9F-0FEBAF454995}" destId="{C6316609-8782-43AF-98AA-DAD89CEC54DB}" srcOrd="0" destOrd="0" presId="urn:microsoft.com/office/officeart/2005/8/layout/chevron2"/>
    <dgm:cxn modelId="{ACEDDEF8-F030-466F-A63B-1AFE3D98D89F}" srcId="{B8933A56-9042-4463-AF62-498B2699E400}" destId="{5656BE58-DBEF-461F-9452-4019C1D0F715}" srcOrd="2" destOrd="0" parTransId="{7BDFCA18-9108-4ECD-8D1D-65B92BB52ED2}" sibTransId="{40E7E3CE-63F1-4715-BCFC-8C3D17429777}"/>
    <dgm:cxn modelId="{2D4ACBBC-13AE-47A2-8FA9-42DDF5D85883}" type="presOf" srcId="{36D01EAA-7D09-4A5B-98E2-B94471B06E59}" destId="{FCAF9C10-1E03-482C-8DA1-C7C65DE3E4C4}" srcOrd="0" destOrd="0" presId="urn:microsoft.com/office/officeart/2005/8/layout/chevron2"/>
    <dgm:cxn modelId="{C81F0EA9-2576-4A4D-A5C9-A1994F400B36}" srcId="{CF6365F3-E785-481F-AE9F-0FEBAF454995}" destId="{28BA8B10-4F49-40C8-8D51-BE8893C61FB1}" srcOrd="0" destOrd="0" parTransId="{5220515C-5FF9-4F54-BE0D-1DE9831C403C}" sibTransId="{615A5F38-94B9-4D03-BB2E-9F10D35DC5D3}"/>
    <dgm:cxn modelId="{D63FDB67-664E-4A61-9CA1-4C7AE6E9C5C6}" type="presOf" srcId="{882F624A-6683-4827-9769-E4A5A6ACC17E}" destId="{C65DD848-0E1D-47F0-A530-8E37D0EB69F5}" srcOrd="0" destOrd="0" presId="urn:microsoft.com/office/officeart/2005/8/layout/chevron2"/>
    <dgm:cxn modelId="{C46B39F6-402A-4537-9DC0-B36FA67BF09E}" srcId="{5656BE58-DBEF-461F-9452-4019C1D0F715}" destId="{2302FE63-D675-4660-A9D0-CFF3EB032A72}" srcOrd="1" destOrd="0" parTransId="{FA56183E-52DE-4B0C-8E66-9C333F4591DE}" sibTransId="{367319B3-E546-465E-BDA0-F8D89CA9DAD7}"/>
    <dgm:cxn modelId="{2954929E-327B-4617-A493-81E24023BB28}" srcId="{B8933A56-9042-4463-AF62-498B2699E400}" destId="{882F624A-6683-4827-9769-E4A5A6ACC17E}" srcOrd="1" destOrd="0" parTransId="{3C4F1585-4F9B-4694-967C-3E6C77A58BB9}" sibTransId="{F1738917-2E5D-4875-9897-728442554BA8}"/>
    <dgm:cxn modelId="{5D6BA6C0-C321-4A15-ABB3-7FD63A716C0D}" srcId="{5656BE58-DBEF-461F-9452-4019C1D0F715}" destId="{36D01EAA-7D09-4A5B-98E2-B94471B06E59}" srcOrd="0" destOrd="0" parTransId="{5EA10328-D7CF-4EE5-8582-41DEB96750E6}" sibTransId="{D415B45C-B279-4CA5-B136-E6CD6F500B2B}"/>
    <dgm:cxn modelId="{D14F791C-6C57-40AC-975D-EA386E6735AE}" type="presOf" srcId="{5656BE58-DBEF-461F-9452-4019C1D0F715}" destId="{7E53514E-A673-4C5A-822B-F48D818A7820}" srcOrd="0" destOrd="0" presId="urn:microsoft.com/office/officeart/2005/8/layout/chevron2"/>
    <dgm:cxn modelId="{13E8CA50-2C59-4744-B553-35F3616398C3}" srcId="{758B4E08-18DF-4B0B-8623-04E1AD7B65C0}" destId="{12A10479-DA77-432E-9686-2C86F3175AE7}" srcOrd="1" destOrd="0" parTransId="{15DEFA81-7DE7-4DC9-BEC6-3D2BF388F3E2}" sibTransId="{B904EAA9-DFB0-4F70-9CD8-19BCC9A54DA6}"/>
    <dgm:cxn modelId="{C90DF45E-D8BA-481F-82DC-EBC5669A4C4B}" type="presOf" srcId="{A509D0E8-2333-4C55-A965-3DE7714CB0E1}" destId="{5BB29B0F-68D0-461C-827D-98ED1E923186}" srcOrd="0" destOrd="0" presId="urn:microsoft.com/office/officeart/2005/8/layout/chevron2"/>
    <dgm:cxn modelId="{BED62D5F-AB2F-41A7-9508-F7EAAEF4E233}" type="presOf" srcId="{0EFBB671-49BA-4046-ADE4-B2E42AAA1420}" destId="{B8067DAF-E58D-4612-9131-359217EE2D8F}" srcOrd="0" destOrd="0" presId="urn:microsoft.com/office/officeart/2005/8/layout/chevron2"/>
    <dgm:cxn modelId="{9A49F8C5-E522-4773-910A-462BDE5B217E}" srcId="{B1A1E173-997F-4573-B766-4F0F025BE2E1}" destId="{3F3E63B9-849F-432D-8E9A-6F42CF9346C4}" srcOrd="0" destOrd="0" parTransId="{EF9FCE90-0AF5-4AC8-A173-06E8D490E978}" sibTransId="{37E2E8B2-A64B-42D7-9169-DDAD4F5B9689}"/>
    <dgm:cxn modelId="{E6EECFB9-6E64-41FF-B1EB-3EE980A55E6C}" type="presOf" srcId="{81CEF4DF-64F5-4919-954C-F30AEECD443D}" destId="{2A337834-2018-4D6C-971B-E8C473B562B8}" srcOrd="0" destOrd="0" presId="urn:microsoft.com/office/officeart/2005/8/layout/chevron2"/>
    <dgm:cxn modelId="{72DDB53B-7799-4180-885F-236D469AEF9F}" srcId="{8F519327-E2E4-4AAD-9E20-93CAC6278386}" destId="{81CEF4DF-64F5-4919-954C-F30AEECD443D}" srcOrd="0" destOrd="0" parTransId="{ABA2D1A3-0E5D-4840-B6F3-E1F43D47CEB6}" sibTransId="{CD553A54-DCA5-4ED3-ADF1-931596EF9418}"/>
    <dgm:cxn modelId="{8617C480-FAFA-4D16-ADC1-CB02CE6C0407}" type="presOf" srcId="{8F519327-E2E4-4AAD-9E20-93CAC6278386}" destId="{D8F88B80-F300-46E3-991F-B00B3036A896}" srcOrd="0" destOrd="0" presId="urn:microsoft.com/office/officeart/2005/8/layout/chevron2"/>
    <dgm:cxn modelId="{250F42AD-400D-4BC7-BC06-24D7795C47FB}" type="presParOf" srcId="{A7764E43-267D-414F-8D17-B0899A3DE5A9}" destId="{02A0FED4-9D70-433D-B42E-2A5E2DFCBE0D}" srcOrd="0" destOrd="0" presId="urn:microsoft.com/office/officeart/2005/8/layout/chevron2"/>
    <dgm:cxn modelId="{B07791CC-5D0A-4BE7-8B2D-695257B1BFB4}" type="presParOf" srcId="{02A0FED4-9D70-433D-B42E-2A5E2DFCBE0D}" destId="{311E003D-2D9F-41DF-B011-B70C8DF6CA40}" srcOrd="0" destOrd="0" presId="urn:microsoft.com/office/officeart/2005/8/layout/chevron2"/>
    <dgm:cxn modelId="{16F79771-7A5F-4547-AC5A-FD2091502E3F}" type="presParOf" srcId="{02A0FED4-9D70-433D-B42E-2A5E2DFCBE0D}" destId="{77491DF3-E7E5-49D9-A321-5AA94D095BA5}" srcOrd="1" destOrd="0" presId="urn:microsoft.com/office/officeart/2005/8/layout/chevron2"/>
    <dgm:cxn modelId="{A14CA8B0-9AB8-4E19-BDAA-3582F9CD5CFA}" type="presParOf" srcId="{A7764E43-267D-414F-8D17-B0899A3DE5A9}" destId="{D6FD8BA0-BEDA-4157-8A4D-0AE7548C26FC}" srcOrd="1" destOrd="0" presId="urn:microsoft.com/office/officeart/2005/8/layout/chevron2"/>
    <dgm:cxn modelId="{A417DA77-5689-4F7A-A144-78E189A4CCAD}" type="presParOf" srcId="{A7764E43-267D-414F-8D17-B0899A3DE5A9}" destId="{1688466D-18BF-43BA-8D17-9268B8DA4B26}" srcOrd="2" destOrd="0" presId="urn:microsoft.com/office/officeart/2005/8/layout/chevron2"/>
    <dgm:cxn modelId="{E1D8B832-E111-4DFF-BD36-18CD35213C5C}" type="presParOf" srcId="{1688466D-18BF-43BA-8D17-9268B8DA4B26}" destId="{C65DD848-0E1D-47F0-A530-8E37D0EB69F5}" srcOrd="0" destOrd="0" presId="urn:microsoft.com/office/officeart/2005/8/layout/chevron2"/>
    <dgm:cxn modelId="{F56A0C08-2453-4BA4-BC17-328AA9EDD9B3}" type="presParOf" srcId="{1688466D-18BF-43BA-8D17-9268B8DA4B26}" destId="{5BB29B0F-68D0-461C-827D-98ED1E923186}" srcOrd="1" destOrd="0" presId="urn:microsoft.com/office/officeart/2005/8/layout/chevron2"/>
    <dgm:cxn modelId="{109530E0-A87C-44EA-B5A0-5AC6E115E213}" type="presParOf" srcId="{A7764E43-267D-414F-8D17-B0899A3DE5A9}" destId="{57505361-C84A-46D5-B42A-01473A9826AF}" srcOrd="3" destOrd="0" presId="urn:microsoft.com/office/officeart/2005/8/layout/chevron2"/>
    <dgm:cxn modelId="{13A7461E-D832-4409-B103-403393EF9BDF}" type="presParOf" srcId="{A7764E43-267D-414F-8D17-B0899A3DE5A9}" destId="{4BEEB0E5-006A-4CDA-B47B-D06C378D4BAF}" srcOrd="4" destOrd="0" presId="urn:microsoft.com/office/officeart/2005/8/layout/chevron2"/>
    <dgm:cxn modelId="{96A01351-245D-4247-A227-DFD7414D350F}" type="presParOf" srcId="{4BEEB0E5-006A-4CDA-B47B-D06C378D4BAF}" destId="{7E53514E-A673-4C5A-822B-F48D818A7820}" srcOrd="0" destOrd="0" presId="urn:microsoft.com/office/officeart/2005/8/layout/chevron2"/>
    <dgm:cxn modelId="{6ED6880E-9473-4998-828D-353B6939EA20}" type="presParOf" srcId="{4BEEB0E5-006A-4CDA-B47B-D06C378D4BAF}" destId="{FCAF9C10-1E03-482C-8DA1-C7C65DE3E4C4}" srcOrd="1" destOrd="0" presId="urn:microsoft.com/office/officeart/2005/8/layout/chevron2"/>
    <dgm:cxn modelId="{5AD8A760-3778-4E6C-B72A-F5EEEE72594F}" type="presParOf" srcId="{A7764E43-267D-414F-8D17-B0899A3DE5A9}" destId="{C00FD8A7-0649-4CCD-B72D-45F04C85C229}" srcOrd="5" destOrd="0" presId="urn:microsoft.com/office/officeart/2005/8/layout/chevron2"/>
    <dgm:cxn modelId="{D82BF37B-B6DF-4769-9336-54DF41835348}" type="presParOf" srcId="{A7764E43-267D-414F-8D17-B0899A3DE5A9}" destId="{059C409E-8815-459B-BB4E-26508C3DCDEA}" srcOrd="6" destOrd="0" presId="urn:microsoft.com/office/officeart/2005/8/layout/chevron2"/>
    <dgm:cxn modelId="{8BC85D09-4BFF-4B69-9753-C487085987E3}" type="presParOf" srcId="{059C409E-8815-459B-BB4E-26508C3DCDEA}" destId="{CEEAB017-933A-48BB-8F7D-7D97854EDED2}" srcOrd="0" destOrd="0" presId="urn:microsoft.com/office/officeart/2005/8/layout/chevron2"/>
    <dgm:cxn modelId="{72A080E4-9B2B-4430-9C7C-6A56AE13DC67}" type="presParOf" srcId="{059C409E-8815-459B-BB4E-26508C3DCDEA}" destId="{B8067DAF-E58D-4612-9131-359217EE2D8F}" srcOrd="1" destOrd="0" presId="urn:microsoft.com/office/officeart/2005/8/layout/chevron2"/>
    <dgm:cxn modelId="{3F0B0FE6-03FB-4AEE-92F1-809FD882B906}" type="presParOf" srcId="{A7764E43-267D-414F-8D17-B0899A3DE5A9}" destId="{1B7470F4-5234-4878-959F-97BC68FD7AFE}" srcOrd="7" destOrd="0" presId="urn:microsoft.com/office/officeart/2005/8/layout/chevron2"/>
    <dgm:cxn modelId="{0DF93DB2-CFA3-4BC6-8540-F09AA50FF4FC}" type="presParOf" srcId="{A7764E43-267D-414F-8D17-B0899A3DE5A9}" destId="{25860A1F-5650-487B-B42B-05D81AF7932D}" srcOrd="8" destOrd="0" presId="urn:microsoft.com/office/officeart/2005/8/layout/chevron2"/>
    <dgm:cxn modelId="{8584E107-DECA-4368-95E6-A4FAFA3CD39F}" type="presParOf" srcId="{25860A1F-5650-487B-B42B-05D81AF7932D}" destId="{C6316609-8782-43AF-98AA-DAD89CEC54DB}" srcOrd="0" destOrd="0" presId="urn:microsoft.com/office/officeart/2005/8/layout/chevron2"/>
    <dgm:cxn modelId="{43610748-912E-432A-8689-3DB8001E3FA0}" type="presParOf" srcId="{25860A1F-5650-487B-B42B-05D81AF7932D}" destId="{BD0ECFFF-5854-4001-B5E1-10CB306B5890}" srcOrd="1" destOrd="0" presId="urn:microsoft.com/office/officeart/2005/8/layout/chevron2"/>
    <dgm:cxn modelId="{5EBF75A1-81E0-4DC9-8F00-4BF83AD9113F}" type="presParOf" srcId="{A7764E43-267D-414F-8D17-B0899A3DE5A9}" destId="{E0A23488-15AC-4826-A8A5-D8B9F1A766F7}" srcOrd="9" destOrd="0" presId="urn:microsoft.com/office/officeart/2005/8/layout/chevron2"/>
    <dgm:cxn modelId="{223F873D-361D-446F-A101-B8FE42441AEF}" type="presParOf" srcId="{A7764E43-267D-414F-8D17-B0899A3DE5A9}" destId="{9569E304-F6B8-4BBF-9037-77CADF043F5A}" srcOrd="10" destOrd="0" presId="urn:microsoft.com/office/officeart/2005/8/layout/chevron2"/>
    <dgm:cxn modelId="{55FD95CD-07C2-4ADB-8BA5-81189BCCC8CB}" type="presParOf" srcId="{9569E304-F6B8-4BBF-9037-77CADF043F5A}" destId="{D8F88B80-F300-46E3-991F-B00B3036A896}" srcOrd="0" destOrd="0" presId="urn:microsoft.com/office/officeart/2005/8/layout/chevron2"/>
    <dgm:cxn modelId="{B2747224-D696-4E31-9EA9-99A2931FE255}" type="presParOf" srcId="{9569E304-F6B8-4BBF-9037-77CADF043F5A}" destId="{2A337834-2018-4D6C-971B-E8C473B562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6BE228-C6BA-4DA0-8C90-AA16E742CC13}" type="doc">
      <dgm:prSet loTypeId="urn:microsoft.com/office/officeart/2005/8/layout/chevron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8292C39-AF55-49DB-BC8E-A6951749A11B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48E9820-64C3-4B20-958E-737E1E67864F}" type="parTrans" cxnId="{930B9896-606C-46BC-BB15-62E2B5565B7B}">
      <dgm:prSet/>
      <dgm:spPr/>
      <dgm:t>
        <a:bodyPr/>
        <a:lstStyle/>
        <a:p>
          <a:endParaRPr lang="en-US"/>
        </a:p>
      </dgm:t>
    </dgm:pt>
    <dgm:pt modelId="{65379C88-7B50-4E9E-BE58-D83C8D49D509}" type="sibTrans" cxnId="{930B9896-606C-46BC-BB15-62E2B5565B7B}">
      <dgm:prSet/>
      <dgm:spPr/>
      <dgm:t>
        <a:bodyPr/>
        <a:lstStyle/>
        <a:p>
          <a:endParaRPr lang="en-US"/>
        </a:p>
      </dgm:t>
    </dgm:pt>
    <dgm:pt modelId="{7CDBEB95-D982-49CF-827A-E70F48208729}">
      <dgm:prSet phldrT="[Text]"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বিক্রয়=পরিমাণ*দর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B36F4AC-EF59-49C1-8AE2-0FDC42370633}" type="parTrans" cxnId="{D73C0412-AC33-4D06-9835-167EEA0473FF}">
      <dgm:prSet/>
      <dgm:spPr/>
      <dgm:t>
        <a:bodyPr/>
        <a:lstStyle/>
        <a:p>
          <a:endParaRPr lang="en-US"/>
        </a:p>
      </dgm:t>
    </dgm:pt>
    <dgm:pt modelId="{29BF6B2D-1A7A-4F3C-8F12-9DA585868BDF}" type="sibTrans" cxnId="{D73C0412-AC33-4D06-9835-167EEA0473FF}">
      <dgm:prSet/>
      <dgm:spPr/>
      <dgm:t>
        <a:bodyPr/>
        <a:lstStyle/>
        <a:p>
          <a:endParaRPr lang="en-US"/>
        </a:p>
      </dgm:t>
    </dgm:pt>
    <dgm:pt modelId="{9C03A1C2-C5A0-4969-AF33-60F20D03464E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D50D317-800C-41B8-B942-21EED25ECEF5}" type="parTrans" cxnId="{19283230-E297-41E3-ADCE-09322725FBE4}">
      <dgm:prSet/>
      <dgm:spPr/>
      <dgm:t>
        <a:bodyPr/>
        <a:lstStyle/>
        <a:p>
          <a:endParaRPr lang="en-US"/>
        </a:p>
      </dgm:t>
    </dgm:pt>
    <dgm:pt modelId="{2AEE314C-7773-48BE-AB23-83C59FA9F0A4}" type="sibTrans" cxnId="{19283230-E297-41E3-ADCE-09322725FBE4}">
      <dgm:prSet/>
      <dgm:spPr/>
      <dgm:t>
        <a:bodyPr/>
        <a:lstStyle/>
        <a:p>
          <a:endParaRPr lang="en-US"/>
        </a:p>
      </dgm:t>
    </dgm:pt>
    <dgm:pt modelId="{C351A719-EF1F-41D3-B1FF-C2D6ED0C1054}">
      <dgm:prSet phldrT="[Text]"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বিক্রয়=প্রারম্ভিক+ক্রয়/উৎপাদন-সমাপনী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E070B192-15B6-421E-A9FF-CE818E305F97}" type="parTrans" cxnId="{F1050DD8-F61F-41A7-BAB8-C11D5561AE8B}">
      <dgm:prSet/>
      <dgm:spPr/>
      <dgm:t>
        <a:bodyPr/>
        <a:lstStyle/>
        <a:p>
          <a:endParaRPr lang="en-US"/>
        </a:p>
      </dgm:t>
    </dgm:pt>
    <dgm:pt modelId="{701B3306-9518-4960-9B09-31073DCCEEE0}" type="sibTrans" cxnId="{F1050DD8-F61F-41A7-BAB8-C11D5561AE8B}">
      <dgm:prSet/>
      <dgm:spPr/>
      <dgm:t>
        <a:bodyPr/>
        <a:lstStyle/>
        <a:p>
          <a:endParaRPr lang="en-US"/>
        </a:p>
      </dgm:t>
    </dgm:pt>
    <dgm:pt modelId="{ECC47231-324E-4131-A32B-29119EB4557A}">
      <dgm:prSet phldrT="[Text]"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কাঁচামাল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DEA3343-33B9-46B0-8100-68141338F041}" type="parTrans" cxnId="{57B45F3F-BBD8-4FD0-8495-88E29D9128F5}">
      <dgm:prSet/>
      <dgm:spPr/>
      <dgm:t>
        <a:bodyPr/>
        <a:lstStyle/>
        <a:p>
          <a:endParaRPr lang="en-US"/>
        </a:p>
      </dgm:t>
    </dgm:pt>
    <dgm:pt modelId="{D7139138-0EB2-469F-B355-0C2E546077D4}" type="sibTrans" cxnId="{57B45F3F-BBD8-4FD0-8495-88E29D9128F5}">
      <dgm:prSet/>
      <dgm:spPr/>
      <dgm:t>
        <a:bodyPr/>
        <a:lstStyle/>
        <a:p>
          <a:endParaRPr lang="en-US"/>
        </a:p>
      </dgm:t>
    </dgm:pt>
    <dgm:pt modelId="{B032EB17-5297-4EA0-980A-DD604083F536}">
      <dgm:prSet phldrT="[Text]"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বিক্রয়=প্রারম্ভিক+ক্রয়/উৎপাদন-সমাপনী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6019AFA-E512-4F91-8781-8AA48A8EC424}" type="parTrans" cxnId="{1831641E-08E9-49D3-AEDA-5BDF4D721FD3}">
      <dgm:prSet/>
      <dgm:spPr/>
      <dgm:t>
        <a:bodyPr/>
        <a:lstStyle/>
        <a:p>
          <a:endParaRPr lang="en-US"/>
        </a:p>
      </dgm:t>
    </dgm:pt>
    <dgm:pt modelId="{A4D341D1-E80D-4BC9-A1B4-0282F3560FC5}" type="sibTrans" cxnId="{1831641E-08E9-49D3-AEDA-5BDF4D721FD3}">
      <dgm:prSet/>
      <dgm:spPr/>
      <dgm:t>
        <a:bodyPr/>
        <a:lstStyle/>
        <a:p>
          <a:endParaRPr lang="en-US"/>
        </a:p>
      </dgm:t>
    </dgm:pt>
    <dgm:pt modelId="{45E16346-8D10-4A2D-9F8C-3E8BC386F9B5}">
      <dgm:prSet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শ্রম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56C1E3F-E7B6-4ADA-86EF-BA858120EFA1}" type="parTrans" cxnId="{B072480F-DEE8-4753-842B-F4171D5804CE}">
      <dgm:prSet/>
      <dgm:spPr/>
      <dgm:t>
        <a:bodyPr/>
        <a:lstStyle/>
        <a:p>
          <a:endParaRPr lang="en-US"/>
        </a:p>
      </dgm:t>
    </dgm:pt>
    <dgm:pt modelId="{22D2D01A-702E-4BB2-9DC5-F87EE3A3784A}" type="sibTrans" cxnId="{B072480F-DEE8-4753-842B-F4171D5804CE}">
      <dgm:prSet/>
      <dgm:spPr/>
      <dgm:t>
        <a:bodyPr/>
        <a:lstStyle/>
        <a:p>
          <a:endParaRPr lang="en-US"/>
        </a:p>
      </dgm:t>
    </dgm:pt>
    <dgm:pt modelId="{ADE95CBC-3469-4A3B-900F-D8A8DAE5DB50}">
      <dgm:prSet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উপরিখরচ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1A93DC3-A73A-4278-9583-712549E52EDB}" type="parTrans" cxnId="{652DB303-A143-4CC1-BC4D-FFEF9D4071ED}">
      <dgm:prSet/>
      <dgm:spPr/>
      <dgm:t>
        <a:bodyPr/>
        <a:lstStyle/>
        <a:p>
          <a:endParaRPr lang="en-US"/>
        </a:p>
      </dgm:t>
    </dgm:pt>
    <dgm:pt modelId="{97630E7E-7964-4D99-A065-CC99D14CEF7B}" type="sibTrans" cxnId="{652DB303-A143-4CC1-BC4D-FFEF9D4071ED}">
      <dgm:prSet/>
      <dgm:spPr/>
      <dgm:t>
        <a:bodyPr/>
        <a:lstStyle/>
        <a:p>
          <a:endParaRPr lang="en-US"/>
        </a:p>
      </dgm:t>
    </dgm:pt>
    <dgm:pt modelId="{84E9D75F-BE44-4AB8-9488-D9B5517456DE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বিক্রয়+সমাপনী-প্রারম্ভিক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90FF2AA-13B4-41AE-AABE-C3C9444522DF}" type="parTrans" cxnId="{CF99C57E-EE88-4D30-906B-8949957DA1D1}">
      <dgm:prSet/>
      <dgm:spPr/>
      <dgm:t>
        <a:bodyPr/>
        <a:lstStyle/>
        <a:p>
          <a:endParaRPr lang="en-US"/>
        </a:p>
      </dgm:t>
    </dgm:pt>
    <dgm:pt modelId="{0C4237F3-C874-41CE-9BF1-75CE4D6ACA28}" type="sibTrans" cxnId="{CF99C57E-EE88-4D30-906B-8949957DA1D1}">
      <dgm:prSet/>
      <dgm:spPr/>
      <dgm:t>
        <a:bodyPr/>
        <a:lstStyle/>
        <a:p>
          <a:endParaRPr lang="en-US"/>
        </a:p>
      </dgm:t>
    </dgm:pt>
    <dgm:pt modelId="{40849863-5AAC-436B-8C26-2508DA267CAE}">
      <dgm:prSet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উৎপাদন </a:t>
          </a:r>
        </a:p>
        <a:p>
          <a:r>
            <a:rPr lang="en-US" sz="2400" b="1">
              <a:latin typeface="NikoshBAN" pitchFamily="2" charset="0"/>
              <a:cs typeface="NikoshBAN" pitchFamily="2" charset="0"/>
            </a:rPr>
            <a:t>ব্যয়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6BA203FC-90C5-44D8-A52B-4DCE5426EABC}" type="parTrans" cxnId="{0C3CE0D3-5207-4A20-B23F-B9577F3EC5E4}">
      <dgm:prSet/>
      <dgm:spPr/>
      <dgm:t>
        <a:bodyPr/>
        <a:lstStyle/>
        <a:p>
          <a:endParaRPr lang="en-US"/>
        </a:p>
      </dgm:t>
    </dgm:pt>
    <dgm:pt modelId="{97B0FDD1-E202-49BA-B7C9-BB23DF72EC9F}" type="sibTrans" cxnId="{0C3CE0D3-5207-4A20-B23F-B9577F3EC5E4}">
      <dgm:prSet/>
      <dgm:spPr/>
      <dgm:t>
        <a:bodyPr/>
        <a:lstStyle/>
        <a:p>
          <a:endParaRPr lang="en-US"/>
        </a:p>
      </dgm:t>
    </dgm:pt>
    <dgm:pt modelId="{B3D5D9BF-7C07-4D71-8797-81BA54B54C94}">
      <dgm:prSet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উৎপাদন ব্যয়=কাঁচামাল+শ্রম+উপরিখরচ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5FEE8A0-7510-44B8-9FE4-0077530ECA73}" type="parTrans" cxnId="{A2BC3E4B-7DDD-4B44-B96A-6D74E2237859}">
      <dgm:prSet/>
      <dgm:spPr/>
      <dgm:t>
        <a:bodyPr/>
        <a:lstStyle/>
        <a:p>
          <a:endParaRPr lang="en-US"/>
        </a:p>
      </dgm:t>
    </dgm:pt>
    <dgm:pt modelId="{3C333A1D-548E-45AF-841B-27BA4907C7A7}" type="sibTrans" cxnId="{A2BC3E4B-7DDD-4B44-B96A-6D74E2237859}">
      <dgm:prSet/>
      <dgm:spPr/>
      <dgm:t>
        <a:bodyPr/>
        <a:lstStyle/>
        <a:p>
          <a:endParaRPr lang="en-US"/>
        </a:p>
      </dgm:t>
    </dgm:pt>
    <dgm:pt modelId="{5A163E41-CEAF-48A2-90A8-3AF7054B9A4E}">
      <dgm:prSet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ক্রয়/উৎপাদন=বিক্রয়+সমাপনী-প্রারম্ভিক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61A0DA9-D968-4652-9150-0906C18CCA23}" type="parTrans" cxnId="{D0FF023D-811D-4BAE-A526-46A34AF9B307}">
      <dgm:prSet/>
      <dgm:spPr/>
      <dgm:t>
        <a:bodyPr/>
        <a:lstStyle/>
        <a:p>
          <a:endParaRPr lang="en-US"/>
        </a:p>
      </dgm:t>
    </dgm:pt>
    <dgm:pt modelId="{2FDEBC67-70BC-47EC-954B-EBEA36E9463E}" type="sibTrans" cxnId="{D0FF023D-811D-4BAE-A526-46A34AF9B307}">
      <dgm:prSet/>
      <dgm:spPr/>
      <dgm:t>
        <a:bodyPr/>
        <a:lstStyle/>
        <a:p>
          <a:endParaRPr lang="en-US"/>
        </a:p>
      </dgm:t>
    </dgm:pt>
    <dgm:pt modelId="{CB1B086D-EFF1-499F-A259-256D2AF8E781}">
      <dgm:prSet custT="1"/>
      <dgm:spPr/>
      <dgm:t>
        <a:bodyPr/>
        <a:lstStyle/>
        <a:p>
          <a:r>
            <a:rPr lang="bn-IN" sz="2400" b="1" dirty="0">
              <a:latin typeface="NikoshBAN" pitchFamily="2" charset="0"/>
              <a:cs typeface="NikoshBAN" pitchFamily="2" charset="0"/>
            </a:rPr>
            <a:t>শ্রম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একক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*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3E6E396-C266-4A4D-8B51-07E7168A2714}" type="parTrans" cxnId="{83E14A20-D6D8-448B-8723-9C0C81B2294E}">
      <dgm:prSet/>
      <dgm:spPr/>
      <dgm:t>
        <a:bodyPr/>
        <a:lstStyle/>
        <a:p>
          <a:endParaRPr lang="en-US"/>
        </a:p>
      </dgm:t>
    </dgm:pt>
    <dgm:pt modelId="{5090C7F7-DE75-481D-B418-02EA7C692ED0}" type="sibTrans" cxnId="{83E14A20-D6D8-448B-8723-9C0C81B2294E}">
      <dgm:prSet/>
      <dgm:spPr/>
      <dgm:t>
        <a:bodyPr/>
        <a:lstStyle/>
        <a:p>
          <a:endParaRPr lang="en-US"/>
        </a:p>
      </dgm:t>
    </dgm:pt>
    <dgm:pt modelId="{C0AF7789-0F3C-42BD-9AB5-33C9B60C7F49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উপরিখরচ=একক*রেট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60672A-09FF-4776-9D1F-1C00DEB30A9E}" type="parTrans" cxnId="{6BF6D331-A206-448F-A226-1B9DE750FCD8}">
      <dgm:prSet/>
      <dgm:spPr/>
      <dgm:t>
        <a:bodyPr/>
        <a:lstStyle/>
        <a:p>
          <a:endParaRPr lang="en-US"/>
        </a:p>
      </dgm:t>
    </dgm:pt>
    <dgm:pt modelId="{8AB9B55D-70CA-43EA-988A-5EAF14E106B4}" type="sibTrans" cxnId="{6BF6D331-A206-448F-A226-1B9DE750FCD8}">
      <dgm:prSet/>
      <dgm:spPr/>
      <dgm:t>
        <a:bodyPr/>
        <a:lstStyle/>
        <a:p>
          <a:endParaRPr lang="en-US"/>
        </a:p>
      </dgm:t>
    </dgm:pt>
    <dgm:pt modelId="{29935500-45E4-46C4-B1FC-24398B8DE10F}" type="pres">
      <dgm:prSet presAssocID="{536BE228-C6BA-4DA0-8C90-AA16E742CC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2B0620-8EC5-4F73-9C40-6B15F0ECC30F}" type="pres">
      <dgm:prSet presAssocID="{88292C39-AF55-49DB-BC8E-A6951749A11B}" presName="composite" presStyleCnt="0"/>
      <dgm:spPr/>
    </dgm:pt>
    <dgm:pt modelId="{3F9DA437-198F-45BF-9E06-5892F61DEBAD}" type="pres">
      <dgm:prSet presAssocID="{88292C39-AF55-49DB-BC8E-A6951749A11B}" presName="parentText" presStyleLbl="alignNode1" presStyleIdx="0" presStyleCnt="6" custScaleX="1282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AC281-51B5-47FE-8C7E-86CC98B5E4B2}" type="pres">
      <dgm:prSet presAssocID="{88292C39-AF55-49DB-BC8E-A6951749A11B}" presName="descendantText" presStyleLbl="alignAcc1" presStyleIdx="0" presStyleCnt="6" custScaleX="79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E0256-1DDE-456D-A352-480C8AA67F9F}" type="pres">
      <dgm:prSet presAssocID="{65379C88-7B50-4E9E-BE58-D83C8D49D509}" presName="sp" presStyleCnt="0"/>
      <dgm:spPr/>
    </dgm:pt>
    <dgm:pt modelId="{BE84C16F-CB3D-496C-AB6B-B9D48FB25374}" type="pres">
      <dgm:prSet presAssocID="{9C03A1C2-C5A0-4969-AF33-60F20D03464E}" presName="composite" presStyleCnt="0"/>
      <dgm:spPr/>
    </dgm:pt>
    <dgm:pt modelId="{32F73151-28DB-4FA5-97B2-F510A87D0A90}" type="pres">
      <dgm:prSet presAssocID="{9C03A1C2-C5A0-4969-AF33-60F20D03464E}" presName="parentText" presStyleLbl="alignNode1" presStyleIdx="1" presStyleCnt="6" custScaleX="1282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F5748-7706-420C-A269-97F58643A4B5}" type="pres">
      <dgm:prSet presAssocID="{9C03A1C2-C5A0-4969-AF33-60F20D03464E}" presName="descendantText" presStyleLbl="alignAcc1" presStyleIdx="1" presStyleCnt="6" custScaleX="86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1CAC2-4140-4CBF-B3DA-9266C2826F1F}" type="pres">
      <dgm:prSet presAssocID="{2AEE314C-7773-48BE-AB23-83C59FA9F0A4}" presName="sp" presStyleCnt="0"/>
      <dgm:spPr/>
    </dgm:pt>
    <dgm:pt modelId="{306026D1-8485-4320-8F40-8A458B58D590}" type="pres">
      <dgm:prSet presAssocID="{40849863-5AAC-436B-8C26-2508DA267CAE}" presName="composite" presStyleCnt="0"/>
      <dgm:spPr/>
    </dgm:pt>
    <dgm:pt modelId="{B423A4CB-0D2B-4A4F-B417-56BF794CA42D}" type="pres">
      <dgm:prSet presAssocID="{40849863-5AAC-436B-8C26-2508DA267CAE}" presName="parentText" presStyleLbl="alignNode1" presStyleIdx="2" presStyleCnt="6" custScaleX="1282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854B9-575F-4D3D-9267-CA0214F77A70}" type="pres">
      <dgm:prSet presAssocID="{40849863-5AAC-436B-8C26-2508DA267CAE}" presName="descendantText" presStyleLbl="alignAcc1" presStyleIdx="2" presStyleCnt="6" custScaleX="86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6EC87-3085-4514-8FA7-EB82D1F18427}" type="pres">
      <dgm:prSet presAssocID="{97B0FDD1-E202-49BA-B7C9-BB23DF72EC9F}" presName="sp" presStyleCnt="0"/>
      <dgm:spPr/>
    </dgm:pt>
    <dgm:pt modelId="{20748600-F81B-428E-B6E0-3C873BB11219}" type="pres">
      <dgm:prSet presAssocID="{ECC47231-324E-4131-A32B-29119EB4557A}" presName="composite" presStyleCnt="0"/>
      <dgm:spPr/>
    </dgm:pt>
    <dgm:pt modelId="{EB3D1431-EB51-4F41-8B84-D10D928C7957}" type="pres">
      <dgm:prSet presAssocID="{ECC47231-324E-4131-A32B-29119EB4557A}" presName="parentText" presStyleLbl="alignNode1" presStyleIdx="3" presStyleCnt="6" custScaleX="1282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5C71E1-F215-41F7-858F-82F424300C1A}" type="pres">
      <dgm:prSet presAssocID="{ECC47231-324E-4131-A32B-29119EB4557A}" presName="descendantText" presStyleLbl="alignAcc1" presStyleIdx="3" presStyleCnt="6" custScaleX="86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E4C35-22AA-4E6E-BAF3-043B8DBE624C}" type="pres">
      <dgm:prSet presAssocID="{D7139138-0EB2-469F-B355-0C2E546077D4}" presName="sp" presStyleCnt="0"/>
      <dgm:spPr/>
    </dgm:pt>
    <dgm:pt modelId="{28036A58-CCDD-4E22-AD66-0BF8A80DDE07}" type="pres">
      <dgm:prSet presAssocID="{45E16346-8D10-4A2D-9F8C-3E8BC386F9B5}" presName="composite" presStyleCnt="0"/>
      <dgm:spPr/>
    </dgm:pt>
    <dgm:pt modelId="{70E1CDA7-9B1A-44F9-9184-5C1F2765BF80}" type="pres">
      <dgm:prSet presAssocID="{45E16346-8D10-4A2D-9F8C-3E8BC386F9B5}" presName="parentText" presStyleLbl="alignNode1" presStyleIdx="4" presStyleCnt="6" custScaleX="1282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4E987-F5AA-425E-B166-FFE6E39B82D7}" type="pres">
      <dgm:prSet presAssocID="{45E16346-8D10-4A2D-9F8C-3E8BC386F9B5}" presName="descendantText" presStyleLbl="alignAcc1" presStyleIdx="4" presStyleCnt="6" custScaleX="86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EE7ED-6F74-48C6-AE73-9D69E70117C4}" type="pres">
      <dgm:prSet presAssocID="{22D2D01A-702E-4BB2-9DC5-F87EE3A3784A}" presName="sp" presStyleCnt="0"/>
      <dgm:spPr/>
    </dgm:pt>
    <dgm:pt modelId="{12FC42E7-B460-4995-93D4-53FEC06885FD}" type="pres">
      <dgm:prSet presAssocID="{ADE95CBC-3469-4A3B-900F-D8A8DAE5DB50}" presName="composite" presStyleCnt="0"/>
      <dgm:spPr/>
    </dgm:pt>
    <dgm:pt modelId="{00586856-3AF0-4F53-82DE-5CBC79928B11}" type="pres">
      <dgm:prSet presAssocID="{ADE95CBC-3469-4A3B-900F-D8A8DAE5DB50}" presName="parentText" presStyleLbl="alignNode1" presStyleIdx="5" presStyleCnt="6" custScaleX="1282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7D57A-9196-4C6A-91CB-ACB300281A82}" type="pres">
      <dgm:prSet presAssocID="{ADE95CBC-3469-4A3B-900F-D8A8DAE5DB50}" presName="descendantText" presStyleLbl="alignAcc1" presStyleIdx="5" presStyleCnt="6" custScaleX="86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050DD8-F61F-41A7-BAB8-C11D5561AE8B}" srcId="{9C03A1C2-C5A0-4969-AF33-60F20D03464E}" destId="{C351A719-EF1F-41D3-B1FF-C2D6ED0C1054}" srcOrd="0" destOrd="0" parTransId="{E070B192-15B6-421E-A9FF-CE818E305F97}" sibTransId="{701B3306-9518-4960-9B09-31073DCCEEE0}"/>
    <dgm:cxn modelId="{19283230-E297-41E3-ADCE-09322725FBE4}" srcId="{536BE228-C6BA-4DA0-8C90-AA16E742CC13}" destId="{9C03A1C2-C5A0-4969-AF33-60F20D03464E}" srcOrd="1" destOrd="0" parTransId="{2D50D317-800C-41B8-B942-21EED25ECEF5}" sibTransId="{2AEE314C-7773-48BE-AB23-83C59FA9F0A4}"/>
    <dgm:cxn modelId="{72C60529-E17E-4D58-834F-F5D939C61251}" type="presOf" srcId="{45E16346-8D10-4A2D-9F8C-3E8BC386F9B5}" destId="{70E1CDA7-9B1A-44F9-9184-5C1F2765BF80}" srcOrd="0" destOrd="0" presId="urn:microsoft.com/office/officeart/2005/8/layout/chevron2"/>
    <dgm:cxn modelId="{57B45F3F-BBD8-4FD0-8495-88E29D9128F5}" srcId="{536BE228-C6BA-4DA0-8C90-AA16E742CC13}" destId="{ECC47231-324E-4131-A32B-29119EB4557A}" srcOrd="3" destOrd="0" parTransId="{BDEA3343-33B9-46B0-8100-68141338F041}" sibTransId="{D7139138-0EB2-469F-B355-0C2E546077D4}"/>
    <dgm:cxn modelId="{34F8CF3F-13B9-4E6F-969F-189E7C7AAD75}" type="presOf" srcId="{9C03A1C2-C5A0-4969-AF33-60F20D03464E}" destId="{32F73151-28DB-4FA5-97B2-F510A87D0A90}" srcOrd="0" destOrd="0" presId="urn:microsoft.com/office/officeart/2005/8/layout/chevron2"/>
    <dgm:cxn modelId="{6BF6D331-A206-448F-A226-1B9DE750FCD8}" srcId="{ADE95CBC-3469-4A3B-900F-D8A8DAE5DB50}" destId="{C0AF7789-0F3C-42BD-9AB5-33C9B60C7F49}" srcOrd="0" destOrd="0" parTransId="{F160672A-09FF-4776-9D1F-1C00DEB30A9E}" sibTransId="{8AB9B55D-70CA-43EA-988A-5EAF14E106B4}"/>
    <dgm:cxn modelId="{42579C5B-F181-4367-B452-E035A382EF50}" type="presOf" srcId="{B3D5D9BF-7C07-4D71-8797-81BA54B54C94}" destId="{056854B9-575F-4D3D-9267-CA0214F77A70}" srcOrd="0" destOrd="0" presId="urn:microsoft.com/office/officeart/2005/8/layout/chevron2"/>
    <dgm:cxn modelId="{2C5BEBA0-B690-4645-9306-D32DCC5EDBC1}" type="presOf" srcId="{C0AF7789-0F3C-42BD-9AB5-33C9B60C7F49}" destId="{F1F7D57A-9196-4C6A-91CB-ACB300281A82}" srcOrd="0" destOrd="0" presId="urn:microsoft.com/office/officeart/2005/8/layout/chevron2"/>
    <dgm:cxn modelId="{B072480F-DEE8-4753-842B-F4171D5804CE}" srcId="{536BE228-C6BA-4DA0-8C90-AA16E742CC13}" destId="{45E16346-8D10-4A2D-9F8C-3E8BC386F9B5}" srcOrd="4" destOrd="0" parTransId="{556C1E3F-E7B6-4ADA-86EF-BA858120EFA1}" sibTransId="{22D2D01A-702E-4BB2-9DC5-F87EE3A3784A}"/>
    <dgm:cxn modelId="{42E05839-613B-43F3-8FF9-C35AAB02389C}" type="presOf" srcId="{5A163E41-CEAF-48A2-90A8-3AF7054B9A4E}" destId="{F95C71E1-F215-41F7-858F-82F424300C1A}" srcOrd="0" destOrd="1" presId="urn:microsoft.com/office/officeart/2005/8/layout/chevron2"/>
    <dgm:cxn modelId="{D39D8548-EF09-4B5A-AC46-4DCD4DD06A22}" type="presOf" srcId="{B032EB17-5297-4EA0-980A-DD604083F536}" destId="{F95C71E1-F215-41F7-858F-82F424300C1A}" srcOrd="0" destOrd="0" presId="urn:microsoft.com/office/officeart/2005/8/layout/chevron2"/>
    <dgm:cxn modelId="{6730FBA9-7CFD-4CA1-846E-DD931C6885CC}" type="presOf" srcId="{536BE228-C6BA-4DA0-8C90-AA16E742CC13}" destId="{29935500-45E4-46C4-B1FC-24398B8DE10F}" srcOrd="0" destOrd="0" presId="urn:microsoft.com/office/officeart/2005/8/layout/chevron2"/>
    <dgm:cxn modelId="{CF99C57E-EE88-4D30-906B-8949957DA1D1}" srcId="{9C03A1C2-C5A0-4969-AF33-60F20D03464E}" destId="{84E9D75F-BE44-4AB8-9488-D9B5517456DE}" srcOrd="1" destOrd="0" parTransId="{890FF2AA-13B4-41AE-AABE-C3C9444522DF}" sibTransId="{0C4237F3-C874-41CE-9BF1-75CE4D6ACA28}"/>
    <dgm:cxn modelId="{1831641E-08E9-49D3-AEDA-5BDF4D721FD3}" srcId="{ECC47231-324E-4131-A32B-29119EB4557A}" destId="{B032EB17-5297-4EA0-980A-DD604083F536}" srcOrd="0" destOrd="0" parTransId="{76019AFA-E512-4F91-8781-8AA48A8EC424}" sibTransId="{A4D341D1-E80D-4BC9-A1B4-0282F3560FC5}"/>
    <dgm:cxn modelId="{A6EA5B06-C818-477A-997A-98F0F84A1A3D}" type="presOf" srcId="{88292C39-AF55-49DB-BC8E-A6951749A11B}" destId="{3F9DA437-198F-45BF-9E06-5892F61DEBAD}" srcOrd="0" destOrd="0" presId="urn:microsoft.com/office/officeart/2005/8/layout/chevron2"/>
    <dgm:cxn modelId="{930B9896-606C-46BC-BB15-62E2B5565B7B}" srcId="{536BE228-C6BA-4DA0-8C90-AA16E742CC13}" destId="{88292C39-AF55-49DB-BC8E-A6951749A11B}" srcOrd="0" destOrd="0" parTransId="{C48E9820-64C3-4B20-958E-737E1E67864F}" sibTransId="{65379C88-7B50-4E9E-BE58-D83C8D49D509}"/>
    <dgm:cxn modelId="{21EB8AE8-AE02-4841-8471-4F971558722C}" type="presOf" srcId="{C351A719-EF1F-41D3-B1FF-C2D6ED0C1054}" destId="{78DF5748-7706-420C-A269-97F58643A4B5}" srcOrd="0" destOrd="0" presId="urn:microsoft.com/office/officeart/2005/8/layout/chevron2"/>
    <dgm:cxn modelId="{8D418984-18B8-44EF-A962-524ADC699CBD}" type="presOf" srcId="{CB1B086D-EFF1-499F-A259-256D2AF8E781}" destId="{6064E987-F5AA-425E-B166-FFE6E39B82D7}" srcOrd="0" destOrd="0" presId="urn:microsoft.com/office/officeart/2005/8/layout/chevron2"/>
    <dgm:cxn modelId="{D0FF023D-811D-4BAE-A526-46A34AF9B307}" srcId="{ECC47231-324E-4131-A32B-29119EB4557A}" destId="{5A163E41-CEAF-48A2-90A8-3AF7054B9A4E}" srcOrd="1" destOrd="0" parTransId="{F61A0DA9-D968-4652-9150-0906C18CCA23}" sibTransId="{2FDEBC67-70BC-47EC-954B-EBEA36E9463E}"/>
    <dgm:cxn modelId="{0E118006-FA2A-4D0C-99B7-FA6920E061F4}" type="presOf" srcId="{ADE95CBC-3469-4A3B-900F-D8A8DAE5DB50}" destId="{00586856-3AF0-4F53-82DE-5CBC79928B11}" srcOrd="0" destOrd="0" presId="urn:microsoft.com/office/officeart/2005/8/layout/chevron2"/>
    <dgm:cxn modelId="{83E14A20-D6D8-448B-8723-9C0C81B2294E}" srcId="{45E16346-8D10-4A2D-9F8C-3E8BC386F9B5}" destId="{CB1B086D-EFF1-499F-A259-256D2AF8E781}" srcOrd="0" destOrd="0" parTransId="{83E6E396-C266-4A4D-8B51-07E7168A2714}" sibTransId="{5090C7F7-DE75-481D-B418-02EA7C692ED0}"/>
    <dgm:cxn modelId="{D73C0412-AC33-4D06-9835-167EEA0473FF}" srcId="{88292C39-AF55-49DB-BC8E-A6951749A11B}" destId="{7CDBEB95-D982-49CF-827A-E70F48208729}" srcOrd="0" destOrd="0" parTransId="{0B36F4AC-EF59-49C1-8AE2-0FDC42370633}" sibTransId="{29BF6B2D-1A7A-4F3C-8F12-9DA585868BDF}"/>
    <dgm:cxn modelId="{652DB303-A143-4CC1-BC4D-FFEF9D4071ED}" srcId="{536BE228-C6BA-4DA0-8C90-AA16E742CC13}" destId="{ADE95CBC-3469-4A3B-900F-D8A8DAE5DB50}" srcOrd="5" destOrd="0" parTransId="{81A93DC3-A73A-4278-9583-712549E52EDB}" sibTransId="{97630E7E-7964-4D99-A065-CC99D14CEF7B}"/>
    <dgm:cxn modelId="{A2BC3E4B-7DDD-4B44-B96A-6D74E2237859}" srcId="{40849863-5AAC-436B-8C26-2508DA267CAE}" destId="{B3D5D9BF-7C07-4D71-8797-81BA54B54C94}" srcOrd="0" destOrd="0" parTransId="{25FEE8A0-7510-44B8-9FE4-0077530ECA73}" sibTransId="{3C333A1D-548E-45AF-841B-27BA4907C7A7}"/>
    <dgm:cxn modelId="{11AC7ACA-367D-4D22-ADE2-607ED5D63619}" type="presOf" srcId="{ECC47231-324E-4131-A32B-29119EB4557A}" destId="{EB3D1431-EB51-4F41-8B84-D10D928C7957}" srcOrd="0" destOrd="0" presId="urn:microsoft.com/office/officeart/2005/8/layout/chevron2"/>
    <dgm:cxn modelId="{7F083CF7-65DF-41B3-B0EF-D750C8627660}" type="presOf" srcId="{40849863-5AAC-436B-8C26-2508DA267CAE}" destId="{B423A4CB-0D2B-4A4F-B417-56BF794CA42D}" srcOrd="0" destOrd="0" presId="urn:microsoft.com/office/officeart/2005/8/layout/chevron2"/>
    <dgm:cxn modelId="{DE9DA7C5-D338-4111-A69B-05576A3B8F9F}" type="presOf" srcId="{84E9D75F-BE44-4AB8-9488-D9B5517456DE}" destId="{78DF5748-7706-420C-A269-97F58643A4B5}" srcOrd="0" destOrd="1" presId="urn:microsoft.com/office/officeart/2005/8/layout/chevron2"/>
    <dgm:cxn modelId="{18A9E06E-0BD2-4DDE-B0A8-622A240238BD}" type="presOf" srcId="{7CDBEB95-D982-49CF-827A-E70F48208729}" destId="{33FAC281-51B5-47FE-8C7E-86CC98B5E4B2}" srcOrd="0" destOrd="0" presId="urn:microsoft.com/office/officeart/2005/8/layout/chevron2"/>
    <dgm:cxn modelId="{0C3CE0D3-5207-4A20-B23F-B9577F3EC5E4}" srcId="{536BE228-C6BA-4DA0-8C90-AA16E742CC13}" destId="{40849863-5AAC-436B-8C26-2508DA267CAE}" srcOrd="2" destOrd="0" parTransId="{6BA203FC-90C5-44D8-A52B-4DCE5426EABC}" sibTransId="{97B0FDD1-E202-49BA-B7C9-BB23DF72EC9F}"/>
    <dgm:cxn modelId="{F230A815-C84C-4D60-B1A5-032921BAA275}" type="presParOf" srcId="{29935500-45E4-46C4-B1FC-24398B8DE10F}" destId="{542B0620-8EC5-4F73-9C40-6B15F0ECC30F}" srcOrd="0" destOrd="0" presId="urn:microsoft.com/office/officeart/2005/8/layout/chevron2"/>
    <dgm:cxn modelId="{B0189F6D-DA0C-422D-B7F5-C69976151D86}" type="presParOf" srcId="{542B0620-8EC5-4F73-9C40-6B15F0ECC30F}" destId="{3F9DA437-198F-45BF-9E06-5892F61DEBAD}" srcOrd="0" destOrd="0" presId="urn:microsoft.com/office/officeart/2005/8/layout/chevron2"/>
    <dgm:cxn modelId="{CC0F904C-1EF0-441A-8F9C-648CFBCC0537}" type="presParOf" srcId="{542B0620-8EC5-4F73-9C40-6B15F0ECC30F}" destId="{33FAC281-51B5-47FE-8C7E-86CC98B5E4B2}" srcOrd="1" destOrd="0" presId="urn:microsoft.com/office/officeart/2005/8/layout/chevron2"/>
    <dgm:cxn modelId="{960D7F0D-B0B1-4C75-9818-D919B928E8BC}" type="presParOf" srcId="{29935500-45E4-46C4-B1FC-24398B8DE10F}" destId="{E97E0256-1DDE-456D-A352-480C8AA67F9F}" srcOrd="1" destOrd="0" presId="urn:microsoft.com/office/officeart/2005/8/layout/chevron2"/>
    <dgm:cxn modelId="{1CA78A65-99BB-45BE-827D-FCCE8856A58E}" type="presParOf" srcId="{29935500-45E4-46C4-B1FC-24398B8DE10F}" destId="{BE84C16F-CB3D-496C-AB6B-B9D48FB25374}" srcOrd="2" destOrd="0" presId="urn:microsoft.com/office/officeart/2005/8/layout/chevron2"/>
    <dgm:cxn modelId="{A8F3002A-EEDF-4AE1-BDDE-23A28712A2EA}" type="presParOf" srcId="{BE84C16F-CB3D-496C-AB6B-B9D48FB25374}" destId="{32F73151-28DB-4FA5-97B2-F510A87D0A90}" srcOrd="0" destOrd="0" presId="urn:microsoft.com/office/officeart/2005/8/layout/chevron2"/>
    <dgm:cxn modelId="{8DCFCD22-2C8B-43C3-B9BB-C1C92C76B9F8}" type="presParOf" srcId="{BE84C16F-CB3D-496C-AB6B-B9D48FB25374}" destId="{78DF5748-7706-420C-A269-97F58643A4B5}" srcOrd="1" destOrd="0" presId="urn:microsoft.com/office/officeart/2005/8/layout/chevron2"/>
    <dgm:cxn modelId="{CB1AE98F-C3A7-4084-946C-0F4341BA0C96}" type="presParOf" srcId="{29935500-45E4-46C4-B1FC-24398B8DE10F}" destId="{91D1CAC2-4140-4CBF-B3DA-9266C2826F1F}" srcOrd="3" destOrd="0" presId="urn:microsoft.com/office/officeart/2005/8/layout/chevron2"/>
    <dgm:cxn modelId="{72EBAB80-3472-4B18-BB2B-0DA1DE79B3CA}" type="presParOf" srcId="{29935500-45E4-46C4-B1FC-24398B8DE10F}" destId="{306026D1-8485-4320-8F40-8A458B58D590}" srcOrd="4" destOrd="0" presId="urn:microsoft.com/office/officeart/2005/8/layout/chevron2"/>
    <dgm:cxn modelId="{3F7801FC-DFB0-4478-AA51-942F094C4040}" type="presParOf" srcId="{306026D1-8485-4320-8F40-8A458B58D590}" destId="{B423A4CB-0D2B-4A4F-B417-56BF794CA42D}" srcOrd="0" destOrd="0" presId="urn:microsoft.com/office/officeart/2005/8/layout/chevron2"/>
    <dgm:cxn modelId="{95CD4450-EC70-4A89-8199-158F2EEB26B5}" type="presParOf" srcId="{306026D1-8485-4320-8F40-8A458B58D590}" destId="{056854B9-575F-4D3D-9267-CA0214F77A70}" srcOrd="1" destOrd="0" presId="urn:microsoft.com/office/officeart/2005/8/layout/chevron2"/>
    <dgm:cxn modelId="{A360D24F-C551-41BE-8F9C-FF65F0FF1BF2}" type="presParOf" srcId="{29935500-45E4-46C4-B1FC-24398B8DE10F}" destId="{F9B6EC87-3085-4514-8FA7-EB82D1F18427}" srcOrd="5" destOrd="0" presId="urn:microsoft.com/office/officeart/2005/8/layout/chevron2"/>
    <dgm:cxn modelId="{1198AD1B-056E-4931-BBF2-6F0A87E132FF}" type="presParOf" srcId="{29935500-45E4-46C4-B1FC-24398B8DE10F}" destId="{20748600-F81B-428E-B6E0-3C873BB11219}" srcOrd="6" destOrd="0" presId="urn:microsoft.com/office/officeart/2005/8/layout/chevron2"/>
    <dgm:cxn modelId="{288A6CBB-006A-4862-BED4-BEC2A79EA83D}" type="presParOf" srcId="{20748600-F81B-428E-B6E0-3C873BB11219}" destId="{EB3D1431-EB51-4F41-8B84-D10D928C7957}" srcOrd="0" destOrd="0" presId="urn:microsoft.com/office/officeart/2005/8/layout/chevron2"/>
    <dgm:cxn modelId="{7EA4E6FF-F3BD-4E26-933B-6F97CB0FE03D}" type="presParOf" srcId="{20748600-F81B-428E-B6E0-3C873BB11219}" destId="{F95C71E1-F215-41F7-858F-82F424300C1A}" srcOrd="1" destOrd="0" presId="urn:microsoft.com/office/officeart/2005/8/layout/chevron2"/>
    <dgm:cxn modelId="{1AAB8536-E289-494E-B684-FA4C055C3AD9}" type="presParOf" srcId="{29935500-45E4-46C4-B1FC-24398B8DE10F}" destId="{FC2E4C35-22AA-4E6E-BAF3-043B8DBE624C}" srcOrd="7" destOrd="0" presId="urn:microsoft.com/office/officeart/2005/8/layout/chevron2"/>
    <dgm:cxn modelId="{97723307-CC53-4DB9-978B-AFADCD15CA72}" type="presParOf" srcId="{29935500-45E4-46C4-B1FC-24398B8DE10F}" destId="{28036A58-CCDD-4E22-AD66-0BF8A80DDE07}" srcOrd="8" destOrd="0" presId="urn:microsoft.com/office/officeart/2005/8/layout/chevron2"/>
    <dgm:cxn modelId="{A0B2614A-4E5E-459E-AE9C-C2D3126D0CBE}" type="presParOf" srcId="{28036A58-CCDD-4E22-AD66-0BF8A80DDE07}" destId="{70E1CDA7-9B1A-44F9-9184-5C1F2765BF80}" srcOrd="0" destOrd="0" presId="urn:microsoft.com/office/officeart/2005/8/layout/chevron2"/>
    <dgm:cxn modelId="{7BCDE45C-E090-4D9D-9370-0D02F83CD729}" type="presParOf" srcId="{28036A58-CCDD-4E22-AD66-0BF8A80DDE07}" destId="{6064E987-F5AA-425E-B166-FFE6E39B82D7}" srcOrd="1" destOrd="0" presId="urn:microsoft.com/office/officeart/2005/8/layout/chevron2"/>
    <dgm:cxn modelId="{5302F22A-41B1-4266-843C-BF6E4C868170}" type="presParOf" srcId="{29935500-45E4-46C4-B1FC-24398B8DE10F}" destId="{346EE7ED-6F74-48C6-AE73-9D69E70117C4}" srcOrd="9" destOrd="0" presId="urn:microsoft.com/office/officeart/2005/8/layout/chevron2"/>
    <dgm:cxn modelId="{38C6C5E2-2F38-4BF6-8BE1-156F4A00029C}" type="presParOf" srcId="{29935500-45E4-46C4-B1FC-24398B8DE10F}" destId="{12FC42E7-B460-4995-93D4-53FEC06885FD}" srcOrd="10" destOrd="0" presId="urn:microsoft.com/office/officeart/2005/8/layout/chevron2"/>
    <dgm:cxn modelId="{7FF96921-54BE-4814-9169-5FA4046FF7C9}" type="presParOf" srcId="{12FC42E7-B460-4995-93D4-53FEC06885FD}" destId="{00586856-3AF0-4F53-82DE-5CBC79928B11}" srcOrd="0" destOrd="0" presId="urn:microsoft.com/office/officeart/2005/8/layout/chevron2"/>
    <dgm:cxn modelId="{FC951FEF-D3D9-426A-86FA-78209276FAD4}" type="presParOf" srcId="{12FC42E7-B460-4995-93D4-53FEC06885FD}" destId="{F1F7D57A-9196-4C6A-91CB-ACB300281A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CCA8A-8248-4164-A9F7-9C172FFA89CC}">
      <dsp:nvSpPr>
        <dsp:cNvPr id="0" name=""/>
        <dsp:cNvSpPr/>
      </dsp:nvSpPr>
      <dsp:spPr>
        <a:xfrm>
          <a:off x="3947435" y="2452172"/>
          <a:ext cx="1841011" cy="876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073"/>
              </a:lnTo>
              <a:lnTo>
                <a:pt x="1841011" y="597073"/>
              </a:lnTo>
              <a:lnTo>
                <a:pt x="1841011" y="8761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4E382-A6D1-4B7C-925F-E6E36AD993F6}">
      <dsp:nvSpPr>
        <dsp:cNvPr id="0" name=""/>
        <dsp:cNvSpPr/>
      </dsp:nvSpPr>
      <dsp:spPr>
        <a:xfrm>
          <a:off x="2106423" y="2452172"/>
          <a:ext cx="1841011" cy="876154"/>
        </a:xfrm>
        <a:custGeom>
          <a:avLst/>
          <a:gdLst/>
          <a:ahLst/>
          <a:cxnLst/>
          <a:rect l="0" t="0" r="0" b="0"/>
          <a:pathLst>
            <a:path>
              <a:moveTo>
                <a:pt x="1841011" y="0"/>
              </a:moveTo>
              <a:lnTo>
                <a:pt x="1841011" y="597073"/>
              </a:lnTo>
              <a:lnTo>
                <a:pt x="0" y="597073"/>
              </a:lnTo>
              <a:lnTo>
                <a:pt x="0" y="8761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3D65B-125A-4362-A34C-F1093EDD8306}">
      <dsp:nvSpPr>
        <dsp:cNvPr id="0" name=""/>
        <dsp:cNvSpPr/>
      </dsp:nvSpPr>
      <dsp:spPr>
        <a:xfrm>
          <a:off x="3901715" y="767938"/>
          <a:ext cx="91440" cy="876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615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2690006" y="3302"/>
          <a:ext cx="2514858" cy="764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1E253F-04CE-4EAE-9AFD-C02A9BBA21CC}">
      <dsp:nvSpPr>
        <dsp:cNvPr id="0" name=""/>
        <dsp:cNvSpPr/>
      </dsp:nvSpPr>
      <dsp:spPr>
        <a:xfrm>
          <a:off x="3024735" y="321294"/>
          <a:ext cx="2514858" cy="764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047130" y="343689"/>
        <a:ext cx="2470068" cy="719846"/>
      </dsp:txXfrm>
    </dsp:sp>
    <dsp:sp modelId="{C8B1D910-59AD-4D16-9736-09CCD40A3AFD}">
      <dsp:nvSpPr>
        <dsp:cNvPr id="0" name=""/>
        <dsp:cNvSpPr/>
      </dsp:nvSpPr>
      <dsp:spPr>
        <a:xfrm>
          <a:off x="1295399" y="1644092"/>
          <a:ext cx="5304070" cy="808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12AD41-0F4A-45F5-81DF-3CA5FDFC20E7}">
      <dsp:nvSpPr>
        <dsp:cNvPr id="0" name=""/>
        <dsp:cNvSpPr/>
      </dsp:nvSpPr>
      <dsp:spPr>
        <a:xfrm>
          <a:off x="1630129" y="1962085"/>
          <a:ext cx="5304070" cy="808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সহিত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কার্যকরীভাবে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অন্যের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করিয়ে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653797" y="1985753"/>
        <a:ext cx="5256734" cy="760744"/>
      </dsp:txXfrm>
    </dsp:sp>
    <dsp:sp modelId="{8FEFAF41-7BFC-485F-B59C-BD21F49ECF56}">
      <dsp:nvSpPr>
        <dsp:cNvPr id="0" name=""/>
        <dsp:cNvSpPr/>
      </dsp:nvSpPr>
      <dsp:spPr>
        <a:xfrm>
          <a:off x="600141" y="3328326"/>
          <a:ext cx="3012564" cy="1912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441DFB-5FE2-465E-B317-D65E7AA332A2}">
      <dsp:nvSpPr>
        <dsp:cNvPr id="0" name=""/>
        <dsp:cNvSpPr/>
      </dsp:nvSpPr>
      <dsp:spPr>
        <a:xfrm>
          <a:off x="934871" y="3646319"/>
          <a:ext cx="3012564" cy="1912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দক্ষতার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সহিতঃ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990900" y="3702348"/>
        <a:ext cx="2900506" cy="1800920"/>
      </dsp:txXfrm>
    </dsp:sp>
    <dsp:sp modelId="{58A33CC4-23E3-42E1-BEFA-C8AC8122EF3B}">
      <dsp:nvSpPr>
        <dsp:cNvPr id="0" name=""/>
        <dsp:cNvSpPr/>
      </dsp:nvSpPr>
      <dsp:spPr>
        <a:xfrm>
          <a:off x="4282164" y="3328326"/>
          <a:ext cx="3012564" cy="1912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BD590A-F21E-437A-ADE1-7568FFFF2823}">
      <dsp:nvSpPr>
        <dsp:cNvPr id="0" name=""/>
        <dsp:cNvSpPr/>
      </dsp:nvSpPr>
      <dsp:spPr>
        <a:xfrm>
          <a:off x="4616894" y="3646319"/>
          <a:ext cx="3012564" cy="1912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২.কার্যকরীভাবেঃ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স্বল্প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খরচে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লক্ষ্য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4672923" y="3702348"/>
        <a:ext cx="2900506" cy="1800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89502-48CC-4E41-86A1-796AF4453B49}">
      <dsp:nvSpPr>
        <dsp:cNvPr id="0" name=""/>
        <dsp:cNvSpPr/>
      </dsp:nvSpPr>
      <dsp:spPr>
        <a:xfrm>
          <a:off x="3047999" y="2552098"/>
          <a:ext cx="2057401" cy="1370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349298" y="2752794"/>
        <a:ext cx="1454803" cy="969048"/>
      </dsp:txXfrm>
    </dsp:sp>
    <dsp:sp modelId="{A45969C2-D12D-4042-A3B8-457A7C3BB775}">
      <dsp:nvSpPr>
        <dsp:cNvPr id="0" name=""/>
        <dsp:cNvSpPr/>
      </dsp:nvSpPr>
      <dsp:spPr>
        <a:xfrm rot="16200000">
          <a:off x="3852675" y="1852762"/>
          <a:ext cx="448048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19882" y="2035701"/>
        <a:ext cx="313634" cy="347196"/>
      </dsp:txXfrm>
    </dsp:sp>
    <dsp:sp modelId="{E5368D70-2076-4841-8A6B-87B8F9D94B21}">
      <dsp:nvSpPr>
        <dsp:cNvPr id="0" name=""/>
        <dsp:cNvSpPr/>
      </dsp:nvSpPr>
      <dsp:spPr>
        <a:xfrm>
          <a:off x="3047994" y="4781"/>
          <a:ext cx="2057410" cy="17019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1.পরিকল্পনা</a:t>
          </a:r>
        </a:p>
      </dsp:txBody>
      <dsp:txXfrm>
        <a:off x="3349295" y="254025"/>
        <a:ext cx="1454808" cy="1203454"/>
      </dsp:txXfrm>
    </dsp:sp>
    <dsp:sp modelId="{189652AB-BB86-4E6F-8D10-03DAA0CD8A42}">
      <dsp:nvSpPr>
        <dsp:cNvPr id="0" name=""/>
        <dsp:cNvSpPr/>
      </dsp:nvSpPr>
      <dsp:spPr>
        <a:xfrm rot="20520000">
          <a:off x="5110870" y="2563882"/>
          <a:ext cx="295976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113043" y="2693333"/>
        <a:ext cx="207183" cy="347196"/>
      </dsp:txXfrm>
    </dsp:sp>
    <dsp:sp modelId="{68B2A574-44B0-4229-8AF9-56B78D09EA1F}">
      <dsp:nvSpPr>
        <dsp:cNvPr id="0" name=""/>
        <dsp:cNvSpPr/>
      </dsp:nvSpPr>
      <dsp:spPr>
        <a:xfrm>
          <a:off x="5490732" y="1650403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2.সমন্বয়</a:t>
          </a:r>
        </a:p>
      </dsp:txBody>
      <dsp:txXfrm>
        <a:off x="5739976" y="1899647"/>
        <a:ext cx="1203454" cy="1203454"/>
      </dsp:txXfrm>
    </dsp:sp>
    <dsp:sp modelId="{BA600E0E-4E37-4EC3-A943-E409FA4F905E}">
      <dsp:nvSpPr>
        <dsp:cNvPr id="0" name=""/>
        <dsp:cNvSpPr/>
      </dsp:nvSpPr>
      <dsp:spPr>
        <a:xfrm rot="3240000">
          <a:off x="4539365" y="3849008"/>
          <a:ext cx="383927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563104" y="3918150"/>
        <a:ext cx="268749" cy="347196"/>
      </dsp:txXfrm>
    </dsp:sp>
    <dsp:sp modelId="{CD0E74EA-7F97-4D68-AB71-5AF841088603}">
      <dsp:nvSpPr>
        <dsp:cNvPr id="0" name=""/>
        <dsp:cNvSpPr/>
      </dsp:nvSpPr>
      <dsp:spPr>
        <a:xfrm>
          <a:off x="4476096" y="4313075"/>
          <a:ext cx="2000905" cy="170194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3.মূল্যায়ন</a:t>
          </a:r>
        </a:p>
      </dsp:txBody>
      <dsp:txXfrm>
        <a:off x="4769122" y="4562319"/>
        <a:ext cx="1414853" cy="1203454"/>
      </dsp:txXfrm>
    </dsp:sp>
    <dsp:sp modelId="{3E6C0D0E-1F8A-4222-A3B5-F30A657E7166}">
      <dsp:nvSpPr>
        <dsp:cNvPr id="0" name=""/>
        <dsp:cNvSpPr/>
      </dsp:nvSpPr>
      <dsp:spPr>
        <a:xfrm rot="7560000">
          <a:off x="3206007" y="3866199"/>
          <a:ext cx="407147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3302976" y="3932523"/>
        <a:ext cx="285003" cy="347196"/>
      </dsp:txXfrm>
    </dsp:sp>
    <dsp:sp modelId="{3A95AE95-7ABB-4A8B-9A25-F6692C429454}">
      <dsp:nvSpPr>
        <dsp:cNvPr id="0" name=""/>
        <dsp:cNvSpPr/>
      </dsp:nvSpPr>
      <dsp:spPr>
        <a:xfrm>
          <a:off x="1825879" y="4313075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4.নিয়ন্ত্রন</a:t>
          </a:r>
        </a:p>
      </dsp:txBody>
      <dsp:txXfrm>
        <a:off x="2075123" y="4562319"/>
        <a:ext cx="1203454" cy="1203454"/>
      </dsp:txXfrm>
    </dsp:sp>
    <dsp:sp modelId="{BF8E9693-AB86-48B5-8D41-FDCFB1A2843D}">
      <dsp:nvSpPr>
        <dsp:cNvPr id="0" name=""/>
        <dsp:cNvSpPr/>
      </dsp:nvSpPr>
      <dsp:spPr>
        <a:xfrm rot="11880000">
          <a:off x="2746553" y="2563882"/>
          <a:ext cx="295976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2833173" y="2693333"/>
        <a:ext cx="207183" cy="347196"/>
      </dsp:txXfrm>
    </dsp:sp>
    <dsp:sp modelId="{96FA26C5-2829-426B-96E0-508F7D632C66}">
      <dsp:nvSpPr>
        <dsp:cNvPr id="0" name=""/>
        <dsp:cNvSpPr/>
      </dsp:nvSpPr>
      <dsp:spPr>
        <a:xfrm>
          <a:off x="960724" y="1650403"/>
          <a:ext cx="1701942" cy="170194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5.সিদ্ধান্ত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গ্রহন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209968" y="1899647"/>
        <a:ext cx="1203454" cy="1203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A4757-C1B9-4CEE-85C2-41D0E07477E5}">
      <dsp:nvSpPr>
        <dsp:cNvPr id="0" name=""/>
        <dsp:cNvSpPr/>
      </dsp:nvSpPr>
      <dsp:spPr>
        <a:xfrm>
          <a:off x="3880280" y="3165437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F4DBD-D32F-4CF8-B3A2-ADD07DFB71F1}">
      <dsp:nvSpPr>
        <dsp:cNvPr id="0" name=""/>
        <dsp:cNvSpPr/>
      </dsp:nvSpPr>
      <dsp:spPr>
        <a:xfrm>
          <a:off x="3880280" y="1288964"/>
          <a:ext cx="91440" cy="58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CD5F4-710B-43E8-9A6F-F144AB9F1F13}">
      <dsp:nvSpPr>
        <dsp:cNvPr id="0" name=""/>
        <dsp:cNvSpPr/>
      </dsp:nvSpPr>
      <dsp:spPr>
        <a:xfrm>
          <a:off x="2912603" y="1950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BCA5C8-1916-421D-A5B5-F01F71CC029F}">
      <dsp:nvSpPr>
        <dsp:cNvPr id="0" name=""/>
        <dsp:cNvSpPr/>
      </dsp:nvSpPr>
      <dsp:spPr>
        <a:xfrm>
          <a:off x="3137802" y="215889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১.পরিকল্পনা</a:t>
          </a:r>
        </a:p>
      </dsp:txBody>
      <dsp:txXfrm>
        <a:off x="3175497" y="253584"/>
        <a:ext cx="1951403" cy="1211623"/>
      </dsp:txXfrm>
    </dsp:sp>
    <dsp:sp modelId="{5A81E55C-B604-42E6-A5A1-508CB298171B}">
      <dsp:nvSpPr>
        <dsp:cNvPr id="0" name=""/>
        <dsp:cNvSpPr/>
      </dsp:nvSpPr>
      <dsp:spPr>
        <a:xfrm>
          <a:off x="1676401" y="1878423"/>
          <a:ext cx="4499197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09A7F5-5A7F-4698-AA75-5B359819AE3E}">
      <dsp:nvSpPr>
        <dsp:cNvPr id="0" name=""/>
        <dsp:cNvSpPr/>
      </dsp:nvSpPr>
      <dsp:spPr>
        <a:xfrm>
          <a:off x="1901600" y="2092362"/>
          <a:ext cx="4499197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ভবিষ্যতে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আগেই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নির্ধারন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939295" y="2130057"/>
        <a:ext cx="4423807" cy="1211623"/>
      </dsp:txXfrm>
    </dsp:sp>
    <dsp:sp modelId="{B71D3418-216B-400B-A934-EEC753183667}">
      <dsp:nvSpPr>
        <dsp:cNvPr id="0" name=""/>
        <dsp:cNvSpPr/>
      </dsp:nvSpPr>
      <dsp:spPr>
        <a:xfrm>
          <a:off x="2912603" y="3754896"/>
          <a:ext cx="2026793" cy="12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46120-68F5-41B1-BFC5-AC7E0E892E09}">
      <dsp:nvSpPr>
        <dsp:cNvPr id="0" name=""/>
        <dsp:cNvSpPr/>
      </dsp:nvSpPr>
      <dsp:spPr>
        <a:xfrm>
          <a:off x="3137802" y="3968835"/>
          <a:ext cx="2026793" cy="128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বাজেট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175497" y="4006530"/>
        <a:ext cx="1951403" cy="12116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6FBFD-C580-4D4D-80DE-24E3F753A738}">
      <dsp:nvSpPr>
        <dsp:cNvPr id="0" name=""/>
        <dsp:cNvSpPr/>
      </dsp:nvSpPr>
      <dsp:spPr>
        <a:xfrm>
          <a:off x="5850559" y="1495059"/>
          <a:ext cx="584632" cy="278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06"/>
              </a:lnTo>
              <a:lnTo>
                <a:pt x="584632" y="189606"/>
              </a:lnTo>
              <a:lnTo>
                <a:pt x="584632" y="2782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B8454-5C4A-4B2C-AEEC-3BD7D28AB0B0}">
      <dsp:nvSpPr>
        <dsp:cNvPr id="0" name=""/>
        <dsp:cNvSpPr/>
      </dsp:nvSpPr>
      <dsp:spPr>
        <a:xfrm>
          <a:off x="5265927" y="1495059"/>
          <a:ext cx="584632" cy="278231"/>
        </a:xfrm>
        <a:custGeom>
          <a:avLst/>
          <a:gdLst/>
          <a:ahLst/>
          <a:cxnLst/>
          <a:rect l="0" t="0" r="0" b="0"/>
          <a:pathLst>
            <a:path>
              <a:moveTo>
                <a:pt x="584632" y="0"/>
              </a:moveTo>
              <a:lnTo>
                <a:pt x="584632" y="189606"/>
              </a:lnTo>
              <a:lnTo>
                <a:pt x="0" y="189606"/>
              </a:lnTo>
              <a:lnTo>
                <a:pt x="0" y="2782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17C06-EBE9-4F58-AED5-4305DF12693D}">
      <dsp:nvSpPr>
        <dsp:cNvPr id="0" name=""/>
        <dsp:cNvSpPr/>
      </dsp:nvSpPr>
      <dsp:spPr>
        <a:xfrm>
          <a:off x="3601479" y="609341"/>
          <a:ext cx="2249080" cy="278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06"/>
              </a:lnTo>
              <a:lnTo>
                <a:pt x="2249080" y="189606"/>
              </a:lnTo>
              <a:lnTo>
                <a:pt x="2249080" y="2782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F8AA6-1E57-44E5-82B1-AE7FCA90D180}">
      <dsp:nvSpPr>
        <dsp:cNvPr id="0" name=""/>
        <dsp:cNvSpPr/>
      </dsp:nvSpPr>
      <dsp:spPr>
        <a:xfrm>
          <a:off x="6203049" y="4440631"/>
          <a:ext cx="91440" cy="278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2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A4A22-DD1F-4D0C-B929-66B3DD341332}">
      <dsp:nvSpPr>
        <dsp:cNvPr id="0" name=""/>
        <dsp:cNvSpPr/>
      </dsp:nvSpPr>
      <dsp:spPr>
        <a:xfrm>
          <a:off x="4096662" y="3554913"/>
          <a:ext cx="2152106" cy="278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06"/>
              </a:lnTo>
              <a:lnTo>
                <a:pt x="2152106" y="189606"/>
              </a:lnTo>
              <a:lnTo>
                <a:pt x="2152106" y="2782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1D546-8984-4B34-A643-50C19BF306CB}">
      <dsp:nvSpPr>
        <dsp:cNvPr id="0" name=""/>
        <dsp:cNvSpPr/>
      </dsp:nvSpPr>
      <dsp:spPr>
        <a:xfrm>
          <a:off x="2094772" y="4440631"/>
          <a:ext cx="91440" cy="278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2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6B192-7B49-4F6F-8B72-81F1C1DA8099}">
      <dsp:nvSpPr>
        <dsp:cNvPr id="0" name=""/>
        <dsp:cNvSpPr/>
      </dsp:nvSpPr>
      <dsp:spPr>
        <a:xfrm>
          <a:off x="2140492" y="3554913"/>
          <a:ext cx="1956170" cy="278231"/>
        </a:xfrm>
        <a:custGeom>
          <a:avLst/>
          <a:gdLst/>
          <a:ahLst/>
          <a:cxnLst/>
          <a:rect l="0" t="0" r="0" b="0"/>
          <a:pathLst>
            <a:path>
              <a:moveTo>
                <a:pt x="1956170" y="0"/>
              </a:moveTo>
              <a:lnTo>
                <a:pt x="1956170" y="189606"/>
              </a:lnTo>
              <a:lnTo>
                <a:pt x="0" y="189606"/>
              </a:lnTo>
              <a:lnTo>
                <a:pt x="0" y="2782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AB6BC-01F7-4075-B158-BF90B8328571}">
      <dsp:nvSpPr>
        <dsp:cNvPr id="0" name=""/>
        <dsp:cNvSpPr/>
      </dsp:nvSpPr>
      <dsp:spPr>
        <a:xfrm>
          <a:off x="3512030" y="1495059"/>
          <a:ext cx="584632" cy="278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06"/>
              </a:lnTo>
              <a:lnTo>
                <a:pt x="584632" y="189606"/>
              </a:lnTo>
              <a:lnTo>
                <a:pt x="584632" y="2782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7517B-BA61-4A51-9AD0-600D70ED426C}">
      <dsp:nvSpPr>
        <dsp:cNvPr id="0" name=""/>
        <dsp:cNvSpPr/>
      </dsp:nvSpPr>
      <dsp:spPr>
        <a:xfrm>
          <a:off x="2927398" y="1495059"/>
          <a:ext cx="584632" cy="278231"/>
        </a:xfrm>
        <a:custGeom>
          <a:avLst/>
          <a:gdLst/>
          <a:ahLst/>
          <a:cxnLst/>
          <a:rect l="0" t="0" r="0" b="0"/>
          <a:pathLst>
            <a:path>
              <a:moveTo>
                <a:pt x="584632" y="0"/>
              </a:moveTo>
              <a:lnTo>
                <a:pt x="584632" y="189606"/>
              </a:lnTo>
              <a:lnTo>
                <a:pt x="0" y="189606"/>
              </a:lnTo>
              <a:lnTo>
                <a:pt x="0" y="2782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6CAF8-D6BB-4CD8-B14E-3E5365598D0D}">
      <dsp:nvSpPr>
        <dsp:cNvPr id="0" name=""/>
        <dsp:cNvSpPr/>
      </dsp:nvSpPr>
      <dsp:spPr>
        <a:xfrm>
          <a:off x="3466310" y="609341"/>
          <a:ext cx="91440" cy="278231"/>
        </a:xfrm>
        <a:custGeom>
          <a:avLst/>
          <a:gdLst/>
          <a:ahLst/>
          <a:cxnLst/>
          <a:rect l="0" t="0" r="0" b="0"/>
          <a:pathLst>
            <a:path>
              <a:moveTo>
                <a:pt x="135168" y="0"/>
              </a:moveTo>
              <a:lnTo>
                <a:pt x="135168" y="189606"/>
              </a:lnTo>
              <a:lnTo>
                <a:pt x="45720" y="189606"/>
              </a:lnTo>
              <a:lnTo>
                <a:pt x="45720" y="2782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9F9E2-A8AF-4E56-8957-292FA1A51C43}">
      <dsp:nvSpPr>
        <dsp:cNvPr id="0" name=""/>
        <dsp:cNvSpPr/>
      </dsp:nvSpPr>
      <dsp:spPr>
        <a:xfrm>
          <a:off x="1173501" y="1495059"/>
          <a:ext cx="584632" cy="278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06"/>
              </a:lnTo>
              <a:lnTo>
                <a:pt x="584632" y="189606"/>
              </a:lnTo>
              <a:lnTo>
                <a:pt x="584632" y="2782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34F42-DCBC-445A-8646-0A27063E6DC1}">
      <dsp:nvSpPr>
        <dsp:cNvPr id="0" name=""/>
        <dsp:cNvSpPr/>
      </dsp:nvSpPr>
      <dsp:spPr>
        <a:xfrm>
          <a:off x="588869" y="1495059"/>
          <a:ext cx="584632" cy="278231"/>
        </a:xfrm>
        <a:custGeom>
          <a:avLst/>
          <a:gdLst/>
          <a:ahLst/>
          <a:cxnLst/>
          <a:rect l="0" t="0" r="0" b="0"/>
          <a:pathLst>
            <a:path>
              <a:moveTo>
                <a:pt x="584632" y="0"/>
              </a:moveTo>
              <a:lnTo>
                <a:pt x="584632" y="189606"/>
              </a:lnTo>
              <a:lnTo>
                <a:pt x="0" y="189606"/>
              </a:lnTo>
              <a:lnTo>
                <a:pt x="0" y="2782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6E13D-6176-4B5F-9122-5312C24ABFF1}">
      <dsp:nvSpPr>
        <dsp:cNvPr id="0" name=""/>
        <dsp:cNvSpPr/>
      </dsp:nvSpPr>
      <dsp:spPr>
        <a:xfrm>
          <a:off x="1173501" y="609341"/>
          <a:ext cx="2427977" cy="278231"/>
        </a:xfrm>
        <a:custGeom>
          <a:avLst/>
          <a:gdLst/>
          <a:ahLst/>
          <a:cxnLst/>
          <a:rect l="0" t="0" r="0" b="0"/>
          <a:pathLst>
            <a:path>
              <a:moveTo>
                <a:pt x="2427977" y="0"/>
              </a:moveTo>
              <a:lnTo>
                <a:pt x="2427977" y="189606"/>
              </a:lnTo>
              <a:lnTo>
                <a:pt x="0" y="189606"/>
              </a:lnTo>
              <a:lnTo>
                <a:pt x="0" y="2782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76C5C-2888-44FB-8090-92FFA068BEA9}">
      <dsp:nvSpPr>
        <dsp:cNvPr id="0" name=""/>
        <dsp:cNvSpPr/>
      </dsp:nvSpPr>
      <dsp:spPr>
        <a:xfrm>
          <a:off x="2749578" y="1855"/>
          <a:ext cx="1703802" cy="607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85B6A0-61AA-4FDC-986D-3CEAC096B798}">
      <dsp:nvSpPr>
        <dsp:cNvPr id="0" name=""/>
        <dsp:cNvSpPr/>
      </dsp:nvSpPr>
      <dsp:spPr>
        <a:xfrm>
          <a:off x="2855874" y="102837"/>
          <a:ext cx="1703802" cy="60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Budget</a:t>
          </a:r>
        </a:p>
      </dsp:txBody>
      <dsp:txXfrm>
        <a:off x="2873667" y="120630"/>
        <a:ext cx="1668216" cy="571900"/>
      </dsp:txXfrm>
    </dsp:sp>
    <dsp:sp modelId="{D08468A3-1D7D-4CEE-B30A-F7BE48A3F328}">
      <dsp:nvSpPr>
        <dsp:cNvPr id="0" name=""/>
        <dsp:cNvSpPr/>
      </dsp:nvSpPr>
      <dsp:spPr>
        <a:xfrm>
          <a:off x="403572" y="887573"/>
          <a:ext cx="1539857" cy="607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C8327D-74E6-4C82-92B4-FE0D21B754BE}">
      <dsp:nvSpPr>
        <dsp:cNvPr id="0" name=""/>
        <dsp:cNvSpPr/>
      </dsp:nvSpPr>
      <dsp:spPr>
        <a:xfrm>
          <a:off x="509869" y="988555"/>
          <a:ext cx="1539857" cy="60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Time</a:t>
          </a:r>
        </a:p>
      </dsp:txBody>
      <dsp:txXfrm>
        <a:off x="527662" y="1006348"/>
        <a:ext cx="1504271" cy="571900"/>
      </dsp:txXfrm>
    </dsp:sp>
    <dsp:sp modelId="{A6FFD03A-5155-4970-A274-EFA9C705C9CA}">
      <dsp:nvSpPr>
        <dsp:cNvPr id="0" name=""/>
        <dsp:cNvSpPr/>
      </dsp:nvSpPr>
      <dsp:spPr>
        <a:xfrm>
          <a:off x="110534" y="1773291"/>
          <a:ext cx="956670" cy="1781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50CAC0-16BC-4DEE-9F95-E4BB8CFE26C7}">
      <dsp:nvSpPr>
        <dsp:cNvPr id="0" name=""/>
        <dsp:cNvSpPr/>
      </dsp:nvSpPr>
      <dsp:spPr>
        <a:xfrm>
          <a:off x="216830" y="1874272"/>
          <a:ext cx="956670" cy="1781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short</a:t>
          </a:r>
        </a:p>
      </dsp:txBody>
      <dsp:txXfrm>
        <a:off x="244850" y="1902292"/>
        <a:ext cx="900630" cy="1725582"/>
      </dsp:txXfrm>
    </dsp:sp>
    <dsp:sp modelId="{3BFEDA9D-E202-4520-A6C8-799693F67CA8}">
      <dsp:nvSpPr>
        <dsp:cNvPr id="0" name=""/>
        <dsp:cNvSpPr/>
      </dsp:nvSpPr>
      <dsp:spPr>
        <a:xfrm>
          <a:off x="1279798" y="1773291"/>
          <a:ext cx="956670" cy="1781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9B61CE-1EFA-467E-AE48-4392BC835A86}">
      <dsp:nvSpPr>
        <dsp:cNvPr id="0" name=""/>
        <dsp:cNvSpPr/>
      </dsp:nvSpPr>
      <dsp:spPr>
        <a:xfrm>
          <a:off x="1386095" y="1874272"/>
          <a:ext cx="956670" cy="1781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long</a:t>
          </a:r>
        </a:p>
      </dsp:txBody>
      <dsp:txXfrm>
        <a:off x="1414115" y="1902292"/>
        <a:ext cx="900630" cy="1725582"/>
      </dsp:txXfrm>
    </dsp:sp>
    <dsp:sp modelId="{B34EE313-7248-4173-A833-1AE836F9020B}">
      <dsp:nvSpPr>
        <dsp:cNvPr id="0" name=""/>
        <dsp:cNvSpPr/>
      </dsp:nvSpPr>
      <dsp:spPr>
        <a:xfrm>
          <a:off x="2549863" y="887573"/>
          <a:ext cx="1924333" cy="607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3C9C84-E1ED-4A37-BFD4-3C06F2D4E8D1}">
      <dsp:nvSpPr>
        <dsp:cNvPr id="0" name=""/>
        <dsp:cNvSpPr/>
      </dsp:nvSpPr>
      <dsp:spPr>
        <a:xfrm>
          <a:off x="2656160" y="988555"/>
          <a:ext cx="1924333" cy="60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Function</a:t>
          </a:r>
        </a:p>
      </dsp:txBody>
      <dsp:txXfrm>
        <a:off x="2673953" y="1006348"/>
        <a:ext cx="1888747" cy="571900"/>
      </dsp:txXfrm>
    </dsp:sp>
    <dsp:sp modelId="{1795A097-6ED8-4D2F-B9A8-6C199C830036}">
      <dsp:nvSpPr>
        <dsp:cNvPr id="0" name=""/>
        <dsp:cNvSpPr/>
      </dsp:nvSpPr>
      <dsp:spPr>
        <a:xfrm>
          <a:off x="2449062" y="1773291"/>
          <a:ext cx="956670" cy="1781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D31E2A-3ABF-414E-925C-AADABF9F45AF}">
      <dsp:nvSpPr>
        <dsp:cNvPr id="0" name=""/>
        <dsp:cNvSpPr/>
      </dsp:nvSpPr>
      <dsp:spPr>
        <a:xfrm>
          <a:off x="2555359" y="1874272"/>
          <a:ext cx="956670" cy="1781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Functional </a:t>
          </a:r>
        </a:p>
      </dsp:txBody>
      <dsp:txXfrm>
        <a:off x="2583379" y="1902292"/>
        <a:ext cx="900630" cy="1725582"/>
      </dsp:txXfrm>
    </dsp:sp>
    <dsp:sp modelId="{48D15A68-C899-4886-BC23-91B28C7414B1}">
      <dsp:nvSpPr>
        <dsp:cNvPr id="0" name=""/>
        <dsp:cNvSpPr/>
      </dsp:nvSpPr>
      <dsp:spPr>
        <a:xfrm>
          <a:off x="3618327" y="1773291"/>
          <a:ext cx="956670" cy="1781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A64E39-5521-41C2-86FC-F9E2B5443CC7}">
      <dsp:nvSpPr>
        <dsp:cNvPr id="0" name=""/>
        <dsp:cNvSpPr/>
      </dsp:nvSpPr>
      <dsp:spPr>
        <a:xfrm>
          <a:off x="3724624" y="1874272"/>
          <a:ext cx="956670" cy="1781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master</a:t>
          </a:r>
        </a:p>
      </dsp:txBody>
      <dsp:txXfrm>
        <a:off x="3752644" y="1902292"/>
        <a:ext cx="900630" cy="1725582"/>
      </dsp:txXfrm>
    </dsp:sp>
    <dsp:sp modelId="{6E24FEF2-F478-4450-94F2-3C7819CE7B66}">
      <dsp:nvSpPr>
        <dsp:cNvPr id="0" name=""/>
        <dsp:cNvSpPr/>
      </dsp:nvSpPr>
      <dsp:spPr>
        <a:xfrm>
          <a:off x="1103126" y="3833145"/>
          <a:ext cx="2074732" cy="607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8B3EDA-1A29-4604-A6CA-22CE46447CCF}">
      <dsp:nvSpPr>
        <dsp:cNvPr id="0" name=""/>
        <dsp:cNvSpPr/>
      </dsp:nvSpPr>
      <dsp:spPr>
        <a:xfrm>
          <a:off x="1209422" y="3934127"/>
          <a:ext cx="2074732" cy="60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Operating</a:t>
          </a:r>
        </a:p>
      </dsp:txBody>
      <dsp:txXfrm>
        <a:off x="1227215" y="3951920"/>
        <a:ext cx="2039146" cy="571900"/>
      </dsp:txXfrm>
    </dsp:sp>
    <dsp:sp modelId="{BA838215-D496-4918-88A6-3444580C2E42}">
      <dsp:nvSpPr>
        <dsp:cNvPr id="0" name=""/>
        <dsp:cNvSpPr/>
      </dsp:nvSpPr>
      <dsp:spPr>
        <a:xfrm>
          <a:off x="21571" y="4718863"/>
          <a:ext cx="4237841" cy="15790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E3ADEA-091A-482C-9511-22CFE7984EEF}">
      <dsp:nvSpPr>
        <dsp:cNvPr id="0" name=""/>
        <dsp:cNvSpPr/>
      </dsp:nvSpPr>
      <dsp:spPr>
        <a:xfrm>
          <a:off x="127868" y="4819845"/>
          <a:ext cx="4237841" cy="15790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1. Sale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2.Production/Purchase(5)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3.Income Statement</a:t>
          </a:r>
        </a:p>
      </dsp:txBody>
      <dsp:txXfrm>
        <a:off x="174118" y="4866095"/>
        <a:ext cx="4145341" cy="1486599"/>
      </dsp:txXfrm>
    </dsp:sp>
    <dsp:sp modelId="{08C4D7C0-8FF1-4A87-AAAA-A580CB1EFBBC}">
      <dsp:nvSpPr>
        <dsp:cNvPr id="0" name=""/>
        <dsp:cNvSpPr/>
      </dsp:nvSpPr>
      <dsp:spPr>
        <a:xfrm>
          <a:off x="5407338" y="3833145"/>
          <a:ext cx="1682860" cy="607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E8266C-3166-481D-B681-234FC3819030}">
      <dsp:nvSpPr>
        <dsp:cNvPr id="0" name=""/>
        <dsp:cNvSpPr/>
      </dsp:nvSpPr>
      <dsp:spPr>
        <a:xfrm>
          <a:off x="5513635" y="3934127"/>
          <a:ext cx="1682860" cy="60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Financial</a:t>
          </a:r>
        </a:p>
      </dsp:txBody>
      <dsp:txXfrm>
        <a:off x="5531428" y="3951920"/>
        <a:ext cx="1647274" cy="571900"/>
      </dsp:txXfrm>
    </dsp:sp>
    <dsp:sp modelId="{8ED6A6BD-E62E-45B8-AB37-22428CFE140A}">
      <dsp:nvSpPr>
        <dsp:cNvPr id="0" name=""/>
        <dsp:cNvSpPr/>
      </dsp:nvSpPr>
      <dsp:spPr>
        <a:xfrm>
          <a:off x="4472006" y="4718863"/>
          <a:ext cx="3553525" cy="1451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73F99A-21BD-4576-94A2-BE6D0B7535F7}">
      <dsp:nvSpPr>
        <dsp:cNvPr id="0" name=""/>
        <dsp:cNvSpPr/>
      </dsp:nvSpPr>
      <dsp:spPr>
        <a:xfrm>
          <a:off x="4578303" y="4819845"/>
          <a:ext cx="3553525" cy="1451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1.Capital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2.Cash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3.Balance Sheet</a:t>
          </a:r>
        </a:p>
      </dsp:txBody>
      <dsp:txXfrm>
        <a:off x="4620812" y="4862354"/>
        <a:ext cx="3468507" cy="1366363"/>
      </dsp:txXfrm>
    </dsp:sp>
    <dsp:sp modelId="{7D592574-1C30-4E17-8C00-DF61710CD40E}">
      <dsp:nvSpPr>
        <dsp:cNvPr id="0" name=""/>
        <dsp:cNvSpPr/>
      </dsp:nvSpPr>
      <dsp:spPr>
        <a:xfrm>
          <a:off x="4901733" y="887573"/>
          <a:ext cx="1897652" cy="607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E7F868-884F-45BE-8A41-6FED8FC32421}">
      <dsp:nvSpPr>
        <dsp:cNvPr id="0" name=""/>
        <dsp:cNvSpPr/>
      </dsp:nvSpPr>
      <dsp:spPr>
        <a:xfrm>
          <a:off x="5008030" y="988555"/>
          <a:ext cx="1897652" cy="607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Flexibility</a:t>
          </a:r>
        </a:p>
      </dsp:txBody>
      <dsp:txXfrm>
        <a:off x="5025823" y="1006348"/>
        <a:ext cx="1862066" cy="571900"/>
      </dsp:txXfrm>
    </dsp:sp>
    <dsp:sp modelId="{5FCE2229-D72D-47A7-9B41-74BD5ACC6338}">
      <dsp:nvSpPr>
        <dsp:cNvPr id="0" name=""/>
        <dsp:cNvSpPr/>
      </dsp:nvSpPr>
      <dsp:spPr>
        <a:xfrm>
          <a:off x="4787591" y="1773291"/>
          <a:ext cx="956670" cy="1781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B7F587-1AA3-4162-A919-308BF1065F98}">
      <dsp:nvSpPr>
        <dsp:cNvPr id="0" name=""/>
        <dsp:cNvSpPr/>
      </dsp:nvSpPr>
      <dsp:spPr>
        <a:xfrm>
          <a:off x="4893888" y="1874272"/>
          <a:ext cx="956670" cy="1781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Fixed</a:t>
          </a:r>
        </a:p>
      </dsp:txBody>
      <dsp:txXfrm>
        <a:off x="4921908" y="1902292"/>
        <a:ext cx="900630" cy="1725582"/>
      </dsp:txXfrm>
    </dsp:sp>
    <dsp:sp modelId="{C48FAA66-CC51-4EBE-8F39-7B862BA046BC}">
      <dsp:nvSpPr>
        <dsp:cNvPr id="0" name=""/>
        <dsp:cNvSpPr/>
      </dsp:nvSpPr>
      <dsp:spPr>
        <a:xfrm>
          <a:off x="5956856" y="1773291"/>
          <a:ext cx="956670" cy="1781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4A553B-87DC-40DA-A2E9-86E28E3DDEBD}">
      <dsp:nvSpPr>
        <dsp:cNvPr id="0" name=""/>
        <dsp:cNvSpPr/>
      </dsp:nvSpPr>
      <dsp:spPr>
        <a:xfrm>
          <a:off x="6063152" y="1874272"/>
          <a:ext cx="956670" cy="1781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latin typeface="NikoshBAN" pitchFamily="2" charset="0"/>
              <a:cs typeface="NikoshBAN" pitchFamily="2" charset="0"/>
            </a:rPr>
            <a:t>Flexible</a:t>
          </a:r>
        </a:p>
      </dsp:txBody>
      <dsp:txXfrm>
        <a:off x="6091172" y="1902292"/>
        <a:ext cx="900630" cy="1725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09B8A-434E-4393-A3E6-D90FE48DC2D8}">
      <dsp:nvSpPr>
        <dsp:cNvPr id="0" name=""/>
        <dsp:cNvSpPr/>
      </dsp:nvSpPr>
      <dsp:spPr>
        <a:xfrm rot="5400000">
          <a:off x="-238758" y="242297"/>
          <a:ext cx="1591723" cy="111420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স্বল্প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মেয়াদী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560641"/>
        <a:ext cx="1114206" cy="477517"/>
      </dsp:txXfrm>
    </dsp:sp>
    <dsp:sp modelId="{DEA576ED-CB56-4087-809C-458976B4F8E7}">
      <dsp:nvSpPr>
        <dsp:cNvPr id="0" name=""/>
        <dsp:cNvSpPr/>
      </dsp:nvSpPr>
      <dsp:spPr>
        <a:xfrm rot="5400000">
          <a:off x="4116221" y="-2998475"/>
          <a:ext cx="1035164" cy="7039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১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কম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114207" y="54072"/>
        <a:ext cx="6988660" cy="934098"/>
      </dsp:txXfrm>
    </dsp:sp>
    <dsp:sp modelId="{56D70E67-388B-44C5-B12A-98A7CCC97582}">
      <dsp:nvSpPr>
        <dsp:cNvPr id="0" name=""/>
        <dsp:cNvSpPr/>
      </dsp:nvSpPr>
      <dsp:spPr>
        <a:xfrm rot="5400000">
          <a:off x="-238758" y="1690563"/>
          <a:ext cx="1591723" cy="1114206"/>
        </a:xfrm>
        <a:prstGeom prst="chevron">
          <a:avLst/>
        </a:prstGeom>
        <a:gradFill rotWithShape="0">
          <a:gsLst>
            <a:gs pos="0">
              <a:schemeClr val="accent3">
                <a:hueOff val="817465"/>
                <a:satOff val="-27042"/>
                <a:lumOff val="-392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817465"/>
                <a:satOff val="-27042"/>
                <a:lumOff val="-392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817465"/>
                <a:satOff val="-27042"/>
                <a:lumOff val="-392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817465"/>
              <a:satOff val="-27042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দীর্ঘ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মেয়াদী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2008907"/>
        <a:ext cx="1114206" cy="477517"/>
      </dsp:txXfrm>
    </dsp:sp>
    <dsp:sp modelId="{02AF1B0A-8C7F-499A-B359-755E196E681D}">
      <dsp:nvSpPr>
        <dsp:cNvPr id="0" name=""/>
        <dsp:cNvSpPr/>
      </dsp:nvSpPr>
      <dsp:spPr>
        <a:xfrm rot="5400000">
          <a:off x="4116493" y="-1550481"/>
          <a:ext cx="1034620" cy="7039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17465"/>
              <a:satOff val="-27042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১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বেশী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।(৫-১০)</a:t>
          </a:r>
        </a:p>
      </dsp:txBody>
      <dsp:txXfrm rot="-5400000">
        <a:off x="1114207" y="1502311"/>
        <a:ext cx="6988687" cy="933608"/>
      </dsp:txXfrm>
    </dsp:sp>
    <dsp:sp modelId="{F1DB58CB-126E-49F4-BA9B-1B61EC9387A1}">
      <dsp:nvSpPr>
        <dsp:cNvPr id="0" name=""/>
        <dsp:cNvSpPr/>
      </dsp:nvSpPr>
      <dsp:spPr>
        <a:xfrm rot="5400000">
          <a:off x="-238758" y="3138829"/>
          <a:ext cx="1591723" cy="1114206"/>
        </a:xfrm>
        <a:prstGeom prst="chevron">
          <a:avLst/>
        </a:prstGeom>
        <a:gradFill rotWithShape="0">
          <a:gsLst>
            <a:gs pos="0">
              <a:schemeClr val="accent3">
                <a:hueOff val="1634930"/>
                <a:satOff val="-54083"/>
                <a:lumOff val="-784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634930"/>
                <a:satOff val="-54083"/>
                <a:lumOff val="-784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634930"/>
                <a:satOff val="-54083"/>
                <a:lumOff val="-784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1634930"/>
              <a:satOff val="-54083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নির্দিষ্ট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3457173"/>
        <a:ext cx="1114206" cy="477517"/>
      </dsp:txXfrm>
    </dsp:sp>
    <dsp:sp modelId="{FD5F834A-63BC-41EB-A87A-1649CD2D64FE}">
      <dsp:nvSpPr>
        <dsp:cNvPr id="0" name=""/>
        <dsp:cNvSpPr/>
      </dsp:nvSpPr>
      <dsp:spPr>
        <a:xfrm rot="5400000">
          <a:off x="4116493" y="-102215"/>
          <a:ext cx="1034620" cy="7039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34930"/>
              <a:satOff val="-54083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লেভেল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পরিবর্তনের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যেটি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অপরিবর্তিত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থাকে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114207" y="2950577"/>
        <a:ext cx="6988687" cy="933608"/>
      </dsp:txXfrm>
    </dsp:sp>
    <dsp:sp modelId="{875F3448-2F8B-4744-9217-3DC613664C94}">
      <dsp:nvSpPr>
        <dsp:cNvPr id="0" name=""/>
        <dsp:cNvSpPr/>
      </dsp:nvSpPr>
      <dsp:spPr>
        <a:xfrm rot="5400000">
          <a:off x="-238758" y="4587095"/>
          <a:ext cx="1591723" cy="1114206"/>
        </a:xfrm>
        <a:prstGeom prst="chevron">
          <a:avLst/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নমনীয়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4905439"/>
        <a:ext cx="1114206" cy="477517"/>
      </dsp:txXfrm>
    </dsp:sp>
    <dsp:sp modelId="{520B32D7-FEF6-4530-BB74-39BB5D59D9E3}">
      <dsp:nvSpPr>
        <dsp:cNvPr id="0" name=""/>
        <dsp:cNvSpPr/>
      </dsp:nvSpPr>
      <dsp:spPr>
        <a:xfrm rot="5400000">
          <a:off x="4116493" y="1346050"/>
          <a:ext cx="1034620" cy="7039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লেভেল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পরিবর্তনের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যেটি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পরিবর্তিত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114207" y="4398842"/>
        <a:ext cx="6988687" cy="933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E003D-2D9F-41DF-B011-B70C8DF6CA40}">
      <dsp:nvSpPr>
        <dsp:cNvPr id="0" name=""/>
        <dsp:cNvSpPr/>
      </dsp:nvSpPr>
      <dsp:spPr>
        <a:xfrm rot="5400000">
          <a:off x="110801" y="-10564"/>
          <a:ext cx="1094305" cy="112640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ক্রিয়ামূলক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4750" y="5487"/>
        <a:ext cx="1126407" cy="1094305"/>
      </dsp:txXfrm>
    </dsp:sp>
    <dsp:sp modelId="{77491DF3-E7E5-49D9-A321-5AA94D095BA5}">
      <dsp:nvSpPr>
        <dsp:cNvPr id="0" name=""/>
        <dsp:cNvSpPr/>
      </dsp:nvSpPr>
      <dsp:spPr>
        <a:xfrm rot="5400000">
          <a:off x="4188301" y="-2621141"/>
          <a:ext cx="711672" cy="59649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প্রতিষ্ঠানের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400" b="1" kern="1200">
              <a:latin typeface="NikoshBAN" pitchFamily="2" charset="0"/>
              <a:cs typeface="NikoshBAN" pitchFamily="2" charset="0"/>
            </a:rPr>
            <a:t>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561674" y="40227"/>
        <a:ext cx="5930187" cy="642190"/>
      </dsp:txXfrm>
    </dsp:sp>
    <dsp:sp modelId="{C65DD848-0E1D-47F0-A530-8E37D0EB69F5}">
      <dsp:nvSpPr>
        <dsp:cNvPr id="0" name=""/>
        <dsp:cNvSpPr/>
      </dsp:nvSpPr>
      <dsp:spPr>
        <a:xfrm rot="5400000">
          <a:off x="24981" y="1073399"/>
          <a:ext cx="1094305" cy="954767"/>
        </a:xfrm>
        <a:prstGeom prst="chevron">
          <a:avLst/>
        </a:prstGeom>
        <a:gradFill rotWithShape="0">
          <a:gsLst>
            <a:gs pos="0">
              <a:schemeClr val="accent3">
                <a:hueOff val="490479"/>
                <a:satOff val="-16225"/>
                <a:lumOff val="-235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490479"/>
                <a:satOff val="-16225"/>
                <a:lumOff val="-235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490479"/>
                <a:satOff val="-16225"/>
                <a:lumOff val="-235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490479"/>
              <a:satOff val="-16225"/>
              <a:lumOff val="-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সামগ্রিক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4751" y="1481014"/>
        <a:ext cx="954767" cy="139538"/>
      </dsp:txXfrm>
    </dsp:sp>
    <dsp:sp modelId="{5BB29B0F-68D0-461C-827D-98ED1E923186}">
      <dsp:nvSpPr>
        <dsp:cNvPr id="0" name=""/>
        <dsp:cNvSpPr/>
      </dsp:nvSpPr>
      <dsp:spPr>
        <a:xfrm rot="5400000">
          <a:off x="4331284" y="-2088635"/>
          <a:ext cx="711298" cy="6895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90479"/>
              <a:satOff val="-16225"/>
              <a:lumOff val="-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সকল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ক্রিয়ামূলক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বাজেটের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সমন্বিত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রূপ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239018" y="1038354"/>
        <a:ext cx="6861108" cy="641852"/>
      </dsp:txXfrm>
    </dsp:sp>
    <dsp:sp modelId="{7E53514E-A673-4C5A-822B-F48D818A7820}">
      <dsp:nvSpPr>
        <dsp:cNvPr id="0" name=""/>
        <dsp:cNvSpPr/>
      </dsp:nvSpPr>
      <dsp:spPr>
        <a:xfrm rot="5400000">
          <a:off x="24981" y="2071544"/>
          <a:ext cx="1094305" cy="954767"/>
        </a:xfrm>
        <a:prstGeom prst="chevron">
          <a:avLst/>
        </a:prstGeom>
        <a:gradFill rotWithShape="0">
          <a:gsLst>
            <a:gs pos="0">
              <a:schemeClr val="accent3">
                <a:hueOff val="980958"/>
                <a:satOff val="-32450"/>
                <a:lumOff val="-47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980958"/>
                <a:satOff val="-32450"/>
                <a:lumOff val="-47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980958"/>
                <a:satOff val="-32450"/>
                <a:lumOff val="-47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980958"/>
              <a:satOff val="-32450"/>
              <a:lumOff val="-4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4751" y="2479159"/>
        <a:ext cx="954767" cy="139538"/>
      </dsp:txXfrm>
    </dsp:sp>
    <dsp:sp modelId="{FCAF9C10-1E03-482C-8DA1-C7C65DE3E4C4}">
      <dsp:nvSpPr>
        <dsp:cNvPr id="0" name=""/>
        <dsp:cNvSpPr/>
      </dsp:nvSpPr>
      <dsp:spPr>
        <a:xfrm rot="5400000">
          <a:off x="4331284" y="-1090491"/>
          <a:ext cx="711298" cy="6895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80958"/>
              <a:satOff val="-32450"/>
              <a:lumOff val="-4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পরিমান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সকল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বাজেটের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নিয়ন্ত্রঙ্কারী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বাজেট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239018" y="2036498"/>
        <a:ext cx="6861108" cy="641852"/>
      </dsp:txXfrm>
    </dsp:sp>
    <dsp:sp modelId="{CEEAB017-933A-48BB-8F7D-7D97854EDED2}">
      <dsp:nvSpPr>
        <dsp:cNvPr id="0" name=""/>
        <dsp:cNvSpPr/>
      </dsp:nvSpPr>
      <dsp:spPr>
        <a:xfrm rot="5400000">
          <a:off x="24981" y="3069688"/>
          <a:ext cx="1094305" cy="954767"/>
        </a:xfrm>
        <a:prstGeom prst="chevron">
          <a:avLst/>
        </a:prstGeom>
        <a:gradFill rotWithShape="0">
          <a:gsLst>
            <a:gs pos="0">
              <a:schemeClr val="accent3">
                <a:hueOff val="1471437"/>
                <a:satOff val="-48675"/>
                <a:lumOff val="-70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471437"/>
                <a:satOff val="-48675"/>
                <a:lumOff val="-70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471437"/>
                <a:satOff val="-48675"/>
                <a:lumOff val="-70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1471437"/>
              <a:satOff val="-48675"/>
              <a:lumOff val="-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4751" y="3477303"/>
        <a:ext cx="954767" cy="139538"/>
      </dsp:txXfrm>
    </dsp:sp>
    <dsp:sp modelId="{B8067DAF-E58D-4612-9131-359217EE2D8F}">
      <dsp:nvSpPr>
        <dsp:cNvPr id="0" name=""/>
        <dsp:cNvSpPr/>
      </dsp:nvSpPr>
      <dsp:spPr>
        <a:xfrm rot="5400000">
          <a:off x="4331284" y="-92346"/>
          <a:ext cx="711298" cy="6895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471437"/>
              <a:satOff val="-48675"/>
              <a:lumOff val="-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পরিমানের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।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বাজেটের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উপর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ভিত্তিতে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তৈরী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।(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কাঁচামাল,শ্রম,উপরিখরচ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)</a:t>
          </a:r>
        </a:p>
      </dsp:txBody>
      <dsp:txXfrm rot="-5400000">
        <a:off x="1239018" y="3034643"/>
        <a:ext cx="6861108" cy="641852"/>
      </dsp:txXfrm>
    </dsp:sp>
    <dsp:sp modelId="{C6316609-8782-43AF-98AA-DAD89CEC54DB}">
      <dsp:nvSpPr>
        <dsp:cNvPr id="0" name=""/>
        <dsp:cNvSpPr/>
      </dsp:nvSpPr>
      <dsp:spPr>
        <a:xfrm rot="5400000">
          <a:off x="24981" y="4067832"/>
          <a:ext cx="1094305" cy="954767"/>
        </a:xfrm>
        <a:prstGeom prst="chevron">
          <a:avLst/>
        </a:prstGeom>
        <a:gradFill rotWithShape="0">
          <a:gsLst>
            <a:gs pos="0">
              <a:schemeClr val="accent3">
                <a:hueOff val="1961916"/>
                <a:satOff val="-64900"/>
                <a:lumOff val="-941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961916"/>
                <a:satOff val="-64900"/>
                <a:lumOff val="-941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961916"/>
                <a:satOff val="-64900"/>
                <a:lumOff val="-941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1961916"/>
              <a:satOff val="-64900"/>
              <a:lumOff val="-94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নগদ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4751" y="4475447"/>
        <a:ext cx="954767" cy="139538"/>
      </dsp:txXfrm>
    </dsp:sp>
    <dsp:sp modelId="{BD0ECFFF-5854-4001-B5E1-10CB306B5890}">
      <dsp:nvSpPr>
        <dsp:cNvPr id="0" name=""/>
        <dsp:cNvSpPr/>
      </dsp:nvSpPr>
      <dsp:spPr>
        <a:xfrm rot="5400000">
          <a:off x="4331284" y="905797"/>
          <a:ext cx="711298" cy="6895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961916"/>
              <a:satOff val="-64900"/>
              <a:lumOff val="-94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পরিমানের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যাবে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239018" y="4032787"/>
        <a:ext cx="6861108" cy="641852"/>
      </dsp:txXfrm>
    </dsp:sp>
    <dsp:sp modelId="{D8F88B80-F300-46E3-991F-B00B3036A896}">
      <dsp:nvSpPr>
        <dsp:cNvPr id="0" name=""/>
        <dsp:cNvSpPr/>
      </dsp:nvSpPr>
      <dsp:spPr>
        <a:xfrm rot="5400000">
          <a:off x="24981" y="5065977"/>
          <a:ext cx="1094305" cy="954767"/>
        </a:xfrm>
        <a:prstGeom prst="chevron">
          <a:avLst/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4751" y="5473592"/>
        <a:ext cx="954767" cy="139538"/>
      </dsp:txXfrm>
    </dsp:sp>
    <dsp:sp modelId="{2A337834-2018-4D6C-971B-E8C473B562B8}">
      <dsp:nvSpPr>
        <dsp:cNvPr id="0" name=""/>
        <dsp:cNvSpPr/>
      </dsp:nvSpPr>
      <dsp:spPr>
        <a:xfrm rot="5400000">
          <a:off x="4331284" y="1903941"/>
          <a:ext cx="711298" cy="6895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কোথায়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বিনিয়োগ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কেমন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 rot="-5400000">
        <a:off x="1239018" y="5030931"/>
        <a:ext cx="6861108" cy="6418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DA437-198F-45BF-9E06-5892F61DEBAD}">
      <dsp:nvSpPr>
        <dsp:cNvPr id="0" name=""/>
        <dsp:cNvSpPr/>
      </dsp:nvSpPr>
      <dsp:spPr>
        <a:xfrm rot="5400000">
          <a:off x="311184" y="61521"/>
          <a:ext cx="1094305" cy="98223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67219" y="496604"/>
        <a:ext cx="982236" cy="112069"/>
      </dsp:txXfrm>
    </dsp:sp>
    <dsp:sp modelId="{33FAC281-51B5-47FE-8C7E-86CC98B5E4B2}">
      <dsp:nvSpPr>
        <dsp:cNvPr id="0" name=""/>
        <dsp:cNvSpPr/>
      </dsp:nvSpPr>
      <dsp:spPr>
        <a:xfrm rot="5400000">
          <a:off x="4121999" y="-2208128"/>
          <a:ext cx="711672" cy="5138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বিক্রয়=পরিমাণ*দর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908385" y="40227"/>
        <a:ext cx="5104161" cy="642190"/>
      </dsp:txXfrm>
    </dsp:sp>
    <dsp:sp modelId="{32F73151-28DB-4FA5-97B2-F510A87D0A90}">
      <dsp:nvSpPr>
        <dsp:cNvPr id="0" name=""/>
        <dsp:cNvSpPr/>
      </dsp:nvSpPr>
      <dsp:spPr>
        <a:xfrm rot="5400000">
          <a:off x="311184" y="1059665"/>
          <a:ext cx="1094305" cy="982236"/>
        </a:xfrm>
        <a:prstGeom prst="chevron">
          <a:avLst/>
        </a:prstGeom>
        <a:gradFill rotWithShape="0">
          <a:gsLst>
            <a:gs pos="0">
              <a:schemeClr val="accent2">
                <a:hueOff val="-147445"/>
                <a:satOff val="17734"/>
                <a:lumOff val="203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47445"/>
                <a:satOff val="17734"/>
                <a:lumOff val="203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47445"/>
                <a:satOff val="17734"/>
                <a:lumOff val="203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147445"/>
              <a:satOff val="17734"/>
              <a:lumOff val="20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67219" y="1494748"/>
        <a:ext cx="982236" cy="112069"/>
      </dsp:txXfrm>
    </dsp:sp>
    <dsp:sp modelId="{78DF5748-7706-420C-A269-97F58643A4B5}">
      <dsp:nvSpPr>
        <dsp:cNvPr id="0" name=""/>
        <dsp:cNvSpPr/>
      </dsp:nvSpPr>
      <dsp:spPr>
        <a:xfrm rot="5400000">
          <a:off x="4400380" y="-1670871"/>
          <a:ext cx="711298" cy="6060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47445"/>
              <a:satOff val="17734"/>
              <a:lumOff val="20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বিক্রয়=প্রারম্ভিক+ক্রয়/উৎপাদন-সমাপনী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বিক্রয়+সমাপনী-প্রারম্ভিক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725878" y="1038354"/>
        <a:ext cx="6025580" cy="641852"/>
      </dsp:txXfrm>
    </dsp:sp>
    <dsp:sp modelId="{B423A4CB-0D2B-4A4F-B417-56BF794CA42D}">
      <dsp:nvSpPr>
        <dsp:cNvPr id="0" name=""/>
        <dsp:cNvSpPr/>
      </dsp:nvSpPr>
      <dsp:spPr>
        <a:xfrm rot="5400000">
          <a:off x="311184" y="2057809"/>
          <a:ext cx="1094305" cy="982236"/>
        </a:xfrm>
        <a:prstGeom prst="chevron">
          <a:avLst/>
        </a:prstGeom>
        <a:gradFill rotWithShape="0">
          <a:gsLst>
            <a:gs pos="0">
              <a:schemeClr val="accent2">
                <a:hueOff val="-294890"/>
                <a:satOff val="35468"/>
                <a:lumOff val="407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294890"/>
                <a:satOff val="35468"/>
                <a:lumOff val="407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294890"/>
                <a:satOff val="35468"/>
                <a:lumOff val="407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294890"/>
              <a:satOff val="35468"/>
              <a:lumOff val="4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উৎপাদন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ব্যয়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67219" y="2492892"/>
        <a:ext cx="982236" cy="112069"/>
      </dsp:txXfrm>
    </dsp:sp>
    <dsp:sp modelId="{056854B9-575F-4D3D-9267-CA0214F77A70}">
      <dsp:nvSpPr>
        <dsp:cNvPr id="0" name=""/>
        <dsp:cNvSpPr/>
      </dsp:nvSpPr>
      <dsp:spPr>
        <a:xfrm rot="5400000">
          <a:off x="4400380" y="-672727"/>
          <a:ext cx="711298" cy="6060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94890"/>
              <a:satOff val="35468"/>
              <a:lumOff val="4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উৎপাদন ব্যয়=কাঁচামাল+শ্রম+উপরিখরচ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725878" y="2036498"/>
        <a:ext cx="6025580" cy="641852"/>
      </dsp:txXfrm>
    </dsp:sp>
    <dsp:sp modelId="{EB3D1431-EB51-4F41-8B84-D10D928C7957}">
      <dsp:nvSpPr>
        <dsp:cNvPr id="0" name=""/>
        <dsp:cNvSpPr/>
      </dsp:nvSpPr>
      <dsp:spPr>
        <a:xfrm rot="5400000">
          <a:off x="311184" y="3055953"/>
          <a:ext cx="1094305" cy="982236"/>
        </a:xfrm>
        <a:prstGeom prst="chevron">
          <a:avLst/>
        </a:prstGeom>
        <a:gradFill rotWithShape="0">
          <a:gsLst>
            <a:gs pos="0">
              <a:schemeClr val="accent2">
                <a:hueOff val="-442336"/>
                <a:satOff val="53202"/>
                <a:lumOff val="611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442336"/>
                <a:satOff val="53202"/>
                <a:lumOff val="611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442336"/>
                <a:satOff val="53202"/>
                <a:lumOff val="611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442336"/>
              <a:satOff val="53202"/>
              <a:lumOff val="61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কাঁচামাল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67219" y="3491036"/>
        <a:ext cx="982236" cy="112069"/>
      </dsp:txXfrm>
    </dsp:sp>
    <dsp:sp modelId="{F95C71E1-F215-41F7-858F-82F424300C1A}">
      <dsp:nvSpPr>
        <dsp:cNvPr id="0" name=""/>
        <dsp:cNvSpPr/>
      </dsp:nvSpPr>
      <dsp:spPr>
        <a:xfrm rot="5400000">
          <a:off x="4400380" y="325417"/>
          <a:ext cx="711298" cy="6060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42336"/>
              <a:satOff val="53202"/>
              <a:lumOff val="61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বিক্রয়=প্রারম্ভিক+ক্রয়/উৎপাদন-সমাপনী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ক্রয়/উৎপাদন=বিক্রয়+সমাপনী-প্রারম্ভিক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725878" y="3034643"/>
        <a:ext cx="6025580" cy="641852"/>
      </dsp:txXfrm>
    </dsp:sp>
    <dsp:sp modelId="{70E1CDA7-9B1A-44F9-9184-5C1F2765BF80}">
      <dsp:nvSpPr>
        <dsp:cNvPr id="0" name=""/>
        <dsp:cNvSpPr/>
      </dsp:nvSpPr>
      <dsp:spPr>
        <a:xfrm rot="5400000">
          <a:off x="311184" y="4054098"/>
          <a:ext cx="1094305" cy="982236"/>
        </a:xfrm>
        <a:prstGeom prst="chevron">
          <a:avLst/>
        </a:prstGeom>
        <a:gradFill rotWithShape="0">
          <a:gsLst>
            <a:gs pos="0">
              <a:schemeClr val="accent2">
                <a:hueOff val="-589781"/>
                <a:satOff val="70936"/>
                <a:lumOff val="815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89781"/>
                <a:satOff val="70936"/>
                <a:lumOff val="815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89781"/>
                <a:satOff val="70936"/>
                <a:lumOff val="815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589781"/>
              <a:satOff val="70936"/>
              <a:lumOff val="8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শ্রম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67219" y="4489181"/>
        <a:ext cx="982236" cy="112069"/>
      </dsp:txXfrm>
    </dsp:sp>
    <dsp:sp modelId="{6064E987-F5AA-425E-B166-FFE6E39B82D7}">
      <dsp:nvSpPr>
        <dsp:cNvPr id="0" name=""/>
        <dsp:cNvSpPr/>
      </dsp:nvSpPr>
      <dsp:spPr>
        <a:xfrm rot="5400000">
          <a:off x="4400380" y="1323561"/>
          <a:ext cx="711298" cy="6060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589781"/>
              <a:satOff val="70936"/>
              <a:lumOff val="8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400" b="1" kern="1200" dirty="0">
              <a:latin typeface="NikoshBAN" pitchFamily="2" charset="0"/>
              <a:cs typeface="NikoshBAN" pitchFamily="2" charset="0"/>
            </a:rPr>
            <a:t>শ্রম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একক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*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725878" y="4032787"/>
        <a:ext cx="6025580" cy="641852"/>
      </dsp:txXfrm>
    </dsp:sp>
    <dsp:sp modelId="{00586856-3AF0-4F53-82DE-5CBC79928B11}">
      <dsp:nvSpPr>
        <dsp:cNvPr id="0" name=""/>
        <dsp:cNvSpPr/>
      </dsp:nvSpPr>
      <dsp:spPr>
        <a:xfrm rot="5400000">
          <a:off x="311184" y="5052242"/>
          <a:ext cx="1094305" cy="982236"/>
        </a:xfrm>
        <a:prstGeom prst="chevron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>
              <a:latin typeface="NikoshBAN" pitchFamily="2" charset="0"/>
              <a:cs typeface="NikoshBAN" pitchFamily="2" charset="0"/>
            </a:rPr>
            <a:t>উপরিখরচ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367219" y="5487325"/>
        <a:ext cx="982236" cy="112069"/>
      </dsp:txXfrm>
    </dsp:sp>
    <dsp:sp modelId="{F1F7D57A-9196-4C6A-91CB-ACB300281A82}">
      <dsp:nvSpPr>
        <dsp:cNvPr id="0" name=""/>
        <dsp:cNvSpPr/>
      </dsp:nvSpPr>
      <dsp:spPr>
        <a:xfrm rot="5400000">
          <a:off x="4400380" y="2321705"/>
          <a:ext cx="711298" cy="6060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উপরিখরচ=একক*রেট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725878" y="5030931"/>
        <a:ext cx="6025580" cy="641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C33F9-FDC2-430C-A920-3D0C2C7210E6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E2676-0E07-49F0-A6DE-A71AF85C5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9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5E522C-8139-46E9-9AE6-4C22EDE9B68B}" type="datetime5">
              <a:rPr lang="en-US" smtClean="0"/>
              <a:t>15-Jun-19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E1DD-8337-4479-835E-B4EF6719DFB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51F92-BDB3-4BE1-A551-5846C9700835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2BAB-2D0C-43C0-A750-C572BD5138C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BDE7-784A-4FFA-A14D-2CC20F589DC2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48E4-3F72-49DB-805D-53DD58435E3C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E6BD-A931-4B78-889E-2FDFEB7E713E}" type="datetime5">
              <a:rPr lang="en-US" smtClean="0"/>
              <a:t>15-Jun-19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3306-3D09-447D-B9C6-CFB55B7384F9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0E5D-547F-479B-87DB-D8456423B3DF}" type="datetime5">
              <a:rPr lang="en-US" smtClean="0"/>
              <a:t>15-Jun-19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 RASHEDUL ISLAM,34TH BCS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9675-C6C6-478D-8351-CAEB21806FFA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30D833-865B-4DCD-A5E0-9ED8F5FD00FA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0CCA-BA1F-4DD2-ABA8-2423EB522926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71039597"/>
              </p:ext>
            </p:extLst>
          </p:nvPr>
        </p:nvGraphicFramePr>
        <p:xfrm>
          <a:off x="533400" y="6096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597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309B8A-434E-4393-A3E6-D90FE48DC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96309B8A-434E-4393-A3E6-D90FE48DC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D70E67-388B-44C5-B12A-98A7CCC97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56D70E67-388B-44C5-B12A-98A7CCC97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DB58CB-126E-49F4-BA9B-1B61EC938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F1DB58CB-126E-49F4-BA9B-1B61EC938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5F3448-2F8B-4744-9217-3DC61366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875F3448-2F8B-4744-9217-3DC613664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A576ED-CB56-4087-809C-458976B4F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DEA576ED-CB56-4087-809C-458976B4F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AF1B0A-8C7F-499A-B359-755E196E6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02AF1B0A-8C7F-499A-B359-755E196E6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5F834A-63BC-41EB-A87A-1649CD2D6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FD5F834A-63BC-41EB-A87A-1649CD2D6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0B32D7-FEF6-4530-BB74-39BB5D59D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520B32D7-FEF6-4530-BB74-39BB5D59D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3796290"/>
              </p:ext>
            </p:extLst>
          </p:nvPr>
        </p:nvGraphicFramePr>
        <p:xfrm>
          <a:off x="457200" y="4572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927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1E003D-2D9F-41DF-B011-B70C8DF6C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11E003D-2D9F-41DF-B011-B70C8DF6C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5DD848-0E1D-47F0-A530-8E37D0EB6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C65DD848-0E1D-47F0-A530-8E37D0EB6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53514E-A673-4C5A-822B-F48D818A7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7E53514E-A673-4C5A-822B-F48D818A7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EAB017-933A-48BB-8F7D-7D97854ED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dgm id="{CEEAB017-933A-48BB-8F7D-7D97854ED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316609-8782-43AF-98AA-DAD89CEC5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C6316609-8782-43AF-98AA-DAD89CEC5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F88B80-F300-46E3-991F-B00B3036A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D8F88B80-F300-46E3-991F-B00B3036A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491DF3-E7E5-49D9-A321-5AA94D095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77491DF3-E7E5-49D9-A321-5AA94D095B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B29B0F-68D0-461C-827D-98ED1E923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5BB29B0F-68D0-461C-827D-98ED1E923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AF9C10-1E03-482C-8DA1-C7C65DE3E4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FCAF9C10-1E03-482C-8DA1-C7C65DE3E4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067DAF-E58D-4612-9131-359217EE2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8067DAF-E58D-4612-9131-359217EE2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0ECFFF-5854-4001-B5E1-10CB306B5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BD0ECFFF-5854-4001-B5E1-10CB306B5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337834-2018-4D6C-971B-E8C473B56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2A337834-2018-4D6C-971B-E8C473B56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21408595"/>
              </p:ext>
            </p:extLst>
          </p:nvPr>
        </p:nvGraphicFramePr>
        <p:xfrm>
          <a:off x="457200" y="3810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3844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9DA437-198F-45BF-9E06-5892F61DE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3F9DA437-198F-45BF-9E06-5892F61DE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3F9DA437-198F-45BF-9E06-5892F61DE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3F9DA437-198F-45BF-9E06-5892F61DE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F73151-28DB-4FA5-97B2-F510A87D0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2F73151-28DB-4FA5-97B2-F510A87D0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32F73151-28DB-4FA5-97B2-F510A87D0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32F73151-28DB-4FA5-97B2-F510A87D0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23A4CB-0D2B-4A4F-B417-56BF794C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B423A4CB-0D2B-4A4F-B417-56BF794CA4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graphicEl>
                                              <a:dgm id="{B423A4CB-0D2B-4A4F-B417-56BF794C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graphicEl>
                                              <a:dgm id="{B423A4CB-0D2B-4A4F-B417-56BF794C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3D1431-EB51-4F41-8B84-D10D928C7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EB3D1431-EB51-4F41-8B84-D10D928C7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EB3D1431-EB51-4F41-8B84-D10D928C7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EB3D1431-EB51-4F41-8B84-D10D928C7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E1CDA7-9B1A-44F9-9184-5C1F2765B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0E1CDA7-9B1A-44F9-9184-5C1F2765BF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70E1CDA7-9B1A-44F9-9184-5C1F2765B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70E1CDA7-9B1A-44F9-9184-5C1F2765B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586856-3AF0-4F53-82DE-5CBC79928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00586856-3AF0-4F53-82DE-5CBC79928B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00586856-3AF0-4F53-82DE-5CBC79928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00586856-3AF0-4F53-82DE-5CBC79928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FAC281-51B5-47FE-8C7E-86CC98B5E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33FAC281-51B5-47FE-8C7E-86CC98B5E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33FAC281-51B5-47FE-8C7E-86CC98B5E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33FAC281-51B5-47FE-8C7E-86CC98B5E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DF5748-7706-420C-A269-97F58643A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78DF5748-7706-420C-A269-97F58643A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78DF5748-7706-420C-A269-97F58643A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78DF5748-7706-420C-A269-97F58643A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6854B9-575F-4D3D-9267-CA0214F77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056854B9-575F-4D3D-9267-CA0214F77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056854B9-575F-4D3D-9267-CA0214F77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056854B9-575F-4D3D-9267-CA0214F77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5C71E1-F215-41F7-858F-82F424300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graphicEl>
                                              <a:dgm id="{F95C71E1-F215-41F7-858F-82F424300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F95C71E1-F215-41F7-858F-82F424300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F95C71E1-F215-41F7-858F-82F424300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64E987-F5AA-425E-B166-FFE6E39B8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6064E987-F5AA-425E-B166-FFE6E39B8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graphicEl>
                                              <a:dgm id="{6064E987-F5AA-425E-B166-FFE6E39B8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graphicEl>
                                              <a:dgm id="{6064E987-F5AA-425E-B166-FFE6E39B8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F7D57A-9196-4C6A-91CB-ACB300281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graphicEl>
                                              <a:dgm id="{F1F7D57A-9196-4C6A-91CB-ACB300281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graphicEl>
                                              <a:dgm id="{F1F7D57A-9196-4C6A-91CB-ACB300281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graphicEl>
                                              <a:dgm id="{F1F7D57A-9196-4C6A-91CB-ACB300281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BF24-8039-4A01-940C-9F139B976090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2098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কি</a:t>
            </a:r>
            <a:r>
              <a:rPr lang="bn-IN" sz="2400" b="1" i="1" dirty="0">
                <a:latin typeface="NikoshBAN" pitchFamily="2" charset="0"/>
                <a:cs typeface="NikoshBAN" panose="02000000000000000000" pitchFamily="2" charset="0"/>
              </a:rPr>
              <a:t>?</a:t>
            </a:r>
            <a:endParaRPr lang="en-US" sz="2400" b="1" i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দক্ষতার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সহিত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কি</a:t>
            </a:r>
            <a:r>
              <a:rPr lang="bn-IN" sz="2400" b="1" i="1" dirty="0">
                <a:latin typeface="NikoshBAN" pitchFamily="2" charset="0"/>
                <a:cs typeface="NikoshBAN" panose="02000000000000000000" pitchFamily="2" charset="0"/>
              </a:rPr>
              <a:t>?</a:t>
            </a:r>
            <a:endParaRPr lang="en-US" sz="2400" b="1" i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কার্যকরীভাবে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কি</a:t>
            </a:r>
            <a:r>
              <a:rPr lang="bn-IN" sz="2400" b="1" i="1" dirty="0">
                <a:latin typeface="NikoshBAN" pitchFamily="2" charset="0"/>
                <a:cs typeface="NikoshBAN" panose="02000000000000000000" pitchFamily="2" charset="0"/>
              </a:rPr>
              <a:t>?</a:t>
            </a:r>
            <a:endParaRPr lang="en-US" sz="2400" b="1" i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চক্র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কি</a:t>
            </a:r>
            <a:r>
              <a:rPr lang="bn-IN" sz="2400" b="1" i="1" dirty="0">
                <a:latin typeface="NikoshBAN" pitchFamily="2" charset="0"/>
                <a:cs typeface="NikoshBAN" panose="02000000000000000000" pitchFamily="2" charset="0"/>
              </a:rPr>
              <a:t>?</a:t>
            </a:r>
            <a:endParaRPr lang="en-US" sz="2400" b="1" i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ও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হয়</a:t>
            </a:r>
            <a:r>
              <a:rPr lang="bn-IN" sz="2400" b="1" i="1" dirty="0">
                <a:latin typeface="NikoshBAN" pitchFamily="2" charset="0"/>
                <a:cs typeface="NikoshBAN" panose="02000000000000000000" pitchFamily="2" charset="0"/>
              </a:rPr>
              <a:t>?</a:t>
            </a:r>
            <a:endParaRPr lang="en-US" sz="2400" b="1" i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নমনীয়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বাজেট</a:t>
            </a:r>
            <a:r>
              <a:rPr lang="bn-IN" sz="2400" b="1" i="1" dirty="0">
                <a:latin typeface="NikoshBAN" pitchFamily="2" charset="0"/>
                <a:cs typeface="NikoshBAN" panose="02000000000000000000" pitchFamily="2" charset="0"/>
              </a:rPr>
              <a:t> কি?</a:t>
            </a:r>
            <a:endParaRPr lang="en-US" sz="2400" b="1" i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বাজেট</a:t>
            </a:r>
            <a:r>
              <a:rPr lang="bn-IN" sz="2400" b="1" i="1" dirty="0">
                <a:latin typeface="NikoshBAN" pitchFamily="2" charset="0"/>
                <a:cs typeface="NikoshBAN" panose="02000000000000000000" pitchFamily="2" charset="0"/>
              </a:rPr>
              <a:t> কি?</a:t>
            </a:r>
            <a:endParaRPr lang="en-US" sz="2400" b="1" i="1" dirty="0">
              <a:latin typeface="NikoshBAN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বাজেট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প্রনয়ন</a:t>
            </a:r>
            <a:r>
              <a:rPr lang="bn-IN" sz="2400" b="1" i="1" dirty="0">
                <a:latin typeface="NikoshBAN" pitchFamily="2" charset="0"/>
                <a:cs typeface="NikoshBAN" panose="02000000000000000000" pitchFamily="2" charset="0"/>
              </a:rPr>
              <a:t> কি?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F4BE-D3BA-4715-9E30-F873F5B86336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4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C037-5708-4642-909A-7CFAE5EFD0B9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28739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455" y="1963884"/>
            <a:ext cx="22513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1103-5E5E-4D9B-80F2-DBA497B52E32}" type="datetime5">
              <a:rPr lang="en-US" smtClean="0"/>
              <a:t>15-Jun-19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36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10F6-F4FB-40C7-8100-4A6648C0E500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514600"/>
            <a:ext cx="6705600" cy="2057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বাজেট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1919-B6B1-46F9-BD9A-E65C71FBA40E}" type="datetime5">
              <a:rPr lang="en-US" smtClean="0"/>
              <a:t>15-Jun-19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9156-70B7-4745-9080-146799855650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2098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…….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i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দক্ষতার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সহিত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কার্যকরীভাবে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কিভবে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বাজেট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সামগ্রিক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বাজেট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বাজেট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প্রনয়ন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8429161"/>
              </p:ext>
            </p:extLst>
          </p:nvPr>
        </p:nvGraphicFramePr>
        <p:xfrm>
          <a:off x="533400" y="6858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CF70-CC4D-4ACF-8A6E-1B6E0C494EAA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D743D65B-125A-4362-A34C-F1093EDD8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C8B1D910-59AD-4D16-9736-09CCD40A3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8712AD41-0F4A-45F5-81DF-3CA5FDFC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B584E382-A6D1-4B7C-925F-E6E36AD99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8FEFAF41-7BFC-485F-B59C-BD21F49E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2E441DFB-5FE2-465E-B317-D65E7AA33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939CCA8A-8248-4164-A9F7-9C172FFA8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58A33CC4-23E3-42E1-BEFA-C8AC8122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0BD590A-F21E-437A-ADE1-7568FFFF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7684912"/>
              </p:ext>
            </p:extLst>
          </p:nvPr>
        </p:nvGraphicFramePr>
        <p:xfrm>
          <a:off x="457200" y="4572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061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70F89502-48CC-4E41-86A1-796AF4453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A45969C2-D12D-4042-A3B8-457A7C3BB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E5368D70-2076-4841-8A6B-87B8F9D94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189652AB-BB86-4E6F-8D10-03DAA0CD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68B2A574-44B0-4229-8AF9-56B78D09E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BA600E0E-4E37-4EC3-A943-E409FA4F9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CD0E74EA-7F97-4D68-AB71-5AF841088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3E6C0D0E-1F8A-4222-A3B5-F30A657E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3A95AE95-7ABB-4A8B-9A25-F6692C42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BF8E9693-AB86-48B5-8D41-FDCFB1A2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96FA26C5-2829-426B-96E0-508F7D632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3306-3D09-447D-B9C6-CFB55B7384F9}" type="datetime5">
              <a:rPr lang="en-US" smtClean="0"/>
              <a:t>15-Jun-19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2551205"/>
              </p:ext>
            </p:extLst>
          </p:nvPr>
        </p:nvGraphicFramePr>
        <p:xfrm>
          <a:off x="533400" y="685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102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874CD5F4-710B-43E8-9A6F-F144AB9F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38BCA5C8-1916-421D-A5B5-F01F71CC0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87CF4DBD-D32F-4CF8-B3A2-ADD07DFB7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5A81E55C-B604-42E6-A5A1-508CB2981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2B09A7F5-5A7F-4698-AA75-5B359819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792A4757-C1B9-4CEE-85C2-41D0E0747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B71D3418-216B-400B-A934-EEC753183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graphicEl>
                                              <a:dgm id="{B5046120-68F5-41B1-BFC5-AC7E0E892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A4C-C9B2-47E4-B1BD-81D3B2CF9AB1}" type="datetime5">
              <a:rPr lang="en-US" smtClean="0"/>
              <a:t>15-Jun-19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RASHEDUL ISLAM,34TH BCS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407249"/>
              </p:ext>
            </p:extLst>
          </p:nvPr>
        </p:nvGraphicFramePr>
        <p:xfrm>
          <a:off x="457200" y="381000"/>
          <a:ext cx="8153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87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B76C5C-2888-44FB-8090-92FFA068B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17B76C5C-2888-44FB-8090-92FFA068B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17B76C5C-2888-44FB-8090-92FFA068B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85B6A0-61AA-4FDC-986D-3CEAC096B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A985B6A0-61AA-4FDC-986D-3CEAC096B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A985B6A0-61AA-4FDC-986D-3CEAC096B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96E13D-6176-4B5F-9122-5312C24AB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0B96E13D-6176-4B5F-9122-5312C24AB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0B96E13D-6176-4B5F-9122-5312C24AB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8468A3-1D7D-4CEE-B30A-F7BE48A3F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D08468A3-1D7D-4CEE-B30A-F7BE48A3F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D08468A3-1D7D-4CEE-B30A-F7BE48A3F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8327D-74E6-4C82-92B4-FE0D21B75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65C8327D-74E6-4C82-92B4-FE0D21B75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65C8327D-74E6-4C82-92B4-FE0D21B75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06CAF8-D6BB-4CD8-B14E-3E5365598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DD06CAF8-D6BB-4CD8-B14E-3E5365598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DD06CAF8-D6BB-4CD8-B14E-3E5365598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4EE313-7248-4173-A833-1AE836F90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B34EE313-7248-4173-A833-1AE836F90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B34EE313-7248-4173-A833-1AE836F90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C9C84-E1ED-4A37-BFD4-3C06F2D4E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863C9C84-E1ED-4A37-BFD4-3C06F2D4E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863C9C84-E1ED-4A37-BFD4-3C06F2D4E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917C06-EBE9-4F58-AED5-4305DF126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04917C06-EBE9-4F58-AED5-4305DF126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04917C06-EBE9-4F58-AED5-4305DF126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592574-1C30-4E17-8C00-DF61710CD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7D592574-1C30-4E17-8C00-DF61710CD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7D592574-1C30-4E17-8C00-DF61710CD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E7F868-884F-45BE-8A41-6FED8FC32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06E7F868-884F-45BE-8A41-6FED8FC32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06E7F868-884F-45BE-8A41-6FED8FC32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434F42-DCBC-445A-8646-0A27063E6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31434F42-DCBC-445A-8646-0A27063E6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31434F42-DCBC-445A-8646-0A27063E6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FFD03A-5155-4970-A274-EFA9C705C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A6FFD03A-5155-4970-A274-EFA9C705C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A6FFD03A-5155-4970-A274-EFA9C705C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50CAC0-16BC-4DEE-9F95-E4BB8CFE2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7F50CAC0-16BC-4DEE-9F95-E4BB8CFE2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7F50CAC0-16BC-4DEE-9F95-E4BB8CFE2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E9F9E2-A8AF-4E56-8957-292FA1A51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83E9F9E2-A8AF-4E56-8957-292FA1A51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83E9F9E2-A8AF-4E56-8957-292FA1A51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FEDA9D-E202-4520-A6C8-799693F67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graphicEl>
                                              <a:dgm id="{3BFEDA9D-E202-4520-A6C8-799693F67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graphicEl>
                                              <a:dgm id="{3BFEDA9D-E202-4520-A6C8-799693F67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9B61CE-1EFA-467E-AE48-4392BC835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BD9B61CE-1EFA-467E-AE48-4392BC835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graphicEl>
                                              <a:dgm id="{BD9B61CE-1EFA-467E-AE48-4392BC835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87517B-BA61-4A51-9AD0-600D70ED4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7B87517B-BA61-4A51-9AD0-600D70ED4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7B87517B-BA61-4A51-9AD0-600D70ED4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95A097-6ED8-4D2F-B9A8-6C199C830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1795A097-6ED8-4D2F-B9A8-6C199C830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1795A097-6ED8-4D2F-B9A8-6C199C830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D31E2A-3ABF-414E-925C-AADABF9F4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04D31E2A-3ABF-414E-925C-AADABF9F4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04D31E2A-3ABF-414E-925C-AADABF9F4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3AB6BC-01F7-4075-B158-BF90B8328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graphicEl>
                                              <a:dgm id="{8D3AB6BC-01F7-4075-B158-BF90B8328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graphicEl>
                                              <a:dgm id="{8D3AB6BC-01F7-4075-B158-BF90B8328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D15A68-C899-4886-BC23-91B28C741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48D15A68-C899-4886-BC23-91B28C741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48D15A68-C899-4886-BC23-91B28C741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A64E39-5521-41C2-86FC-F9E2B5443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09A64E39-5521-41C2-86FC-F9E2B5443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09A64E39-5521-41C2-86FC-F9E2B5443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4B8454-5C4A-4B2C-AEEC-3BD7D28A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F24B8454-5C4A-4B2C-AEEC-3BD7D28A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F24B8454-5C4A-4B2C-AEEC-3BD7D28A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E2229-D72D-47A7-9B41-74BD5ACC6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graphicEl>
                                              <a:dgm id="{5FCE2229-D72D-47A7-9B41-74BD5ACC6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dgm id="{5FCE2229-D72D-47A7-9B41-74BD5ACC6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7F587-1AA3-4162-A919-308BF1065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>
                                            <p:graphicEl>
                                              <a:dgm id="{F5B7F587-1AA3-4162-A919-308BF1065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>
                                            <p:graphicEl>
                                              <a:dgm id="{F5B7F587-1AA3-4162-A919-308BF1065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F6FBFD-C580-4D4D-80DE-24E3F753A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dgm id="{D2F6FBFD-C580-4D4D-80DE-24E3F753A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D2F6FBFD-C580-4D4D-80DE-24E3F753A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8FAA66-CC51-4EBE-8F39-7B862BA04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C48FAA66-CC51-4EBE-8F39-7B862BA04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C48FAA66-CC51-4EBE-8F39-7B862BA04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4A553B-87DC-40DA-A2E9-86E28E3DD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BB4A553B-87DC-40DA-A2E9-86E28E3DD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BB4A553B-87DC-40DA-A2E9-86E28E3DD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16B192-7B49-4F6F-8B72-81F1C1DA8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FB16B192-7B49-4F6F-8B72-81F1C1DA8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FB16B192-7B49-4F6F-8B72-81F1C1DA8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24FEF2-F478-4450-94F2-3C7819CE7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graphicEl>
                                              <a:dgm id="{6E24FEF2-F478-4450-94F2-3C7819CE7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6E24FEF2-F478-4450-94F2-3C7819CE7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8B3EDA-1A29-4604-A6CA-22CE46447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>
                                            <p:graphicEl>
                                              <a:dgm id="{0C8B3EDA-1A29-4604-A6CA-22CE46447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">
                                            <p:graphicEl>
                                              <a:dgm id="{0C8B3EDA-1A29-4604-A6CA-22CE46447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0A4A22-DD1F-4D0C-B929-66B3DD34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">
                                            <p:graphicEl>
                                              <a:dgm id="{110A4A22-DD1F-4D0C-B929-66B3DD34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">
                                            <p:graphicEl>
                                              <a:dgm id="{110A4A22-DD1F-4D0C-B929-66B3DD34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C4D7C0-8FF1-4A87-AAAA-A580CB1EF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graphicEl>
                                              <a:dgm id="{08C4D7C0-8FF1-4A87-AAAA-A580CB1EF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graphicEl>
                                              <a:dgm id="{08C4D7C0-8FF1-4A87-AAAA-A580CB1EF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E8266C-3166-481D-B681-234FC381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graphicEl>
                                              <a:dgm id="{6DE8266C-3166-481D-B681-234FC381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graphicEl>
                                              <a:dgm id="{6DE8266C-3166-481D-B681-234FC381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51D546-8984-4B34-A643-50C19BF30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">
                                            <p:graphicEl>
                                              <a:dgm id="{E151D546-8984-4B34-A643-50C19BF30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">
                                            <p:graphicEl>
                                              <a:dgm id="{E151D546-8984-4B34-A643-50C19BF30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838215-D496-4918-88A6-3444580C2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">
                                            <p:graphicEl>
                                              <a:dgm id="{BA838215-D496-4918-88A6-3444580C2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">
                                            <p:graphicEl>
                                              <a:dgm id="{BA838215-D496-4918-88A6-3444580C2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E3ADEA-091A-482C-9511-22CFE7984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">
                                            <p:graphicEl>
                                              <a:dgm id="{06E3ADEA-091A-482C-9511-22CFE7984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">
                                            <p:graphicEl>
                                              <a:dgm id="{06E3ADEA-091A-482C-9511-22CFE7984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CF8AA6-1E57-44E5-82B1-AE7FCA90D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">
                                            <p:graphicEl>
                                              <a:dgm id="{C7CF8AA6-1E57-44E5-82B1-AE7FCA90D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">
                                            <p:graphicEl>
                                              <a:dgm id="{C7CF8AA6-1E57-44E5-82B1-AE7FCA90D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D6A6BD-E62E-45B8-AB37-22428CFE1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">
                                            <p:graphicEl>
                                              <a:dgm id="{8ED6A6BD-E62E-45B8-AB37-22428CFE1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">
                                            <p:graphicEl>
                                              <a:dgm id="{8ED6A6BD-E62E-45B8-AB37-22428CFE1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73F99A-21BD-4576-94A2-BE6D0B753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">
                                            <p:graphicEl>
                                              <a:dgm id="{9773F99A-21BD-4576-94A2-BE6D0B753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">
                                            <p:graphicEl>
                                              <a:dgm id="{9773F99A-21BD-4576-94A2-BE6D0B753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494</TotalTime>
  <Words>388</Words>
  <Application>Microsoft Office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411</cp:revision>
  <dcterms:created xsi:type="dcterms:W3CDTF">2006-08-16T00:00:00Z</dcterms:created>
  <dcterms:modified xsi:type="dcterms:W3CDTF">2019-06-15T14:50:13Z</dcterms:modified>
</cp:coreProperties>
</file>