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262" r:id="rId4"/>
    <p:sldId id="260" r:id="rId5"/>
    <p:sldId id="274" r:id="rId6"/>
    <p:sldId id="269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70" r:id="rId15"/>
    <p:sldId id="283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B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None/>
            </a:pPr>
            <a:endParaRPr lang="en-GB" sz="8000" dirty="0" smtClean="0">
              <a:solidFill>
                <a:srgbClr val="1F2BA1"/>
              </a:solidFill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en-GB" sz="8000" dirty="0" err="1" smtClean="0">
                <a:solidFill>
                  <a:srgbClr val="1F2BA1"/>
                </a:solidFill>
                <a:latin typeface="SutonnyOMJ" pitchFamily="2" charset="0"/>
                <a:cs typeface="SutonnyOMJ" pitchFamily="2" charset="0"/>
              </a:rPr>
              <a:t>পড়</a:t>
            </a:r>
            <a:r>
              <a:rPr lang="en-GB" sz="8000" dirty="0" smtClean="0">
                <a:solidFill>
                  <a:srgbClr val="1F2BA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GB" sz="8000" dirty="0" err="1" smtClean="0">
                <a:solidFill>
                  <a:srgbClr val="1F2BA1"/>
                </a:solidFill>
                <a:latin typeface="SutonnyOMJ" pitchFamily="2" charset="0"/>
                <a:cs typeface="SutonnyOMJ" pitchFamily="2" charset="0"/>
              </a:rPr>
              <a:t>তোমার</a:t>
            </a:r>
            <a:r>
              <a:rPr lang="en-GB" sz="8000" dirty="0" smtClean="0">
                <a:solidFill>
                  <a:srgbClr val="1F2BA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GB" sz="8000" dirty="0" err="1" smtClean="0">
                <a:solidFill>
                  <a:srgbClr val="1F2BA1"/>
                </a:solidFill>
                <a:latin typeface="SutonnyOMJ" pitchFamily="2" charset="0"/>
                <a:cs typeface="SutonnyOMJ" pitchFamily="2" charset="0"/>
              </a:rPr>
              <a:t>প্রভুর</a:t>
            </a:r>
            <a:r>
              <a:rPr lang="en-GB" sz="8000" dirty="0" smtClean="0">
                <a:solidFill>
                  <a:srgbClr val="1F2BA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GB" sz="8000" dirty="0" err="1" smtClean="0">
                <a:solidFill>
                  <a:srgbClr val="1F2BA1"/>
                </a:solidFill>
                <a:latin typeface="SutonnyOMJ" pitchFamily="2" charset="0"/>
                <a:cs typeface="SutonnyOMJ" pitchFamily="2" charset="0"/>
              </a:rPr>
              <a:t>নামে</a:t>
            </a:r>
            <a:r>
              <a:rPr lang="en-GB" sz="8000" dirty="0" smtClean="0">
                <a:solidFill>
                  <a:srgbClr val="1F2BA1"/>
                </a:solidFill>
                <a:latin typeface="SutonnyOMJ" pitchFamily="2" charset="0"/>
                <a:cs typeface="SutonnyOMJ" pitchFamily="2" charset="0"/>
              </a:rPr>
              <a:t>...</a:t>
            </a:r>
          </a:p>
          <a:p>
            <a:pPr>
              <a:buNone/>
            </a:pPr>
            <a:r>
              <a:rPr lang="en-GB" dirty="0" smtClean="0">
                <a:solidFill>
                  <a:srgbClr val="1F2BA1"/>
                </a:solidFill>
                <a:latin typeface="SutonnyOMJ" pitchFamily="2" charset="0"/>
                <a:cs typeface="SutonnyOMJ" pitchFamily="2" charset="0"/>
              </a:rPr>
              <a:t>                                                  </a:t>
            </a:r>
            <a:r>
              <a:rPr lang="en-GB" sz="4000" dirty="0" smtClean="0">
                <a:solidFill>
                  <a:srgbClr val="1F2BA1"/>
                </a:solidFill>
                <a:latin typeface="SutonnyOMJ" pitchFamily="2" charset="0"/>
                <a:cs typeface="SutonnyOMJ" pitchFamily="2" charset="0"/>
              </a:rPr>
              <a:t>-</a:t>
            </a:r>
            <a:r>
              <a:rPr lang="en-GB" sz="4000" dirty="0" err="1" smtClean="0">
                <a:solidFill>
                  <a:srgbClr val="1F2BA1"/>
                </a:solidFill>
                <a:latin typeface="SutonnyOMJ" pitchFamily="2" charset="0"/>
                <a:cs typeface="SutonnyOMJ" pitchFamily="2" charset="0"/>
              </a:rPr>
              <a:t>আল</a:t>
            </a:r>
            <a:r>
              <a:rPr lang="en-GB" sz="4000" dirty="0" smtClean="0">
                <a:solidFill>
                  <a:srgbClr val="1F2BA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GB" sz="4000" dirty="0" err="1" smtClean="0">
                <a:solidFill>
                  <a:srgbClr val="1F2BA1"/>
                </a:solidFill>
                <a:latin typeface="SutonnyOMJ" pitchFamily="2" charset="0"/>
                <a:cs typeface="SutonnyOMJ" pitchFamily="2" charset="0"/>
              </a:rPr>
              <a:t>কোরআন</a:t>
            </a:r>
            <a:endParaRPr lang="en-GB" sz="4000" dirty="0">
              <a:solidFill>
                <a:srgbClr val="1F2BA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41148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nviivn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1)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Avie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DcØx‡ci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ga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cwðgvs‡k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Aew¯’Z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XD‡Zvjv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we`xY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jvfvq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cv_ihy³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nviivn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2)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cÖPÛ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Mig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Abye©iZvi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G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emev‡mi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Abyc‡hvMx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dirty="0" smtClean="0">
                <a:latin typeface="SutonnyMJ" pitchFamily="2" charset="0"/>
                <a:cs typeface="SutonnyMJ" pitchFamily="2" charset="0"/>
              </a:rPr>
            </a:b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b="1" dirty="0" smtClean="0">
                <a:latin typeface="SutonnyMJ" pitchFamily="2" charset="0"/>
                <a:cs typeface="SutonnyMJ" pitchFamily="2" charset="0"/>
              </a:rPr>
            </a:b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9d5e17b0-5756-4325-922c-d11d50dc257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304800"/>
            <a:ext cx="4343400" cy="3124200"/>
          </a:xfrm>
        </p:spPr>
      </p:pic>
      <p:pic>
        <p:nvPicPr>
          <p:cNvPr id="5" name="Picture 4" descr="Harrat-al-Harr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200"/>
            <a:ext cx="4343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3962400" cy="7921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cvnvwo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AÂj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495800" cy="5257800"/>
          </a:xfrm>
        </p:spPr>
        <p:txBody>
          <a:bodyPr>
            <a:normAutofit fontScale="925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Avie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DcØxc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wekvj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gvjf~wg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DcØx‡ci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cwðg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Ask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DuPz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Avie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DcØxc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cwðg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w`K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c~e©w`‡K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gwb¤œ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Xvjy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f~wg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Xvjy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f‚wg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mgy`ªc„ô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400 †_‡K 6000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dzU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DuPz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µ‡g 1218 I 1819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)|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ce©Z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kªwY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wgwWqv‡b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9000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dzU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`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wÿ‡Y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B‡q‡g‡b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14000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dzU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DuPz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B‡q‡gb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cÖ‡`‡ki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DuPz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ce©Z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kÖwY‡K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ÒRejyj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B‡q‡gbÓ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endParaRPr lang="en-US" sz="28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1200px-Tell_Barri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609600"/>
            <a:ext cx="39624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2971800" cy="86836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De©i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AÂj</a:t>
            </a:r>
            <a:endParaRPr lang="en-US" sz="36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953000" cy="5334000"/>
          </a:xfrm>
        </p:spPr>
        <p:txBody>
          <a:bodyPr>
            <a:normAutofit fontScale="700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Avi‡e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fŠ‡MvwjK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Ae¯’vi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`„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wócvZ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mgMÖ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Avie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giægq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lvl="0" algn="just">
              <a:buFont typeface="Wingdings" pitchFamily="2" charset="2"/>
              <a:buChar char="Ø"/>
            </a:pPr>
            <a:endParaRPr lang="en-US" sz="28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nRvR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bR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Avnmv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cÖ‡`k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Avie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†`k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nRvR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cÖ‡`k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Avi‡ei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†K›`ª¯’‡j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Aew¯’Z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g°v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Zv‡qd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gw`bv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nRvR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cÖ‡`k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g~jZ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g°vi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PZzw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`©‡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f~LÛB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nRvR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lvl="0" algn="just">
              <a:buFont typeface="Wingdings" pitchFamily="2" charset="2"/>
              <a:buChar char="Ø"/>
            </a:pPr>
            <a:endParaRPr lang="en-US" sz="28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lvl="0" algn="just"/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nvRivgvDZ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B‡q‡gb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Igvb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wÿY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Avie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G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GjvKv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Avi‡ei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De©i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G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De©i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f‚L‡Û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Kwd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bxj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Lryi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kvK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mewR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dj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dmj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Drcvw`Z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B‡q‡gb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myLx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mŠfvM¨evb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B‡q‡gb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`vi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cvk¦eZ©x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e¨emv-evwYR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¨,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De©if‚wg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AbyK‚j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AvenvIqv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cÖPzi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e„wócvZ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wewPÎ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cb¨m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¤¢vi I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ab-m¤ú‡`i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K›`ªf‚wg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nIqvq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cÖvPxbKv‡j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myLx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Avief~wg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mŠfv‡M¨i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Avie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Arabia Felix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nZ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endParaRPr lang="en-US" sz="28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533400"/>
            <a:ext cx="3486150" cy="3200400"/>
          </a:xfrm>
          <a:prstGeom prst="rect">
            <a:avLst/>
          </a:prstGeom>
        </p:spPr>
      </p:pic>
      <p:pic>
        <p:nvPicPr>
          <p:cNvPr id="5" name="Picture 4" descr="slide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810000"/>
            <a:ext cx="3505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AvenvIqv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Rjevqy</a:t>
            </a:r>
            <a:endParaRPr lang="en-US" sz="3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Avie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DcØxcwU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AZ¨šÍ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ky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®‹ I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MÖx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®§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†`k¸‡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Ab¨Zg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 I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cwð‡g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mgy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`ª‡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ewóZ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Rjivwk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GLvbKvi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f~wg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wm³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Avief~wg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AwaKvskB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Avwd«Kv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Gwkqvi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e„wónxb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wecyj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cÖvšÍi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ZvB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AvenvIqvi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Abve„wói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iæÿZvi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cÖvej¨B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ewk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`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wÿY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mgy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`ª †_‡K ¯^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Kvi‡YB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Rjevnx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ga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D‡V,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giæi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evjySo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mvBgyg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evZv‡mB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ï‡l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gN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Avi‡ei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cÖZ¨šÍ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Rjxq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ev®ú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Aewkó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lvl="0" algn="just">
              <a:buFont typeface="Wingdings" pitchFamily="2" charset="2"/>
              <a:buChar char="Ø"/>
            </a:pPr>
            <a:endParaRPr lang="en-US" sz="36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nvRivgvDZ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B‡q‡gb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Igvb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cÖf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DcK~jeZx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AÂ‡j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mvgb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e„wócvZ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Pv‡li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Dc‡hvMx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B‡q‡gb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Avmxi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cÖ‡`k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B‡q‡g‡bi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AvaywbK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ivRavbx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mvbv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mgy`ªc„ô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700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dzU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(213.36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 D‡”P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Aew¯’Z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Avi‡ei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Ab¨Zg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my›`i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 ¯^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v¯’Ki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mgMÖ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Avie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†`‡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Kv_vI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bŠ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cwien‡bi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Dc‡hvMx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b`-b`x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bB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GB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Avi‡ei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AwaevmxMY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bŠhv‡bi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cwie‡Z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D‡Ui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evnb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e‡Q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wb‡q‡Q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D‡Ui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wc‡V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P‡o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cÖ‡`k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cÖ‡`‡k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e¨emv-evwY‡R¨i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hvZvqvZ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lvl="0" algn="just">
              <a:buNone/>
            </a:pPr>
            <a:endParaRPr lang="en-US" sz="28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28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600" dirty="0">
              <a:solidFill>
                <a:schemeClr val="accent2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228600"/>
            <a:ext cx="7239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buNone/>
            </a:pP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Avi‡ei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giæ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AÂj‡K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Kq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fv‡M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1447800" y="2209800"/>
            <a:ext cx="6629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2| ‡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nRvR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cÖ‡`k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KqwU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kni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MwVZ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?</a:t>
            </a:r>
            <a:r>
              <a:rPr lang="en-GB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609600" y="3048000"/>
            <a:ext cx="8229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3|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Avi‡ei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giæf~wgi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cÖvPxb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Avj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evw`qv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Content Placeholder 10"/>
          <p:cNvSpPr txBox="1">
            <a:spLocks/>
          </p:cNvSpPr>
          <p:nvPr/>
        </p:nvSpPr>
        <p:spPr>
          <a:xfrm>
            <a:off x="609600" y="3886200"/>
            <a:ext cx="8229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4|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ÒAvj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ive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Avj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LvwjÓ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15" name="Content Placeholder 10"/>
          <p:cNvSpPr txBox="1">
            <a:spLocks/>
          </p:cNvSpPr>
          <p:nvPr/>
        </p:nvSpPr>
        <p:spPr>
          <a:xfrm>
            <a:off x="609600" y="4724400"/>
            <a:ext cx="8229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5|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ÒRejyj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B‡q‡gbÓ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?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1295400" y="5562600"/>
            <a:ext cx="6781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6| </a:t>
            </a:r>
            <a:r>
              <a:rPr lang="en-GB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ÒmvBgyg</a:t>
            </a:r>
            <a:r>
              <a:rPr lang="en-GB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GB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469702"/>
      </p:ext>
    </p:extLst>
  </p:cSld>
  <p:clrMapOvr>
    <a:masterClrMapping/>
  </p:clrMapOvr>
  <p:transition spd="slow" advTm="4000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295400" y="228600"/>
            <a:ext cx="6248400" cy="1600200"/>
          </a:xfrm>
          <a:prstGeom prst="wedgeRoundRectCallout">
            <a:avLst>
              <a:gd name="adj1" fmla="val -20136"/>
              <a:gd name="adj2" fmla="val 835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8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80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2819400"/>
            <a:ext cx="8153400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myLx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Avie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Arabia Felix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eyS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4648200"/>
            <a:ext cx="81534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GB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Avi‡ei</a:t>
            </a:r>
            <a:r>
              <a:rPr lang="en-GB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e„nËg</a:t>
            </a:r>
            <a:r>
              <a:rPr lang="en-GB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giæf‚wgi</a:t>
            </a:r>
            <a:r>
              <a:rPr lang="en-GB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f‚-</a:t>
            </a:r>
            <a:r>
              <a:rPr lang="en-GB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GB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GB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GB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GB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ewk‡ó¨i</a:t>
            </a:r>
            <a:r>
              <a:rPr lang="en-GB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GB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GB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GB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533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01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5334000"/>
            <a:ext cx="8001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066800"/>
            <a:ext cx="1143000" cy="533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600" y="1066800"/>
            <a:ext cx="1143000" cy="533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924800" cy="524718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299741" y="3661941"/>
            <a:ext cx="4648200" cy="524718"/>
          </a:xfrm>
          <a:prstGeom prst="rect">
            <a:avLst/>
          </a:prstGeom>
        </p:spPr>
      </p:pic>
      <p:pic>
        <p:nvPicPr>
          <p:cNvPr id="11" name="Picture 10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715000"/>
            <a:ext cx="7467600" cy="524718"/>
          </a:xfrm>
          <a:prstGeom prst="rect">
            <a:avLst/>
          </a:prstGeom>
        </p:spPr>
      </p:pic>
      <p:pic>
        <p:nvPicPr>
          <p:cNvPr id="12" name="Picture 1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86859" y="3661941"/>
            <a:ext cx="4648200" cy="52471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752600" y="2438400"/>
            <a:ext cx="5715000" cy="2667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wcÖq</a:t>
            </a:r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wkÿv_©xe</a:t>
            </a:r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„›`</a:t>
            </a:r>
            <a:endParaRPr lang="en-US" sz="6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438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Content Placeholder 5" descr="flower-garden-blue-sky-hokkaido-japan-6062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743200"/>
            <a:ext cx="7239000" cy="3886200"/>
          </a:xfrm>
          <a:prstGeom prst="round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57400" y="1371600"/>
            <a:ext cx="48768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7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0" y="304800"/>
            <a:ext cx="71628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mywcÖq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cv‡V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Zvgv‡`i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3352800" cy="50292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dirty="0">
                <a:latin typeface="SutonnyOMJ" pitchFamily="2" charset="0"/>
                <a:cs typeface="SutonnyOMJ" pitchFamily="2" charset="0"/>
              </a:rPr>
              <a:t/>
            </a:r>
            <a:br>
              <a:rPr lang="en-GB" dirty="0">
                <a:latin typeface="SutonnyOMJ" pitchFamily="2" charset="0"/>
                <a:cs typeface="SutonnyOMJ" pitchFamily="2" charset="0"/>
              </a:rPr>
            </a:br>
            <a:r>
              <a:rPr lang="en-GB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kÖwY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: </a:t>
            </a:r>
            <a:br>
              <a:rPr lang="en-GB" dirty="0" smtClean="0">
                <a:latin typeface="SutonnyMJ" pitchFamily="2" charset="0"/>
                <a:cs typeface="SutonnyMJ" pitchFamily="2" charset="0"/>
              </a:rPr>
            </a:br>
            <a:r>
              <a:rPr lang="en-GB" dirty="0" err="1" smtClean="0">
                <a:latin typeface="SutonnyMJ" pitchFamily="2" charset="0"/>
                <a:cs typeface="SutonnyMJ" pitchFamily="2" charset="0"/>
              </a:rPr>
              <a:t>GKv`k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Øv`k</a:t>
            </a:r>
            <a:r>
              <a:rPr lang="en-GB" dirty="0">
                <a:latin typeface="SutonnyOMJ" pitchFamily="2" charset="0"/>
                <a:cs typeface="SutonnyOMJ" pitchFamily="2" charset="0"/>
              </a:rPr>
              <a:t/>
            </a:r>
            <a:br>
              <a:rPr lang="en-GB" dirty="0">
                <a:latin typeface="SutonnyOMJ" pitchFamily="2" charset="0"/>
                <a:cs typeface="SutonnyOMJ" pitchFamily="2" charset="0"/>
              </a:rPr>
            </a:br>
            <a:r>
              <a:rPr lang="en-GB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GB" dirty="0" smtClean="0">
                <a:latin typeface="SutonnyOMJ" pitchFamily="2" charset="0"/>
                <a:cs typeface="SutonnyOMJ" pitchFamily="2" charset="0"/>
              </a:rPr>
            </a:br>
            <a:endParaRPr lang="en-GB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38600" y="152400"/>
            <a:ext cx="4800600" cy="502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rmAutofit fontScale="5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GB" dirty="0" smtClean="0">
                <a:latin typeface="SutonnyOMJ" pitchFamily="2" charset="0"/>
                <a:cs typeface="SutonnyOMJ" pitchFamily="2" charset="0"/>
              </a:rPr>
            </a:br>
            <a:r>
              <a:rPr lang="en-GB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GB" dirty="0" smtClean="0">
                <a:latin typeface="SutonnyOMJ" pitchFamily="2" charset="0"/>
                <a:cs typeface="SutonnyOMJ" pitchFamily="2" charset="0"/>
              </a:rPr>
            </a:br>
            <a:r>
              <a:rPr lang="en-GB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GB" dirty="0" smtClean="0">
                <a:latin typeface="SutonnyOMJ" pitchFamily="2" charset="0"/>
                <a:cs typeface="SutonnyOMJ" pitchFamily="2" charset="0"/>
              </a:rPr>
            </a:br>
            <a:r>
              <a:rPr lang="en-GB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GB" dirty="0" smtClean="0">
                <a:latin typeface="SutonnyOMJ" pitchFamily="2" charset="0"/>
                <a:cs typeface="SutonnyOMJ" pitchFamily="2" charset="0"/>
              </a:rPr>
            </a:br>
            <a:endParaRPr lang="en-GB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GB" sz="5900" b="0" u="sng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GB" sz="5900" b="0" u="sng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5900" b="0" u="sng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GB" sz="5900" b="0" u="sng" dirty="0" smtClean="0">
              <a:solidFill>
                <a:schemeClr val="accent2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GB" sz="5900" b="0" u="sng" dirty="0" smtClean="0">
              <a:solidFill>
                <a:schemeClr val="accent2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GB" sz="7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GB" sz="7600" dirty="0" err="1" smtClean="0">
                <a:latin typeface="SutonnyMJ" pitchFamily="2" charset="0"/>
                <a:cs typeface="SutonnyMJ" pitchFamily="2" charset="0"/>
              </a:rPr>
              <a:t>gvnv</a:t>
            </a:r>
            <a:r>
              <a:rPr lang="en-GB" sz="7600" dirty="0" smtClean="0">
                <a:latin typeface="SutonnyMJ" pitchFamily="2" charset="0"/>
                <a:cs typeface="SutonnyMJ" pitchFamily="2" charset="0"/>
              </a:rPr>
              <a:t>¤§` </a:t>
            </a:r>
            <a:r>
              <a:rPr lang="en-GB" sz="7600" dirty="0" err="1" smtClean="0">
                <a:latin typeface="SutonnyMJ" pitchFamily="2" charset="0"/>
                <a:cs typeface="SutonnyMJ" pitchFamily="2" charset="0"/>
              </a:rPr>
              <a:t>kvgxg</a:t>
            </a:r>
            <a:r>
              <a:rPr lang="en-GB" sz="7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7600" dirty="0" err="1" smtClean="0">
                <a:latin typeface="SutonnyMJ" pitchFamily="2" charset="0"/>
                <a:cs typeface="SutonnyMJ" pitchFamily="2" charset="0"/>
              </a:rPr>
              <a:t>DwÏb</a:t>
            </a:r>
            <a:endParaRPr lang="en-GB" sz="7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GB" sz="5300" dirty="0" err="1" smtClean="0">
                <a:latin typeface="SutonnyMJ" pitchFamily="2" charset="0"/>
                <a:cs typeface="SutonnyMJ" pitchFamily="2" charset="0"/>
              </a:rPr>
              <a:t>cÖfvlK</a:t>
            </a:r>
            <a:endParaRPr lang="en-GB" sz="53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GB" sz="5300" dirty="0" err="1" smtClean="0">
                <a:latin typeface="SutonnyMJ" pitchFamily="2" charset="0"/>
                <a:cs typeface="SutonnyMJ" pitchFamily="2" charset="0"/>
              </a:rPr>
              <a:t>Bmjv‡gi</a:t>
            </a:r>
            <a:r>
              <a:rPr lang="en-GB" sz="5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5300" dirty="0" err="1" smtClean="0">
                <a:latin typeface="SutonnyMJ" pitchFamily="2" charset="0"/>
                <a:cs typeface="SutonnyMJ" pitchFamily="2" charset="0"/>
              </a:rPr>
              <a:t>BwZnvm</a:t>
            </a:r>
            <a:r>
              <a:rPr lang="en-GB" sz="53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GB" sz="5300" dirty="0" err="1" smtClean="0">
                <a:latin typeface="SutonnyMJ" pitchFamily="2" charset="0"/>
                <a:cs typeface="SutonnyMJ" pitchFamily="2" charset="0"/>
              </a:rPr>
              <a:t>ms</a:t>
            </a:r>
            <a:r>
              <a:rPr lang="en-GB" sz="5300" dirty="0" smtClean="0">
                <a:latin typeface="SutonnyMJ" pitchFamily="2" charset="0"/>
                <a:cs typeface="SutonnyMJ" pitchFamily="2" charset="0"/>
              </a:rPr>
              <a:t>¯‹…</a:t>
            </a:r>
            <a:r>
              <a:rPr lang="en-GB" sz="5300" dirty="0" err="1" smtClean="0">
                <a:latin typeface="SutonnyMJ" pitchFamily="2" charset="0"/>
                <a:cs typeface="SutonnyMJ" pitchFamily="2" charset="0"/>
              </a:rPr>
              <a:t>wZ</a:t>
            </a:r>
            <a:endParaRPr lang="en-GB" sz="53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GB" sz="5300" dirty="0" smtClean="0">
                <a:latin typeface="SutonnyMJ" pitchFamily="2" charset="0"/>
                <a:cs typeface="SutonnyMJ" pitchFamily="2" charset="0"/>
              </a:rPr>
              <a:t>¸</a:t>
            </a:r>
            <a:r>
              <a:rPr lang="en-GB" sz="5300" dirty="0" err="1" smtClean="0">
                <a:latin typeface="SutonnyMJ" pitchFamily="2" charset="0"/>
                <a:cs typeface="SutonnyMJ" pitchFamily="2" charset="0"/>
              </a:rPr>
              <a:t>Bgviv</a:t>
            </a:r>
            <a:r>
              <a:rPr lang="en-GB" sz="5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5300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GB" sz="5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5300" dirty="0" err="1" smtClean="0">
                <a:latin typeface="SutonnyMJ" pitchFamily="2" charset="0"/>
                <a:cs typeface="SutonnyMJ" pitchFamily="2" charset="0"/>
              </a:rPr>
              <a:t>K‡jR</a:t>
            </a:r>
            <a:endParaRPr lang="en-GB" sz="53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GB" sz="53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GB" sz="5300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GB" sz="5300" dirty="0" smtClean="0">
                <a:latin typeface="SutonnyMJ" pitchFamily="2" charset="0"/>
                <a:cs typeface="SutonnyMJ" pitchFamily="2" charset="0"/>
              </a:rPr>
              <a:t>: 01516-177308</a:t>
            </a:r>
            <a:r>
              <a:rPr lang="en-GB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GB" dirty="0" smtClean="0">
                <a:latin typeface="SutonnyOMJ" pitchFamily="2" charset="0"/>
                <a:cs typeface="SutonnyOMJ" pitchFamily="2" charset="0"/>
              </a:rPr>
            </a:br>
            <a:r>
              <a:rPr lang="en-GB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GB" dirty="0" smtClean="0">
                <a:latin typeface="SutonnyOMJ" pitchFamily="2" charset="0"/>
                <a:cs typeface="SutonnyOMJ" pitchFamily="2" charset="0"/>
              </a:rPr>
            </a:br>
            <a:endParaRPr lang="en-GB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7946" y="181970"/>
            <a:ext cx="1501254" cy="1600201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GB" b="1" u="sng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</a:br>
            <a:r>
              <a:rPr lang="en-GB" b="1" u="sng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GB" b="1" u="sng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u="sng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Av‡jvP</a:t>
            </a:r>
            <a:r>
              <a:rPr lang="en-GB" b="1" u="sng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GB" b="1" u="sng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GB" b="1" u="sng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GB" b="1" u="sng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8229600" cy="1524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GB" sz="4000" b="1" u="sng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GB" sz="4000" b="1" u="sng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u="sng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GB" sz="4000" b="1" u="sng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GB" sz="4000" b="1" u="sng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GB" sz="4000" b="1" u="sng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u="sng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Bmjvwg</a:t>
            </a:r>
            <a:r>
              <a:rPr lang="en-GB" sz="4000" b="1" u="sng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u="sng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Avie</a:t>
            </a:r>
            <a:endParaRPr lang="en-US" sz="4000" u="sng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en-GB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Bmjvg</a:t>
            </a:r>
            <a:r>
              <a:rPr lang="en-GB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GB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GB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Avi‡ei</a:t>
            </a:r>
            <a:r>
              <a:rPr lang="en-GB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f‚-</a:t>
            </a:r>
            <a:r>
              <a:rPr lang="en-GB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GB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GB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GB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GB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GB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¨, </a:t>
            </a:r>
            <a:r>
              <a:rPr lang="en-GB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AvenvIqv</a:t>
            </a:r>
            <a:r>
              <a:rPr lang="en-GB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GB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Rjevqy</a:t>
            </a:r>
            <a:endParaRPr lang="en-US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Wingdings" pitchFamily="2" charset="2"/>
              <a:buChar char="Ø"/>
            </a:pPr>
            <a:r>
              <a:rPr lang="en-US" sz="6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wkÿYdj</a:t>
            </a:r>
            <a:endParaRPr lang="en-US" sz="6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algn="just"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Bmjvg</a:t>
            </a: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GB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Avi‡ei</a:t>
            </a: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f‚-</a:t>
            </a:r>
            <a:r>
              <a:rPr lang="en-GB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GB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GB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GB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GB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mÿg</a:t>
            </a: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Font typeface="Wingdings" pitchFamily="2" charset="2"/>
              <a:buChar char="q"/>
            </a:pP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Bmjvg</a:t>
            </a: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GB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Avi‡ei</a:t>
            </a: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AvenvIqv</a:t>
            </a: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GB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Rjevqy</a:t>
            </a: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GB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w`‡Z</a:t>
            </a: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GB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4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endParaRPr lang="en-US" sz="4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cÖvPxb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Avie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DcØx‡ci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f~-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</a:t>
            </a:r>
            <a:endParaRPr lang="en-US" sz="32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066800"/>
            <a:ext cx="8458200" cy="1828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2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eY©bv</a:t>
            </a:r>
            <a:endParaRPr lang="en-US" sz="26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f~cÖK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w`K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Avief~wg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wmwiqv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g‡mvc‡Uwgqvi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giæ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AÂ‡ji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Ask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f~ZvwË¡K‡`i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g‡Z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Avie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f~wgi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Ask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mvnviv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giæf~wgi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Ask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Avie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DcØxcwU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cwðg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w`K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gk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Xvjy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jvwnZ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mvM‡ii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Zxie¨vcx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GKUvbv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ce©Zgvjv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Avie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AÂj‡K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giæ`Û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04800" y="3048000"/>
            <a:ext cx="8610600" cy="338296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f~cÖvK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ewk‡ó¨i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ZviZg¨Zvi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Avie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DcØxc‡K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wZb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3581400"/>
            <a:ext cx="2209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Avie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DcØxc</a:t>
            </a:r>
            <a:endParaRPr lang="en-US" sz="32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077494" y="4685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66800" y="4876800"/>
            <a:ext cx="70104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877094" y="5066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4077494" y="5066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7887494" y="5066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81000" y="5257800"/>
            <a:ext cx="1447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giyAÂj</a:t>
            </a:r>
            <a:endParaRPr lang="en-US" sz="24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315200" y="5257800"/>
            <a:ext cx="1447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De©i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AÂj</a:t>
            </a:r>
            <a:endParaRPr lang="en-US" sz="24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81400" y="5257800"/>
            <a:ext cx="1447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cvnvwo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giæAÂj</a:t>
            </a:r>
            <a:endParaRPr lang="en-US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Avi‡ei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cÖvq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GK-Z…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Zxqvsk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ï®‹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evjyKvc~Y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Abye©i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giæf~wg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Avi‡ei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giæf~wg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AÂj‡K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wZbfv‡M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2895600"/>
            <a:ext cx="2209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giæAÂj</a:t>
            </a:r>
            <a:endParaRPr lang="en-US" sz="32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077494" y="3999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6800" y="4191000"/>
            <a:ext cx="70104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877094" y="4380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077494" y="4380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887494" y="4380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15200" y="4572000"/>
            <a:ext cx="1447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nviivn</a:t>
            </a:r>
            <a:endParaRPr lang="en-US" sz="24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1400" y="4572000"/>
            <a:ext cx="1447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vnbv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4572000"/>
            <a:ext cx="1447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bdy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 </a:t>
            </a:r>
            <a:endParaRPr lang="en-US" sz="24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4419600" cy="6248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bdz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</a:t>
            </a:r>
            <a:b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0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000" dirty="0" smtClean="0">
                <a:latin typeface="SutonnyMJ" pitchFamily="2" charset="0"/>
                <a:cs typeface="SutonnyMJ" pitchFamily="2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1)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mv`v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jvj‡P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evwjhy³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</a:t>
            </a:r>
            <a:b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dirty="0" smtClean="0">
                <a:latin typeface="SutonnyMJ" pitchFamily="2" charset="0"/>
                <a:cs typeface="SutonnyMJ" pitchFamily="2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2)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Avi‡ei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mgMÖ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bdz‡`i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AšÍM©Z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Kv_vI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DuPz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wXwe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Aevi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Kv_vI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evwjqvwo‡Z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cwiYZ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we¯ÍxY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Ave„Z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i‡L‡Q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3) GB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giæf~wgi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cÖvPxb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evw`qv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kxZKv‡j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KLbI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KLbI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e„wócvZ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Z…Y-¸j¥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Av”Qvw`Z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4) `y-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giæ`¨v‡bi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AÂjwU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hvhvei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e`yCb‡`i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PviYf~wg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D‡V|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000" dirty="0" smtClean="0">
                <a:latin typeface="SutonnyMJ" pitchFamily="2" charset="0"/>
                <a:cs typeface="SutonnyMJ" pitchFamily="2" charset="0"/>
              </a:rPr>
            </a:b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An_Nafu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609600"/>
            <a:ext cx="4191000" cy="5334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4495800" cy="617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vnvbv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0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1)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vnvbv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jvjf~wg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</a:t>
            </a:r>
            <a:b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2)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DË‡i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bdz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 †_‡K `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wÿ‡Y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Avj-ive-Avj-Lvwj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dvuKv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jvj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evwjc~Y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vnvbv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b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3)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Avi‡ei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me‡P‡q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e„nËg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giæf~wgwU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wÿY-c~e©w`‡K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weivU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eµ‡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iLv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eivei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600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gvB‡ji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ewk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xY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©| </a:t>
            </a:r>
            <a:b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4)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cyiv‡bv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gvbwP‡Î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vnvbv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ÒAvj-ive-Avj-LvwjÓ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dvuKv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AwfwnZ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000" b="1" dirty="0" smtClean="0">
                <a:latin typeface="SutonnyMJ" pitchFamily="2" charset="0"/>
                <a:cs typeface="SutonnyMJ" pitchFamily="2" charset="0"/>
              </a:rPr>
            </a:br>
            <a:endParaRPr lang="en-US" sz="20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115086-120-F5536C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533400"/>
            <a:ext cx="3886200" cy="2838450"/>
          </a:xfrm>
        </p:spPr>
      </p:pic>
      <p:pic>
        <p:nvPicPr>
          <p:cNvPr id="6" name="Picture 5" descr="Maps-of-deserts-in-Saudi-Arab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429000"/>
            <a:ext cx="3886200" cy="3276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266</TotalTime>
  <Words>713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 </vt:lpstr>
      <vt:lpstr> ‡kÖwY:  GKv`k I Øv`k  </vt:lpstr>
      <vt:lpstr> AvR‡Ki Av‡jvP¨ welq </vt:lpstr>
      <vt:lpstr>wkÿYdj</vt:lpstr>
      <vt:lpstr>cÖvPxb Avie DcØx‡ci f~-cÖvK…wZK ˆewkó¨</vt:lpstr>
      <vt:lpstr>giæAÂj</vt:lpstr>
      <vt:lpstr>Avj bdz`  1) GwU mv`v I jvj‡P evwjhy³ AÂj|   2) DËi Avi‡ei cÖvq mgMÖ AÂj Avj bdz‡`i AšÍM©Z| †Kv_vI DuPz wXwe Aevi †Kv_vI ev evwjqvwo‡Z cwiYZ n‡q GK we¯ÍxY© AÂj Ave„Z K‡i †i‡L‡Q|   3) GB giæf~wgi cÖvPxb bvg Avj evw`qv| kxZKv‡j KLbI KLbI e„wócvZ n‡j G AÂj Z…Y-¸j¥ Øviv Av”Qvw`Z _v‡K|  4) `y-GKwU giæ`¨v‡bi d‡j G AÂjwU hvhvei †e`yCb‡`i Rb¨ PviYf~wg n‡q D‡V| </vt:lpstr>
      <vt:lpstr>Avj `vnvbv  1) Avj `vnvbv A_© jvjf~wg|   2) DË‡i Avj bdz` †_‡K `wÿ‡Y Avj-ive-Avj-Lvwj(dvuKv AÂj) ch©šÍ we¯Í…Z jvj evwjc~Y© AÂj Avj `vnvbv bv‡g cwiwPZ|    3) Avi‡ei me‡P‡q e„nËg GB giæf~wgwU `wÿY-c~e©w`‡K GK weivU eµ‡iLv eivei 600 gvB‡ji †ewk we¯Í…xY©|   4) cyiv‡bv gvbwP‡Î Avj `vnvbv mvaviYZ ÒAvj-ive-Avj-LvwjÓ (dvuKv AÂj) bv‡g AwfwnZ Kiv n‡q‡Q| </vt:lpstr>
      <vt:lpstr>Avj nviivn  1) Avie DcØx‡ci ga¨ I cwðgvs‡k Aew¯’Z †XD‡Zvjv I we`xY© jvfvq XvKv, †e‡j cv_ihy³ AÂj n‡jv Avj nviivn|  2) cÖPÛ Mig I Abye©iZvi Rb¨ G AÂj emev‡mi Abyc‡hvMx|   </vt:lpstr>
      <vt:lpstr>cvnvwo AÂj</vt:lpstr>
      <vt:lpstr>De©i AÂj</vt:lpstr>
      <vt:lpstr>AvenvIqv I Rjevqy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GIGABYTE</dc:creator>
  <cp:lastModifiedBy>USER</cp:lastModifiedBy>
  <cp:revision>152</cp:revision>
  <dcterms:created xsi:type="dcterms:W3CDTF">2006-08-16T00:00:00Z</dcterms:created>
  <dcterms:modified xsi:type="dcterms:W3CDTF">2019-11-29T15:45:34Z</dcterms:modified>
</cp:coreProperties>
</file>