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8"/>
  </p:notesMasterIdLst>
  <p:sldIdLst>
    <p:sldId id="256" r:id="rId2"/>
    <p:sldId id="257" r:id="rId3"/>
    <p:sldId id="274" r:id="rId4"/>
    <p:sldId id="275" r:id="rId5"/>
    <p:sldId id="259" r:id="rId6"/>
    <p:sldId id="260" r:id="rId7"/>
    <p:sldId id="269" r:id="rId8"/>
    <p:sldId id="261" r:id="rId9"/>
    <p:sldId id="276" r:id="rId10"/>
    <p:sldId id="270" r:id="rId11"/>
    <p:sldId id="263" r:id="rId12"/>
    <p:sldId id="265" r:id="rId13"/>
    <p:sldId id="266" r:id="rId14"/>
    <p:sldId id="268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82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4D8BEF-AE53-40C7-98A0-A40EE23FF17F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69489-1286-4CE2-BBD8-39F5019669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145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6232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531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77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535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826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5254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6677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8342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480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the lesson: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Nakshi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Kantha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69489-1286-4CE2-BBD8-39F5019669A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523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90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200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266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18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328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226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94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142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29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202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03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341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youtube.com/watch?v=q4ab8aYF4fc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914400" y="609600"/>
            <a:ext cx="75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latin typeface="Lucida Calligraphy" pitchFamily="66" charset="0"/>
              </a:rPr>
              <a:t>Welcome</a:t>
            </a:r>
            <a:endParaRPr lang="en-US" sz="5400" dirty="0">
              <a:latin typeface="Lucida Calligraphy" pitchFamily="66" charset="0"/>
            </a:endParaRPr>
          </a:p>
        </p:txBody>
      </p:sp>
      <p:sp>
        <p:nvSpPr>
          <p:cNvPr id="14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437" y="2133600"/>
            <a:ext cx="7373894" cy="3200400"/>
          </a:xfrm>
          <a:prstGeom prst="rect">
            <a:avLst/>
          </a:prstGeom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124200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Let’s see the key words of the passage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6342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286000" y="163078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Key Words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266700" y="4241462"/>
            <a:ext cx="8229600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  <a:p>
            <a:r>
              <a:rPr lang="en-US" sz="2800" dirty="0"/>
              <a:t>a state of great comfort or elegance, especially when involving great expense</a:t>
            </a:r>
          </a:p>
          <a:p>
            <a:endParaRPr lang="en-US" sz="2500" dirty="0"/>
          </a:p>
        </p:txBody>
      </p:sp>
      <p:sp>
        <p:nvSpPr>
          <p:cNvPr id="4" name="Rectangle 3"/>
          <p:cNvSpPr/>
          <p:nvPr/>
        </p:nvSpPr>
        <p:spPr>
          <a:xfrm>
            <a:off x="0" y="2286001"/>
            <a:ext cx="2133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smtClean="0"/>
              <a:t>luxury  </a:t>
            </a:r>
            <a:endParaRPr lang="en-US" sz="4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390" y="1748150"/>
            <a:ext cx="3370019" cy="2166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98069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340176" y="603885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Key Words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886690" y="5244208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 </a:t>
            </a:r>
            <a:r>
              <a:rPr lang="en-US" sz="3600" b="1" dirty="0"/>
              <a:t>song</a:t>
            </a:r>
            <a:r>
              <a:rPr lang="en-US" sz="3600" dirty="0"/>
              <a:t> is a musical composition intended to be sung by the human voice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2667000"/>
            <a:ext cx="2743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smtClean="0"/>
              <a:t>song  </a:t>
            </a:r>
            <a:endParaRPr lang="en-US" sz="4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5525" y="1746989"/>
            <a:ext cx="2982289" cy="2409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1746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286000" y="109191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Key Words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886690" y="4953000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Money</a:t>
            </a:r>
            <a:r>
              <a:rPr lang="en-US" sz="2800" dirty="0"/>
              <a:t> is any item or verifiable record that is generally accepted as payment for goods and services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2666999"/>
            <a:ext cx="228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 smtClean="0"/>
              <a:t>Money</a:t>
            </a:r>
            <a:endParaRPr lang="en-US" sz="4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0014" y="2211925"/>
            <a:ext cx="2362230" cy="1778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39114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2095500" y="265304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Individual Work</a:t>
            </a:r>
            <a:endParaRPr lang="en-US" sz="3600" dirty="0"/>
          </a:p>
        </p:txBody>
      </p:sp>
      <p:sp>
        <p:nvSpPr>
          <p:cNvPr id="2" name="Rectangle 1"/>
          <p:cNvSpPr/>
          <p:nvPr/>
        </p:nvSpPr>
        <p:spPr>
          <a:xfrm>
            <a:off x="685800" y="1905000"/>
            <a:ext cx="7848600" cy="403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</a:rPr>
              <a:t>1.When was </a:t>
            </a:r>
            <a:r>
              <a:rPr lang="en-US" sz="2800" dirty="0" err="1" smtClean="0">
                <a:solidFill>
                  <a:schemeClr val="tx1"/>
                </a:solidFill>
              </a:rPr>
              <a:t>Hason</a:t>
            </a:r>
            <a:r>
              <a:rPr lang="en-US" sz="2800" dirty="0" smtClean="0">
                <a:solidFill>
                  <a:schemeClr val="tx1"/>
                </a:solidFill>
              </a:rPr>
              <a:t> raja born?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2.Where did he come from?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3.What was his childhood like?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4.What was the other name by which </a:t>
            </a:r>
            <a:r>
              <a:rPr lang="en-US" sz="2800" dirty="0" err="1" smtClean="0">
                <a:solidFill>
                  <a:schemeClr val="tx1"/>
                </a:solidFill>
              </a:rPr>
              <a:t>Hason</a:t>
            </a:r>
            <a:r>
              <a:rPr lang="en-US" sz="2800" dirty="0" smtClean="0">
                <a:solidFill>
                  <a:schemeClr val="tx1"/>
                </a:solidFill>
              </a:rPr>
              <a:t> Raja was known?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19019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873934" y="352638"/>
            <a:ext cx="4953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Home Work</a:t>
            </a:r>
            <a:endParaRPr lang="en-US" sz="4400" dirty="0"/>
          </a:p>
        </p:txBody>
      </p:sp>
      <p:sp>
        <p:nvSpPr>
          <p:cNvPr id="26" name="TextBox 25"/>
          <p:cNvSpPr txBox="1"/>
          <p:nvPr/>
        </p:nvSpPr>
        <p:spPr>
          <a:xfrm>
            <a:off x="28433" y="4915144"/>
            <a:ext cx="89634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Briefly described Why </a:t>
            </a:r>
            <a:r>
              <a:rPr lang="en-US" sz="4000" dirty="0" err="1" smtClean="0"/>
              <a:t>hason</a:t>
            </a:r>
            <a:r>
              <a:rPr lang="en-US" sz="4000" dirty="0" smtClean="0"/>
              <a:t> called him “Crazy </a:t>
            </a:r>
            <a:r>
              <a:rPr lang="en-US" sz="4000" dirty="0" err="1" smtClean="0"/>
              <a:t>hason</a:t>
            </a:r>
            <a:r>
              <a:rPr lang="en-US" sz="4000" dirty="0" smtClean="0"/>
              <a:t> Raja” .</a:t>
            </a:r>
            <a:endParaRPr lang="en-US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934" y="1668448"/>
            <a:ext cx="4374466" cy="238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38811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2133600"/>
            <a:ext cx="716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Calibri" panose="020F0502020204030204" pitchFamily="34" charset="0"/>
              </a:rPr>
              <a:t>Thank you</a:t>
            </a:r>
            <a:endParaRPr lang="en-US" sz="4800" dirty="0">
              <a:latin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3581400"/>
            <a:ext cx="3810000" cy="2535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98831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480" y="228600"/>
            <a:ext cx="8686800" cy="841248"/>
          </a:xfrm>
        </p:spPr>
        <p:txBody>
          <a:bodyPr/>
          <a:lstStyle/>
          <a:p>
            <a:pPr algn="ctr"/>
            <a:r>
              <a:rPr lang="en-US" dirty="0" smtClean="0">
                <a:latin typeface="Lucida Calligraphy" pitchFamily="66" charset="0"/>
              </a:rPr>
              <a:t>Introduction</a:t>
            </a:r>
            <a:endParaRPr lang="en-US" dirty="0">
              <a:latin typeface="Lucida Calligraphy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95400"/>
            <a:ext cx="4419600" cy="4572000"/>
          </a:xfrm>
          <a:noFill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n-US" sz="3200" u="heavy" dirty="0" smtClean="0">
                <a:solidFill>
                  <a:schemeClr val="tx1"/>
                </a:solidFill>
              </a:rPr>
              <a:t>Teachers Info</a:t>
            </a:r>
          </a:p>
          <a:p>
            <a:pPr>
              <a:buNone/>
            </a:pPr>
            <a:endParaRPr lang="en-US" sz="32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Abul </a:t>
            </a:r>
            <a:r>
              <a:rPr lang="en-US" sz="3200" dirty="0" err="1" smtClean="0">
                <a:solidFill>
                  <a:schemeClr val="tx1"/>
                </a:solidFill>
              </a:rPr>
              <a:t>kucher</a:t>
            </a:r>
            <a:endParaRPr lang="en-US" sz="32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Assistant Teacher, ICT</a:t>
            </a:r>
          </a:p>
          <a:p>
            <a:pPr>
              <a:buNone/>
            </a:pPr>
            <a:r>
              <a:rPr lang="en-US" sz="2800" dirty="0" err="1" smtClean="0">
                <a:solidFill>
                  <a:schemeClr val="tx1"/>
                </a:solidFill>
              </a:rPr>
              <a:t>Bishowanathpur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Salameia</a:t>
            </a:r>
            <a:endParaRPr lang="en-US" sz="280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800" dirty="0" err="1" smtClean="0">
                <a:solidFill>
                  <a:schemeClr val="tx1"/>
                </a:solidFill>
              </a:rPr>
              <a:t>Hossaina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Dhakil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</a:t>
            </a:r>
            <a:r>
              <a:rPr lang="en-US" sz="2800" dirty="0" err="1" smtClean="0">
                <a:solidFill>
                  <a:schemeClr val="tx1"/>
                </a:solidFill>
              </a:rPr>
              <a:t>adrasha</a:t>
            </a:r>
            <a:endParaRPr lang="en-US" sz="28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295400"/>
            <a:ext cx="4343400" cy="4572000"/>
          </a:xfrm>
          <a:noFill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n-US" sz="3200" u="dbl" dirty="0" smtClean="0">
                <a:solidFill>
                  <a:schemeClr val="tx1"/>
                </a:solidFill>
              </a:rPr>
              <a:t>Class Info</a:t>
            </a:r>
          </a:p>
          <a:p>
            <a:pPr algn="ctr">
              <a:buNone/>
            </a:pPr>
            <a:endParaRPr lang="en-US" sz="32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Class : Six</a:t>
            </a:r>
          </a:p>
          <a:p>
            <a:pPr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Subject: English  1</a:t>
            </a:r>
            <a:r>
              <a:rPr lang="en-US" sz="3200" baseline="30000" dirty="0" smtClean="0">
                <a:solidFill>
                  <a:schemeClr val="tx1"/>
                </a:solidFill>
              </a:rPr>
              <a:t>st</a:t>
            </a:r>
            <a:r>
              <a:rPr lang="en-US" sz="3200" dirty="0" smtClean="0">
                <a:solidFill>
                  <a:schemeClr val="tx1"/>
                </a:solidFill>
              </a:rPr>
              <a:t> Paper</a:t>
            </a:r>
          </a:p>
          <a:p>
            <a:pPr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Lesson: ?</a:t>
            </a:r>
          </a:p>
          <a:p>
            <a:pPr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Time: 50 minutes</a:t>
            </a:r>
          </a:p>
          <a:p>
            <a:pPr>
              <a:buNone/>
            </a:pP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3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457200"/>
            <a:ext cx="54102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Let’s see the picture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6937" y="6083889"/>
            <a:ext cx="64008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Who is he?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2110" y="1981200"/>
            <a:ext cx="2090453" cy="2508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741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76200"/>
            <a:ext cx="52578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Let’s See a Video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4" name="Rectangle 3">
            <a:hlinkHover r:id="rId2"/>
          </p:cNvPr>
          <p:cNvSpPr/>
          <p:nvPr/>
        </p:nvSpPr>
        <p:spPr>
          <a:xfrm>
            <a:off x="2452733" y="3244334"/>
            <a:ext cx="42385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http://youtube.com/watch?v=q4ab8aYF4fc</a:t>
            </a:r>
          </a:p>
        </p:txBody>
      </p:sp>
    </p:spTree>
    <p:extLst>
      <p:ext uri="{BB962C8B-B14F-4D97-AF65-F5344CB8AC3E}">
        <p14:creationId xmlns:p14="http://schemas.microsoft.com/office/powerpoint/2010/main" val="335186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4572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Lesson Title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2667000"/>
            <a:ext cx="7620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i="1" dirty="0" err="1" smtClean="0">
                <a:latin typeface="Calibri" panose="020F0502020204030204" pitchFamily="34" charset="0"/>
              </a:rPr>
              <a:t>Hason</a:t>
            </a:r>
            <a:r>
              <a:rPr lang="en-US" sz="6000" i="1" dirty="0" smtClean="0">
                <a:latin typeface="Calibri" panose="020F0502020204030204" pitchFamily="34" charset="0"/>
              </a:rPr>
              <a:t> </a:t>
            </a:r>
            <a:r>
              <a:rPr lang="en-US" sz="6000" i="1" dirty="0" err="1" smtClean="0">
                <a:latin typeface="Calibri" panose="020F0502020204030204" pitchFamily="34" charset="0"/>
              </a:rPr>
              <a:t>Raja:The</a:t>
            </a:r>
            <a:r>
              <a:rPr lang="en-US" sz="6000" i="1" dirty="0" smtClean="0">
                <a:latin typeface="Calibri" panose="020F0502020204030204" pitchFamily="34" charset="0"/>
              </a:rPr>
              <a:t> mystic bard of Bangladesh</a:t>
            </a:r>
            <a:endParaRPr lang="en-US" sz="6000" i="1" dirty="0">
              <a:latin typeface="Calibri" panose="020F0502020204030204" pitchFamily="34" charset="0"/>
            </a:endParaRPr>
          </a:p>
        </p:txBody>
      </p:sp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0" y="1219200"/>
            <a:ext cx="8839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After this lesson, student will be able to </a:t>
            </a:r>
            <a:r>
              <a:rPr lang="en-US" sz="4000" dirty="0"/>
              <a:t>:</a:t>
            </a:r>
            <a:endParaRPr lang="en-US" sz="4000" dirty="0" smtClean="0"/>
          </a:p>
          <a:p>
            <a:pPr>
              <a:buFont typeface="Wingdings" pitchFamily="2" charset="2"/>
              <a:buChar char="q"/>
            </a:pPr>
            <a:r>
              <a:rPr lang="en-US" sz="4000" dirty="0" smtClean="0"/>
              <a:t>Understand text by silent reading.</a:t>
            </a:r>
          </a:p>
          <a:p>
            <a:pPr>
              <a:buFont typeface="Wingdings" pitchFamily="2" charset="2"/>
              <a:buChar char="q"/>
            </a:pPr>
            <a:r>
              <a:rPr lang="en-US" sz="4000" dirty="0" smtClean="0"/>
              <a:t> Read aloud with proper pronunciation, stress and intonation.</a:t>
            </a:r>
            <a:endParaRPr lang="en-US" dirty="0"/>
          </a:p>
        </p:txBody>
      </p:sp>
      <p:sp>
        <p:nvSpPr>
          <p:cNvPr id="12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971800"/>
            <a:ext cx="853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Read the passage silently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34079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extSlide">
            <a:hlinkClick r:id="" action="ppaction://hlinkshowjump?jump=nextslide"/>
          </p:cNvPr>
          <p:cNvSpPr/>
          <p:nvPr/>
        </p:nvSpPr>
        <p:spPr>
          <a:xfrm rot="5400000">
            <a:off x="501534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revisouSlide">
            <a:hlinkClick r:id="" action="ppaction://hlinkshowjump?jump=previousslide"/>
          </p:cNvPr>
          <p:cNvSpPr/>
          <p:nvPr/>
        </p:nvSpPr>
        <p:spPr>
          <a:xfrm rot="16200000" flipH="1">
            <a:off x="3442855" y="6248613"/>
            <a:ext cx="457200" cy="484909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947555" y="244226"/>
            <a:ext cx="3248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</a:rPr>
              <a:t>Silent Reading</a:t>
            </a:r>
            <a:endParaRPr lang="en-US" sz="3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3" y="2057400"/>
            <a:ext cx="8981802" cy="4014054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505448"/>
            <a:ext cx="7563257" cy="490623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47555" y="244226"/>
            <a:ext cx="3248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</a:rPr>
              <a:t>Silent Reading</a:t>
            </a:r>
            <a:endParaRPr lang="en-US" sz="3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95526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591</TotalTime>
  <Words>230</Words>
  <Application>Microsoft Office PowerPoint</Application>
  <PresentationFormat>On-screen Show (4:3)</PresentationFormat>
  <Paragraphs>64</Paragraphs>
  <Slides>16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Lucida Calligraphy</vt:lpstr>
      <vt:lpstr>Wingdings</vt:lpstr>
      <vt:lpstr>Office Theme</vt:lpstr>
      <vt:lpstr>PowerPoint Presentation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RUSHDA</dc:creator>
  <cp:lastModifiedBy>Abul Kucher</cp:lastModifiedBy>
  <cp:revision>132</cp:revision>
  <dcterms:created xsi:type="dcterms:W3CDTF">2006-08-16T00:00:00Z</dcterms:created>
  <dcterms:modified xsi:type="dcterms:W3CDTF">2019-11-29T13:03:30Z</dcterms:modified>
</cp:coreProperties>
</file>