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20" r:id="rId3"/>
    <p:sldId id="315" r:id="rId4"/>
    <p:sldId id="296" r:id="rId5"/>
    <p:sldId id="328" r:id="rId6"/>
    <p:sldId id="323" r:id="rId7"/>
    <p:sldId id="288" r:id="rId8"/>
    <p:sldId id="258" r:id="rId9"/>
    <p:sldId id="291" r:id="rId10"/>
    <p:sldId id="313" r:id="rId11"/>
    <p:sldId id="266" r:id="rId12"/>
    <p:sldId id="264" r:id="rId13"/>
    <p:sldId id="268" r:id="rId14"/>
    <p:sldId id="32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DF95-AC54-4DC6-920A-6D4EB8AA4EA8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4437-BFAC-456B-A31C-0F6AC1129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3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02AD-CCDB-48A7-9CCE-FFF26EFFC2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8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tus-flowers-wallpaper-hd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7543800" cy="5537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0" y="3124200"/>
            <a:ext cx="2810385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81000" y="762000"/>
            <a:ext cx="4191000" cy="1905000"/>
          </a:xfrm>
          <a:prstGeom prst="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4343400"/>
            <a:ext cx="66294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জীবন বিনিময় কবিতায়‘সবচেয়ে শ্রেষ্ঠ’ধন 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105400"/>
            <a:ext cx="61722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জীবনপ্রদীপ কেন নিভিয়া আসিতেছে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images 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38200"/>
            <a:ext cx="2971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4876800" y="762000"/>
            <a:ext cx="2895600" cy="2362200"/>
          </a:xfrm>
          <a:prstGeom prst="wedgeEllipseCallout">
            <a:avLst>
              <a:gd name="adj1" fmla="val -45446"/>
              <a:gd name="adj2" fmla="val 7628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29193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3810000"/>
            <a:ext cx="7848600" cy="2209800"/>
          </a:xfrm>
          <a:prstGeom prst="round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8" grpId="0"/>
      <p:bldP spid="6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4267200"/>
            <a:ext cx="4267200" cy="20637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4419600"/>
            <a:ext cx="403860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সন্তানের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অসুস্থতায়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বহি:প্রকাশ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05600" y="3124200"/>
            <a:ext cx="125749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600" y="4267200"/>
            <a:ext cx="4114800" cy="20637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53000" y="4495800"/>
            <a:ext cx="3810000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তিমির রাতের তোরনে তোরনে ঊষার পূর্বাভাস’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কেন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381000"/>
            <a:ext cx="4191000" cy="804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143000" y="3200400"/>
            <a:ext cx="1257495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-দল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flipH="1">
            <a:off x="1447800" y="38862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H="1">
            <a:off x="7010400" y="38100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96" y="1185843"/>
            <a:ext cx="4305104" cy="2852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2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457200"/>
            <a:ext cx="41148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79468"/>
            <a:ext cx="731520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গোলাম মোস্তফার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7315200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কবি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জীবন বিনিময় কবিতায় নীরবতাকে নিষ্ঠুর   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বলেছেন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648200"/>
            <a:ext cx="73914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পিতৃস্নেহের কাছে হইয়াছে মরণের পরাজয় ব্যাখা 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457200"/>
            <a:ext cx="310896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0"/>
            <a:ext cx="746760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 সর্বশ্রেষ্ঠধন দানের মাধ্যমে মৃত্যর পরাজয় ঘটল’মন্তব্যটি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80161"/>
            <a:ext cx="4648200" cy="2991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images 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7018466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0" y="3276600"/>
            <a:ext cx="250100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5181600" y="1600200"/>
            <a:ext cx="3429000" cy="419100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457200"/>
            <a:ext cx="2514600" cy="685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P_20150622_10_40_23_Pro.jpg"/>
          <p:cNvPicPr>
            <a:picLocks noChangeAspect="1"/>
          </p:cNvPicPr>
          <p:nvPr/>
        </p:nvPicPr>
        <p:blipFill>
          <a:blip r:embed="rId3" cstate="print"/>
          <a:srcRect l="10000" t="25221" r="43333" b="3571"/>
          <a:stretch>
            <a:fillRect/>
          </a:stretch>
        </p:blipFill>
        <p:spPr>
          <a:xfrm rot="5400000">
            <a:off x="5774709" y="923737"/>
            <a:ext cx="2166582" cy="2275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5181600" y="3124200"/>
            <a:ext cx="3581400" cy="32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১ম </a:t>
            </a:r>
            <a:r>
              <a:rPr lang="en-US" sz="2800" dirty="0" err="1" smtClean="0"/>
              <a:t>পত্র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পদ্য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 err="1" smtClean="0"/>
              <a:t>শ্রেনীঃ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সময়ঃ</a:t>
            </a:r>
            <a:r>
              <a:rPr lang="en-US" sz="2800" dirty="0" smtClean="0"/>
              <a:t> ৪৫ </a:t>
            </a:r>
            <a:r>
              <a:rPr lang="en-US" sz="2800" dirty="0" err="1" smtClean="0"/>
              <a:t>মিনিট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44196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সন্তোষ কুমার বর্মা </a:t>
            </a:r>
          </a:p>
          <a:p>
            <a:pPr algn="ctr"/>
            <a:r>
              <a:rPr lang="bn-IN" sz="2800" dirty="0" smtClean="0"/>
              <a:t>সহকারী শিক্ষক </a:t>
            </a:r>
          </a:p>
          <a:p>
            <a:pPr algn="ctr"/>
            <a:r>
              <a:rPr lang="bn-IN" sz="2800" dirty="0" smtClean="0"/>
              <a:t>ভান্ডারদহ জনতা উচ্চ বিদ্যালয়, </a:t>
            </a:r>
          </a:p>
          <a:p>
            <a:pPr algn="ctr"/>
            <a:r>
              <a:rPr lang="bn-IN" sz="2800" dirty="0" smtClean="0"/>
              <a:t>পাটগ্রাম, লালমনিরহাট। </a:t>
            </a:r>
          </a:p>
          <a:p>
            <a:pPr algn="ctr"/>
            <a:r>
              <a:rPr lang="bn-IN" sz="2800" dirty="0" smtClean="0"/>
              <a:t>মোবাঃ ০১৭৬৮৯২৬৬৫৮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1419"/>
            <a:ext cx="2438400" cy="2209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8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5257800"/>
            <a:ext cx="5943600" cy="707886"/>
          </a:xfrm>
          <a:prstGeom prst="rect">
            <a:avLst/>
          </a:prstGeom>
          <a:solidFill>
            <a:srgbClr val="FFFFFF"/>
          </a:solidFill>
          <a:ln w="762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কথা সবচেয়ে বেশী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ভাবেন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410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960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6260910" cy="1236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36728"/>
            <a:ext cx="4926842" cy="13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410200"/>
            <a:ext cx="6705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51605"/>
            <a:ext cx="5029199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685800"/>
            <a:ext cx="2590800" cy="731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90600" y="1828800"/>
            <a:ext cx="6705600" cy="3276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 পরিচিতি  বলতে পারবে।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ব্দের অর্থ লিখতে পারবে ।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মূলভাব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পিতৃস্নেহের কাছে হয়েছে মরণের পরাজয়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বিশ্লেষণ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yam Rupali" pitchFamily="2" charset="0"/>
              <a:ea typeface="+mn-ea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48668" y="3505200"/>
            <a:ext cx="44571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তিনি পেশায় প্রধান শিক্ষক ছিলেন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021" y="1524000"/>
            <a:ext cx="44435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জন্মঃ ১৮৯৭ সালে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124200"/>
            <a:ext cx="29536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গোলাম মোস্তফা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5021" y="2275582"/>
            <a:ext cx="442187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যশোর জেলার শৈলকুপা থানার মনোহরপুর গ্রামে জন্মগ্রহন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5021" y="4114800"/>
            <a:ext cx="4470779" cy="9506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তিনি কোলকাতা রিপন কলেজ থেকে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বি, এ পাশ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করেন  মৃত্যুঃ ১৯৬৪ সালে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457200"/>
            <a:ext cx="3385863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478059" cy="2723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7" grpId="0" animBg="1"/>
      <p:bldP spid="14" grpId="0" animBg="1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67400" y="4724400"/>
            <a:ext cx="220980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763869"/>
            <a:ext cx="210312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038599" cy="359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886200" cy="3786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2766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ের অর্থ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243840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অস্তরবি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2286000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ভিষকবৃন্দ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0"/>
            <a:ext cx="20574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1905000"/>
            <a:ext cx="20574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অস্তগামী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1" y="3429000"/>
            <a:ext cx="2286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চিকিৎসক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334000"/>
            <a:ext cx="198120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ঘুম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training jessore\Download Training jessore\dark-night-full-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1638300"/>
            <a:ext cx="2987524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61360"/>
            <a:ext cx="2959531" cy="1278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76800"/>
            <a:ext cx="2999819" cy="1473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কহিল কাঁদিয়া –হে দয়াল খোদা,হে রহিম রহমান, মোর জীবনের সবচেয়ে প্রিয় আমারি আপন প্রাণ,তাই নিয়ে প্রভু পুত্রের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 কর মোরে প্রতিদান।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5626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প্রার্থনারত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96" y="2211526"/>
            <a:ext cx="4549127" cy="335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9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260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Siyam Rupali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446</cp:revision>
  <dcterms:created xsi:type="dcterms:W3CDTF">2006-08-16T00:00:00Z</dcterms:created>
  <dcterms:modified xsi:type="dcterms:W3CDTF">2019-11-29T16:47:59Z</dcterms:modified>
</cp:coreProperties>
</file>