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46" r:id="rId2"/>
    <p:sldId id="341" r:id="rId3"/>
    <p:sldId id="338" r:id="rId4"/>
    <p:sldId id="329" r:id="rId5"/>
    <p:sldId id="316" r:id="rId6"/>
    <p:sldId id="311" r:id="rId7"/>
    <p:sldId id="339" r:id="rId8"/>
    <p:sldId id="332" r:id="rId9"/>
    <p:sldId id="331" r:id="rId10"/>
    <p:sldId id="330" r:id="rId11"/>
    <p:sldId id="314" r:id="rId12"/>
    <p:sldId id="266" r:id="rId13"/>
    <p:sldId id="326" r:id="rId14"/>
    <p:sldId id="296" r:id="rId15"/>
    <p:sldId id="345" r:id="rId16"/>
    <p:sldId id="301" r:id="rId17"/>
    <p:sldId id="333" r:id="rId18"/>
    <p:sldId id="335" r:id="rId19"/>
    <p:sldId id="267" r:id="rId20"/>
    <p:sldId id="344" r:id="rId21"/>
    <p:sldId id="318" r:id="rId22"/>
    <p:sldId id="343" r:id="rId23"/>
    <p:sldId id="269" r:id="rId24"/>
    <p:sldId id="320" r:id="rId2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541" autoAdjust="0"/>
  </p:normalViewPr>
  <p:slideViewPr>
    <p:cSldViewPr>
      <p:cViewPr varScale="1">
        <p:scale>
          <a:sx n="70" d="100"/>
          <a:sy n="70" d="100"/>
        </p:scale>
        <p:origin x="1008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F0D6-8929-4DDB-A738-A53E2B077387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51DB-B7E7-4167-B07F-77BC77211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0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8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একবারে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2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দরকার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5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09728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09728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4960137"/>
            <a:ext cx="6995160" cy="1463040"/>
          </a:xfrm>
        </p:spPr>
        <p:txBody>
          <a:bodyPr anchor="ctr">
            <a:normAutofit/>
          </a:bodyPr>
          <a:lstStyle>
            <a:lvl1pPr algn="r">
              <a:defRPr sz="4500" spc="18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540" y="4960137"/>
            <a:ext cx="288036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2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11480" indent="0" algn="ctr">
              <a:buNone/>
              <a:defRPr sz="162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620"/>
            </a:lvl4pPr>
            <a:lvl5pPr marL="1645920" indent="0" algn="ctr">
              <a:buNone/>
              <a:defRPr sz="1620"/>
            </a:lvl5pPr>
            <a:lvl6pPr marL="2057400" indent="0" algn="ctr">
              <a:buNone/>
              <a:defRPr sz="1620"/>
            </a:lvl6pPr>
            <a:lvl7pPr marL="2468880" indent="0" algn="ctr">
              <a:buNone/>
              <a:defRPr sz="1620"/>
            </a:lvl7pPr>
            <a:lvl8pPr marL="2880360" indent="0" algn="ctr">
              <a:buNone/>
              <a:defRPr sz="1620"/>
            </a:lvl8pPr>
            <a:lvl9pPr marL="3291840" indent="0" algn="ctr">
              <a:buNone/>
              <a:defRPr sz="16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481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3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762000"/>
            <a:ext cx="236601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1" y="762000"/>
            <a:ext cx="682371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9052560" y="104983"/>
            <a:ext cx="0" cy="8229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96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2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9728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09728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960137"/>
            <a:ext cx="6995160" cy="1463040"/>
          </a:xfrm>
        </p:spPr>
        <p:txBody>
          <a:bodyPr anchor="ctr">
            <a:normAutofit/>
          </a:bodyPr>
          <a:lstStyle>
            <a:lvl1pPr algn="r">
              <a:defRPr sz="4500" b="0" spc="18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540" y="4960137"/>
            <a:ext cx="288036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2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481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4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715" y="585216"/>
            <a:ext cx="8748065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714" y="2286000"/>
            <a:ext cx="4279392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0388" y="2286000"/>
            <a:ext cx="4279392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0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715" y="2179636"/>
            <a:ext cx="427939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70" b="0" cap="none" baseline="0">
                <a:solidFill>
                  <a:schemeClr val="accent1"/>
                </a:solidFill>
                <a:latin typeface="+mn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715" y="2967788"/>
            <a:ext cx="4279392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1799" y="2179636"/>
            <a:ext cx="427939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7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marL="0" lvl="0" indent="0" algn="l" defTabSz="822960" rtl="0" eaLnBrk="1" latinLnBrk="0" hangingPunct="1">
              <a:lnSpc>
                <a:spcPct val="90000"/>
              </a:lnSpc>
              <a:spcBef>
                <a:spcPts val="162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1799" y="2967788"/>
            <a:ext cx="4279392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1715" y="471509"/>
            <a:ext cx="3950208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822960"/>
            <a:ext cx="5110582" cy="518464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715" y="2257506"/>
            <a:ext cx="3950208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540"/>
              </a:spcBef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9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960138"/>
            <a:ext cx="6995160" cy="1463040"/>
          </a:xfrm>
        </p:spPr>
        <p:txBody>
          <a:bodyPr anchor="ctr">
            <a:normAutofit/>
          </a:bodyPr>
          <a:lstStyle>
            <a:lvl1pPr algn="r">
              <a:defRPr sz="4500" spc="18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970057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540" y="4960138"/>
            <a:ext cx="288036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2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481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5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1715" y="585216"/>
            <a:ext cx="874806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716" y="2286000"/>
            <a:ext cx="8748066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716" y="6470704"/>
            <a:ext cx="193872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639" y="6470704"/>
            <a:ext cx="53113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3600" y="6470704"/>
            <a:ext cx="8763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58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0371" y="117144"/>
            <a:ext cx="10700029" cy="662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80000"/>
        </a:lnSpc>
        <a:spcBef>
          <a:spcPct val="0"/>
        </a:spcBef>
        <a:buNone/>
        <a:defRPr sz="4500" kern="1200" cap="all" spc="9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82296" indent="-82296" algn="l" defTabSz="822960" rtl="0" eaLnBrk="1" latinLnBrk="0" hangingPunct="1">
        <a:lnSpc>
          <a:spcPct val="90000"/>
        </a:lnSpc>
        <a:spcBef>
          <a:spcPts val="1080"/>
        </a:spcBef>
        <a:spcAft>
          <a:spcPts val="18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238658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403250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534924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954634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1094537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1226210" indent="-123444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Wingdings 3" pitchFamily="18" charset="2"/>
        <a:buChar char="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9144000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smos bipinnatus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85344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6096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159603"/>
            <a:ext cx="378609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2517" r="15762" b="2443"/>
          <a:stretch/>
        </p:blipFill>
        <p:spPr>
          <a:xfrm>
            <a:off x="7239000" y="1524000"/>
            <a:ext cx="2563091" cy="2303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8788" flipH="1">
            <a:off x="2096707" y="1290588"/>
            <a:ext cx="2743792" cy="2960491"/>
          </a:xfrm>
          <a:prstGeom prst="rect">
            <a:avLst/>
          </a:prstGeom>
          <a:ln>
            <a:noFill/>
          </a:ln>
        </p:spPr>
      </p:pic>
      <p:sp>
        <p:nvSpPr>
          <p:cNvPr id="13" name="Smiley Face 12"/>
          <p:cNvSpPr/>
          <p:nvPr/>
        </p:nvSpPr>
        <p:spPr>
          <a:xfrm>
            <a:off x="4267200" y="1861271"/>
            <a:ext cx="262192" cy="232167"/>
          </a:xfrm>
          <a:prstGeom prst="smileyFace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63" y="4267200"/>
            <a:ext cx="2513567" cy="19606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521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-4.91329E-6 C -1.85185E-7 0.03492 0.06944 0.02313 0.10344 0.02313 C 0.13817 0.02313 0.28762 0.0511 0.28762 0.01619 C 0.30917 0.02844 0.31033 0.11376 0.29311 0.13133 C 0.2759 0.14891 0.21427 0.12324 0.18417 0.12209 C 0.15408 0.12093 0.15191 0.12486 0.11241 0.1244 C 0.07292 0.12394 -0.02546 0.11839 -0.0531 0.11977 C -0.08275 0.1207 -0.05295 0.12879 -0.05353 0.13272 C -0.05411 0.13665 -0.057 0.13573 -0.05628 0.14382 C -0.05556 0.15191 -0.06829 0.17133 -0.0489 0.18174 C -0.02951 0.19214 0.03979 0.19908 0.06047 0.20579 C 0.08116 0.21249 0.07364 0.22081 0.07567 0.22151 C 0.07769 0.2222 0.06858 0.20717 0.07292 0.21041 C 0.07726 0.21365 0.09245 0.22914 0.10214 0.24139 C 0.11183 0.25365 0.1276 0.27237 0.13122 0.28347 C 0.13484 0.29457 0.12471 0.29966 0.12428 0.30821 C 0.12384 0.31677 0.12804 0.32555 0.12847 0.3348 C 0.12891 0.34405 0.12703 0.35307 0.12703 0.3637 C 0.12703 0.37434 0.12818 0.38382 0.12847 0.39931 C 0.12876 0.4148 0.12847 0.44486 0.12847 0.45688 " pathEditMode="relative" rAng="0" ptsTypes="fffaaafaaaaaaaaaaaaf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228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lc-record-2016-08-10-11h33m36s-vlc record 2016 08 06 07h58m41s Facebook   Video Song   Warning (2015)   Bengali Movie   Arifin Shuvoo   Mahiya Mahimp4.wav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1000" y="1224341"/>
            <a:ext cx="3341499" cy="34543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17799" y="5334000"/>
            <a:ext cx="9040602" cy="122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সাউন্ডকার্ডের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9" y="1387840"/>
            <a:ext cx="3002280" cy="231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7250301" y="1193861"/>
            <a:ext cx="3341499" cy="3454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5" y="1193862"/>
            <a:ext cx="2289056" cy="243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21301" y="1219200"/>
            <a:ext cx="3341499" cy="345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57360"/>
            <a:ext cx="3032760" cy="2362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260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7799" y="3288102"/>
            <a:ext cx="2258801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177539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2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203202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523972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" y="2514598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2514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77" y="2556396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47354" y="5029200"/>
            <a:ext cx="90348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1482" y="2556396"/>
            <a:ext cx="2439099" cy="2113575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588689" y="1700472"/>
            <a:ext cx="4622111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27590" y="54471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472"/>
            <a:ext cx="4622112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73180" y="5614773"/>
            <a:ext cx="525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682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236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819400" y="1117275"/>
            <a:ext cx="5257799" cy="459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0" y="1356611"/>
            <a:ext cx="4724400" cy="2998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220" y="5468256"/>
            <a:ext cx="1005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এডাপ্টার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33800" y="4771572"/>
            <a:ext cx="3573815" cy="50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5616714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(২ডি)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3105696" y="1447800"/>
            <a:ext cx="4201919" cy="337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" y="5182850"/>
            <a:ext cx="9997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(3ডি)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কার্ডও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69" y="1509486"/>
            <a:ext cx="4024110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4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670560" y="1717305"/>
            <a:ext cx="4206240" cy="3235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71086"/>
            <a:ext cx="975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5457219" y="1717305"/>
            <a:ext cx="5035133" cy="323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24000" y="2743200"/>
            <a:ext cx="2701636" cy="1826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4706" y="2167176"/>
            <a:ext cx="4572000" cy="2588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34520" y="4114800"/>
            <a:ext cx="155188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61860" y="4755457"/>
            <a:ext cx="281940" cy="10357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509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" y="5760720"/>
            <a:ext cx="101346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5971309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rgbClr val="00B0F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715000"/>
            <a:ext cx="97536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জয়স্টিকস্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5" y="1775774"/>
            <a:ext cx="3085785" cy="3085785"/>
          </a:xfrm>
          <a:prstGeom prst="round2DiagRect">
            <a:avLst>
              <a:gd name="adj1" fmla="val 0"/>
              <a:gd name="adj2" fmla="val 21237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8773" y="5715000"/>
            <a:ext cx="6029427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গেমস্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1791015"/>
            <a:ext cx="3085785" cy="3085785"/>
          </a:xfrm>
          <a:prstGeom prst="round2DiagRect">
            <a:avLst>
              <a:gd name="adj1" fmla="val 0"/>
              <a:gd name="adj2" fmla="val 21731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3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1" y="3352800"/>
            <a:ext cx="10180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4400" b="1" spc="1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24199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মোঃমাহাবুবুল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হাছান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চাপাতলী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কচুয়া,চাদপুর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০১৭১৬-৮০৪৯১২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hasanforhadkachua@gmail.com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665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১5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95212"/>
            <a:ext cx="2593111" cy="21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5178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113954" y="1705109"/>
            <a:ext cx="4744893" cy="3324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6591" y="5417403"/>
            <a:ext cx="3143809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6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514600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794" y="1752600"/>
            <a:ext cx="744140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793" y="2514600"/>
            <a:ext cx="33972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3316069"/>
            <a:ext cx="339559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316069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971800" y="4664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C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4804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45133" y="48153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5181600"/>
            <a:ext cx="3395665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794" y="4343400"/>
            <a:ext cx="744140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0353" y="5943600"/>
            <a:ext cx="339566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9651" y="5943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181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307942" y="518283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36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1229" y="1852457"/>
            <a:ext cx="312419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456" y="1219184"/>
            <a:ext cx="7844971" cy="5316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0547" y="1855965"/>
            <a:ext cx="327274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2264" y="2514600"/>
            <a:ext cx="3271164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228" y="2518252"/>
            <a:ext cx="310342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75009" y="151855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586643" y="196873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0457" y="5288584"/>
            <a:ext cx="327283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5851" y="3222426"/>
            <a:ext cx="7869576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2811" y="5944809"/>
            <a:ext cx="3270475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715" y="593593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6714" y="527231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410" y="3929578"/>
            <a:ext cx="230541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228" y="3918858"/>
            <a:ext cx="24383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6028" y="3928603"/>
            <a:ext cx="2786291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423832" y="220427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482811" y="4601028"/>
            <a:ext cx="7821837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85800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811959"/>
            <a:ext cx="9166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715000" y="3689825"/>
            <a:ext cx="3472660" cy="2787175"/>
          </a:xfrm>
          <a:prstGeom prst="round2DiagRect">
            <a:avLst>
              <a:gd name="adj1" fmla="val 0"/>
              <a:gd name="adj2" fmla="val 20574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8" y="3689825"/>
            <a:ext cx="3472662" cy="2787175"/>
          </a:xfrm>
          <a:prstGeom prst="round2DiagRect">
            <a:avLst>
              <a:gd name="adj1" fmla="val 0"/>
              <a:gd name="adj2" fmla="val 12789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9525000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 smtClean="0">
                <a:ln w="38100"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 smtClean="0">
                <a:ln w="38100"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 w="38100">
                  <a:solidFill>
                    <a:srgbClr val="7030A0"/>
                  </a:solidFill>
                </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 w="38100">
                <a:solidFill>
                  <a:srgbClr val="7030A0"/>
                </a:solidFill>
              </a:ln>
              <a:solidFill>
                <a:schemeClr val="tx1">
                  <a:lumMod val="85000"/>
                  <a:lumOff val="15000"/>
                  <a:alpha val="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95600"/>
            <a:ext cx="9144000" cy="358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6121" y="457200"/>
            <a:ext cx="77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5461337"/>
            <a:ext cx="7872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স্ক্রিনটি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6000" spc="-15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martphone and &lt;strong&gt;Tablet&lt;/strong&gt; Apps Revenue to Reach $92 Billi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66" y="1339025"/>
            <a:ext cx="5097187" cy="4256151"/>
          </a:xfrm>
          <a:prstGeom prst="rect">
            <a:avLst/>
          </a:prstGeom>
        </p:spPr>
      </p:pic>
      <p:pic>
        <p:nvPicPr>
          <p:cNvPr id="7" name="Picture 6" descr="Smartphone and &lt;strong&gt;Tablet&lt;/strong&gt; Apps Revenue to Reach $92 Billi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5097187" cy="42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357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1147" y="497447"/>
            <a:ext cx="3664013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307250"/>
            <a:ext cx="8909535" cy="1100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spc="50" dirty="0">
              <a:ln w="11430">
                <a:noFill/>
              </a:ln>
            </a:endParaRPr>
          </a:p>
        </p:txBody>
      </p:sp>
      <p:pic>
        <p:nvPicPr>
          <p:cNvPr id="6" name="Picture 5" descr="Antonius Gita Wardana: Apa itu software hardware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2133600"/>
            <a:ext cx="4851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02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2362200"/>
            <a:ext cx="10134601" cy="32297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B.  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65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210550" y="1389741"/>
            <a:ext cx="2404795" cy="211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6" y="1371599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20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550" y="33528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1371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2995385" y="4287225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" y="4287225"/>
            <a:ext cx="235427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61" y="4156904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28" y="1295401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22318"/>
          <a:stretch/>
        </p:blipFill>
        <p:spPr>
          <a:xfrm>
            <a:off x="5751307" y="3999131"/>
            <a:ext cx="2404795" cy="21135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28" y="282583"/>
            <a:ext cx="101771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474" y="1295401"/>
            <a:ext cx="2529115" cy="1905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8885" y="1371599"/>
            <a:ext cx="2571710" cy="198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5413" y="540603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69" y="1668431"/>
            <a:ext cx="4340228" cy="3589369"/>
          </a:xfrm>
          <a:prstGeom prst="round2DiagRect">
            <a:avLst>
              <a:gd name="adj1" fmla="val 0"/>
              <a:gd name="adj2" fmla="val 0"/>
            </a:avLst>
          </a:prstGeom>
          <a:ln w="5715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7462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068669"/>
            <a:ext cx="10058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5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>
                <a:solidFill>
                  <a:schemeClr val="accent2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667000" y="457454"/>
            <a:ext cx="6128526" cy="39621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2057402"/>
            <a:ext cx="152400" cy="320039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24400" y="2438400"/>
            <a:ext cx="930664" cy="281927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97166" y="158351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7332" y="1979355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9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304" y="1169376"/>
            <a:ext cx="4114418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169375"/>
            <a:ext cx="4114799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1" y="5402759"/>
            <a:ext cx="8534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9620052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5838</TotalTime>
  <Words>520</Words>
  <Application>Microsoft Office PowerPoint</Application>
  <PresentationFormat>Custom</PresentationFormat>
  <Paragraphs>108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NikoshBAN</vt:lpstr>
      <vt:lpstr>NikoshLightBAN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424</cp:revision>
  <dcterms:created xsi:type="dcterms:W3CDTF">2014-12-07T02:50:48Z</dcterms:created>
  <dcterms:modified xsi:type="dcterms:W3CDTF">2019-11-29T16:16:41Z</dcterms:modified>
</cp:coreProperties>
</file>