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7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5" r:id="rId18"/>
    <p:sldId id="281" r:id="rId19"/>
    <p:sldId id="282" r:id="rId20"/>
    <p:sldId id="283" r:id="rId21"/>
    <p:sldId id="284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41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2B957-06EC-432D-848A-524A0ADD74DA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0BB9F4-5B8B-4723-839C-023940F99EB3}">
      <dgm:prSet phldrT="[Text]" custT="1"/>
      <dgm:spPr/>
      <dgm:t>
        <a:bodyPr/>
        <a:lstStyle/>
        <a:p>
          <a:r>
            <a:rPr lang="ar-EG" sz="3200" dirty="0" smtClean="0"/>
            <a:t>نون ساكن احكام  اربعة</a:t>
          </a:r>
          <a:endParaRPr lang="en-US" sz="4400" dirty="0"/>
        </a:p>
      </dgm:t>
    </dgm:pt>
    <dgm:pt modelId="{D1E3D770-C27D-4C06-8884-9204526F65F4}" type="parTrans" cxnId="{3DEE67F4-836C-4458-868F-87A054C567C1}">
      <dgm:prSet/>
      <dgm:spPr/>
      <dgm:t>
        <a:bodyPr/>
        <a:lstStyle/>
        <a:p>
          <a:endParaRPr lang="en-US"/>
        </a:p>
      </dgm:t>
    </dgm:pt>
    <dgm:pt modelId="{4B243282-E256-4987-9AF8-5468104FDDDB}" type="sibTrans" cxnId="{3DEE67F4-836C-4458-868F-87A054C567C1}">
      <dgm:prSet/>
      <dgm:spPr/>
      <dgm:t>
        <a:bodyPr/>
        <a:lstStyle/>
        <a:p>
          <a:endParaRPr lang="en-US"/>
        </a:p>
      </dgm:t>
    </dgm:pt>
    <dgm:pt modelId="{B9C4ED02-4B34-426F-8CD3-39F76B90B555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ar-EG" sz="6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اظهار</a:t>
          </a:r>
          <a:endParaRPr lang="en-US" sz="6000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5D108258-C8D7-461D-B75D-DF3285FCB0C1}" type="parTrans" cxnId="{7E4C1C96-7D97-4A3E-9B3E-1C2C342E2F14}">
      <dgm:prSet/>
      <dgm:spPr/>
      <dgm:t>
        <a:bodyPr/>
        <a:lstStyle/>
        <a:p>
          <a:endParaRPr lang="en-US"/>
        </a:p>
      </dgm:t>
    </dgm:pt>
    <dgm:pt modelId="{D1CE55B7-4281-499E-BA89-E21DF191C4C3}" type="sibTrans" cxnId="{7E4C1C96-7D97-4A3E-9B3E-1C2C342E2F14}">
      <dgm:prSet/>
      <dgm:spPr/>
      <dgm:t>
        <a:bodyPr/>
        <a:lstStyle/>
        <a:p>
          <a:endParaRPr lang="en-US"/>
        </a:p>
      </dgm:t>
    </dgm:pt>
    <dgm:pt modelId="{0634AE45-FAF6-42C5-8D3F-3A52DA7E1A25}">
      <dgm:prSet phldrT="[Text]" custT="1"/>
      <dgm:spPr/>
      <dgm:t>
        <a:bodyPr/>
        <a:lstStyle/>
        <a:p>
          <a:r>
            <a:rPr lang="ar-EG" sz="6000" dirty="0" smtClean="0"/>
            <a:t>اخفاء</a:t>
          </a:r>
          <a:endParaRPr lang="en-US" sz="3000" dirty="0"/>
        </a:p>
      </dgm:t>
    </dgm:pt>
    <dgm:pt modelId="{F5DC6371-EA38-4833-980E-519D6F5F63A4}" type="parTrans" cxnId="{C211D54E-F2C6-457B-A091-00B9A8EDBCEF}">
      <dgm:prSet/>
      <dgm:spPr/>
      <dgm:t>
        <a:bodyPr/>
        <a:lstStyle/>
        <a:p>
          <a:endParaRPr lang="en-US"/>
        </a:p>
      </dgm:t>
    </dgm:pt>
    <dgm:pt modelId="{3EC83E08-77E0-4BEA-B849-E363F9859DF5}" type="sibTrans" cxnId="{C211D54E-F2C6-457B-A091-00B9A8EDBCEF}">
      <dgm:prSet/>
      <dgm:spPr/>
      <dgm:t>
        <a:bodyPr/>
        <a:lstStyle/>
        <a:p>
          <a:endParaRPr lang="en-US"/>
        </a:p>
      </dgm:t>
    </dgm:pt>
    <dgm:pt modelId="{68F19985-1F1D-4541-8153-6C64992B73A0}">
      <dgm:prSet phldrT="[Text]" custT="1"/>
      <dgm:spPr/>
      <dgm:t>
        <a:bodyPr/>
        <a:lstStyle/>
        <a:p>
          <a:r>
            <a:rPr lang="ar-EG" sz="6000" dirty="0" smtClean="0"/>
            <a:t>اقلاب</a:t>
          </a:r>
          <a:endParaRPr lang="en-US" sz="6000" dirty="0"/>
        </a:p>
      </dgm:t>
    </dgm:pt>
    <dgm:pt modelId="{6B3F518A-FBC7-4650-95DB-500D12CAE92E}" type="parTrans" cxnId="{2631C2F3-02CB-4336-9D41-9A3F8585CAF9}">
      <dgm:prSet/>
      <dgm:spPr/>
      <dgm:t>
        <a:bodyPr/>
        <a:lstStyle/>
        <a:p>
          <a:endParaRPr lang="en-US"/>
        </a:p>
      </dgm:t>
    </dgm:pt>
    <dgm:pt modelId="{E4202F8D-F9C1-4979-B505-43D9AB5EEBD8}" type="sibTrans" cxnId="{2631C2F3-02CB-4336-9D41-9A3F8585CAF9}">
      <dgm:prSet/>
      <dgm:spPr/>
      <dgm:t>
        <a:bodyPr/>
        <a:lstStyle/>
        <a:p>
          <a:endParaRPr lang="en-US"/>
        </a:p>
      </dgm:t>
    </dgm:pt>
    <dgm:pt modelId="{7CDAFCFB-7810-46CC-83BF-145BD6D3ADE6}">
      <dgm:prSet phldrT="[Text]" custT="1"/>
      <dgm:spPr/>
      <dgm:t>
        <a:bodyPr/>
        <a:lstStyle/>
        <a:p>
          <a:r>
            <a:rPr lang="ar-EG" sz="6600" dirty="0" smtClean="0"/>
            <a:t>ادغام</a:t>
          </a:r>
          <a:endParaRPr lang="en-US" sz="6600" dirty="0"/>
        </a:p>
      </dgm:t>
    </dgm:pt>
    <dgm:pt modelId="{FA193D7B-44C6-400A-A289-5A6B7BEE0919}" type="parTrans" cxnId="{BE88700E-68AB-4B3A-9CAD-B20BE8A22373}">
      <dgm:prSet/>
      <dgm:spPr/>
      <dgm:t>
        <a:bodyPr/>
        <a:lstStyle/>
        <a:p>
          <a:endParaRPr lang="en-US"/>
        </a:p>
      </dgm:t>
    </dgm:pt>
    <dgm:pt modelId="{EED550D0-8659-4377-8407-D32DFC834D22}" type="sibTrans" cxnId="{BE88700E-68AB-4B3A-9CAD-B20BE8A22373}">
      <dgm:prSet/>
      <dgm:spPr/>
      <dgm:t>
        <a:bodyPr/>
        <a:lstStyle/>
        <a:p>
          <a:endParaRPr lang="en-US"/>
        </a:p>
      </dgm:t>
    </dgm:pt>
    <dgm:pt modelId="{7C3DE146-C197-477E-9B54-62B35CA04C12}" type="pres">
      <dgm:prSet presAssocID="{1C92B957-06EC-432D-848A-524A0ADD74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35B99-5E15-4634-97F6-4E2C49C6B78D}" type="pres">
      <dgm:prSet presAssocID="{7B0BB9F4-5B8B-4723-839C-023940F99EB3}" presName="centerShape" presStyleLbl="node0" presStyleIdx="0" presStyleCnt="1" custScaleX="130002" custScaleY="120717"/>
      <dgm:spPr/>
      <dgm:t>
        <a:bodyPr/>
        <a:lstStyle/>
        <a:p>
          <a:endParaRPr lang="en-US"/>
        </a:p>
      </dgm:t>
    </dgm:pt>
    <dgm:pt modelId="{267110CD-C13E-423F-9D50-C788AF95B1A2}" type="pres">
      <dgm:prSet presAssocID="{5D108258-C8D7-461D-B75D-DF3285FCB0C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69937B7-FC12-46B0-8561-4EF747AA33EB}" type="pres">
      <dgm:prSet presAssocID="{5D108258-C8D7-461D-B75D-DF3285FCB0C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A7B4C02-90E0-44D8-8214-66F04DA5D5C9}" type="pres">
      <dgm:prSet presAssocID="{B9C4ED02-4B34-426F-8CD3-39F76B90B555}" presName="node" presStyleLbl="node1" presStyleIdx="0" presStyleCnt="4" custScaleX="139422" custScaleY="11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39D11-C4A8-42DD-B7B2-328F21C08EA0}" type="pres">
      <dgm:prSet presAssocID="{F5DC6371-EA38-4833-980E-519D6F5F63A4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B91FD2F-7212-4B61-8600-CAB95F4AFE4A}" type="pres">
      <dgm:prSet presAssocID="{F5DC6371-EA38-4833-980E-519D6F5F63A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4E7F907-C3B5-4899-B781-62016A5D3846}" type="pres">
      <dgm:prSet presAssocID="{0634AE45-FAF6-42C5-8D3F-3A52DA7E1A25}" presName="node" presStyleLbl="node1" presStyleIdx="1" presStyleCnt="4" custScaleX="137677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949CA-6395-498C-A124-F6C94DB2ACD3}" type="pres">
      <dgm:prSet presAssocID="{6B3F518A-FBC7-4650-95DB-500D12CAE92E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C59707F-5B36-4EBE-AE3B-4E7C3378DBCD}" type="pres">
      <dgm:prSet presAssocID="{6B3F518A-FBC7-4650-95DB-500D12CAE92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19AD0EE-281B-4F08-9716-88341B02E4AD}" type="pres">
      <dgm:prSet presAssocID="{68F19985-1F1D-4541-8153-6C64992B73A0}" presName="node" presStyleLbl="node1" presStyleIdx="2" presStyleCnt="4" custScaleX="167012" custScaleY="113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D215D-B9A9-4B55-BC7F-A9DFD34D7BB9}" type="pres">
      <dgm:prSet presAssocID="{FA193D7B-44C6-400A-A289-5A6B7BEE091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48BB770-CE92-4A91-9721-7B1B622F0995}" type="pres">
      <dgm:prSet presAssocID="{FA193D7B-44C6-400A-A289-5A6B7BEE091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2664F34-6627-462A-A4F9-3AAF4232BFC4}" type="pres">
      <dgm:prSet presAssocID="{7CDAFCFB-7810-46CC-83BF-145BD6D3ADE6}" presName="node" presStyleLbl="node1" presStyleIdx="3" presStyleCnt="4" custScaleX="137410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11D54E-F2C6-457B-A091-00B9A8EDBCEF}" srcId="{7B0BB9F4-5B8B-4723-839C-023940F99EB3}" destId="{0634AE45-FAF6-42C5-8D3F-3A52DA7E1A25}" srcOrd="1" destOrd="0" parTransId="{F5DC6371-EA38-4833-980E-519D6F5F63A4}" sibTransId="{3EC83E08-77E0-4BEA-B849-E363F9859DF5}"/>
    <dgm:cxn modelId="{7E4C1C96-7D97-4A3E-9B3E-1C2C342E2F14}" srcId="{7B0BB9F4-5B8B-4723-839C-023940F99EB3}" destId="{B9C4ED02-4B34-426F-8CD3-39F76B90B555}" srcOrd="0" destOrd="0" parTransId="{5D108258-C8D7-461D-B75D-DF3285FCB0C1}" sibTransId="{D1CE55B7-4281-499E-BA89-E21DF191C4C3}"/>
    <dgm:cxn modelId="{6E20E417-7252-4467-86B4-CB45D1BB8397}" type="presOf" srcId="{F5DC6371-EA38-4833-980E-519D6F5F63A4}" destId="{7B91FD2F-7212-4B61-8600-CAB95F4AFE4A}" srcOrd="1" destOrd="0" presId="urn:microsoft.com/office/officeart/2005/8/layout/radial5"/>
    <dgm:cxn modelId="{0527F897-6B7D-43A0-AA96-1C380EEFC4C2}" type="presOf" srcId="{6B3F518A-FBC7-4650-95DB-500D12CAE92E}" destId="{D15949CA-6395-498C-A124-F6C94DB2ACD3}" srcOrd="0" destOrd="0" presId="urn:microsoft.com/office/officeart/2005/8/layout/radial5"/>
    <dgm:cxn modelId="{FAE8A9BE-DF62-45C7-81E4-E394DDD75C06}" type="presOf" srcId="{B9C4ED02-4B34-426F-8CD3-39F76B90B555}" destId="{8A7B4C02-90E0-44D8-8214-66F04DA5D5C9}" srcOrd="0" destOrd="0" presId="urn:microsoft.com/office/officeart/2005/8/layout/radial5"/>
    <dgm:cxn modelId="{8D9EE249-C6F9-4592-A62A-0E6575E587C5}" type="presOf" srcId="{68F19985-1F1D-4541-8153-6C64992B73A0}" destId="{419AD0EE-281B-4F08-9716-88341B02E4AD}" srcOrd="0" destOrd="0" presId="urn:microsoft.com/office/officeart/2005/8/layout/radial5"/>
    <dgm:cxn modelId="{ECA12BA6-F9E3-4324-A13D-0B9EF9BA7355}" type="presOf" srcId="{FA193D7B-44C6-400A-A289-5A6B7BEE0919}" destId="{848BB770-CE92-4A91-9721-7B1B622F0995}" srcOrd="1" destOrd="0" presId="urn:microsoft.com/office/officeart/2005/8/layout/radial5"/>
    <dgm:cxn modelId="{3DEE67F4-836C-4458-868F-87A054C567C1}" srcId="{1C92B957-06EC-432D-848A-524A0ADD74DA}" destId="{7B0BB9F4-5B8B-4723-839C-023940F99EB3}" srcOrd="0" destOrd="0" parTransId="{D1E3D770-C27D-4C06-8884-9204526F65F4}" sibTransId="{4B243282-E256-4987-9AF8-5468104FDDDB}"/>
    <dgm:cxn modelId="{8109709C-A510-4088-8B39-A0A394F08C22}" type="presOf" srcId="{5D108258-C8D7-461D-B75D-DF3285FCB0C1}" destId="{D69937B7-FC12-46B0-8561-4EF747AA33EB}" srcOrd="1" destOrd="0" presId="urn:microsoft.com/office/officeart/2005/8/layout/radial5"/>
    <dgm:cxn modelId="{D5A25D41-322D-40F3-A5F5-8DA9DC1AE0F0}" type="presOf" srcId="{6B3F518A-FBC7-4650-95DB-500D12CAE92E}" destId="{3C59707F-5B36-4EBE-AE3B-4E7C3378DBCD}" srcOrd="1" destOrd="0" presId="urn:microsoft.com/office/officeart/2005/8/layout/radial5"/>
    <dgm:cxn modelId="{BE88700E-68AB-4B3A-9CAD-B20BE8A22373}" srcId="{7B0BB9F4-5B8B-4723-839C-023940F99EB3}" destId="{7CDAFCFB-7810-46CC-83BF-145BD6D3ADE6}" srcOrd="3" destOrd="0" parTransId="{FA193D7B-44C6-400A-A289-5A6B7BEE0919}" sibTransId="{EED550D0-8659-4377-8407-D32DFC834D22}"/>
    <dgm:cxn modelId="{C244DF93-D486-4B1E-9799-9A67DAF9048F}" type="presOf" srcId="{0634AE45-FAF6-42C5-8D3F-3A52DA7E1A25}" destId="{34E7F907-C3B5-4899-B781-62016A5D3846}" srcOrd="0" destOrd="0" presId="urn:microsoft.com/office/officeart/2005/8/layout/radial5"/>
    <dgm:cxn modelId="{070F78F6-0454-4815-B27D-D616ED1F2D9E}" type="presOf" srcId="{1C92B957-06EC-432D-848A-524A0ADD74DA}" destId="{7C3DE146-C197-477E-9B54-62B35CA04C12}" srcOrd="0" destOrd="0" presId="urn:microsoft.com/office/officeart/2005/8/layout/radial5"/>
    <dgm:cxn modelId="{2631C2F3-02CB-4336-9D41-9A3F8585CAF9}" srcId="{7B0BB9F4-5B8B-4723-839C-023940F99EB3}" destId="{68F19985-1F1D-4541-8153-6C64992B73A0}" srcOrd="2" destOrd="0" parTransId="{6B3F518A-FBC7-4650-95DB-500D12CAE92E}" sibTransId="{E4202F8D-F9C1-4979-B505-43D9AB5EEBD8}"/>
    <dgm:cxn modelId="{F83ECFAD-49E8-43E9-BE36-B98BA56EC22F}" type="presOf" srcId="{FA193D7B-44C6-400A-A289-5A6B7BEE0919}" destId="{9F3D215D-B9A9-4B55-BC7F-A9DFD34D7BB9}" srcOrd="0" destOrd="0" presId="urn:microsoft.com/office/officeart/2005/8/layout/radial5"/>
    <dgm:cxn modelId="{DA5AE067-46D8-4AC0-B5B1-357444EB4603}" type="presOf" srcId="{5D108258-C8D7-461D-B75D-DF3285FCB0C1}" destId="{267110CD-C13E-423F-9D50-C788AF95B1A2}" srcOrd="0" destOrd="0" presId="urn:microsoft.com/office/officeart/2005/8/layout/radial5"/>
    <dgm:cxn modelId="{6B2946A0-1051-4441-AAD9-B03264E19B57}" type="presOf" srcId="{F5DC6371-EA38-4833-980E-519D6F5F63A4}" destId="{24339D11-C4A8-42DD-B7B2-328F21C08EA0}" srcOrd="0" destOrd="0" presId="urn:microsoft.com/office/officeart/2005/8/layout/radial5"/>
    <dgm:cxn modelId="{250B72E9-10C6-4F27-91F9-B83A03CF6C8B}" type="presOf" srcId="{7B0BB9F4-5B8B-4723-839C-023940F99EB3}" destId="{D2635B99-5E15-4634-97F6-4E2C49C6B78D}" srcOrd="0" destOrd="0" presId="urn:microsoft.com/office/officeart/2005/8/layout/radial5"/>
    <dgm:cxn modelId="{BF4F890E-82A9-4762-AC5F-438D40F9CBE5}" type="presOf" srcId="{7CDAFCFB-7810-46CC-83BF-145BD6D3ADE6}" destId="{72664F34-6627-462A-A4F9-3AAF4232BFC4}" srcOrd="0" destOrd="0" presId="urn:microsoft.com/office/officeart/2005/8/layout/radial5"/>
    <dgm:cxn modelId="{185E9949-C6EF-4891-8EB1-9039268CA99F}" type="presParOf" srcId="{7C3DE146-C197-477E-9B54-62B35CA04C12}" destId="{D2635B99-5E15-4634-97F6-4E2C49C6B78D}" srcOrd="0" destOrd="0" presId="urn:microsoft.com/office/officeart/2005/8/layout/radial5"/>
    <dgm:cxn modelId="{263ADB57-5A51-4CB8-9416-A952E49A593F}" type="presParOf" srcId="{7C3DE146-C197-477E-9B54-62B35CA04C12}" destId="{267110CD-C13E-423F-9D50-C788AF95B1A2}" srcOrd="1" destOrd="0" presId="urn:microsoft.com/office/officeart/2005/8/layout/radial5"/>
    <dgm:cxn modelId="{44BD5D02-1FF5-4C76-9037-2AAB9384F1CE}" type="presParOf" srcId="{267110CD-C13E-423F-9D50-C788AF95B1A2}" destId="{D69937B7-FC12-46B0-8561-4EF747AA33EB}" srcOrd="0" destOrd="0" presId="urn:microsoft.com/office/officeart/2005/8/layout/radial5"/>
    <dgm:cxn modelId="{EDB83BE8-8DBB-459C-96EC-D5F3419C1B10}" type="presParOf" srcId="{7C3DE146-C197-477E-9B54-62B35CA04C12}" destId="{8A7B4C02-90E0-44D8-8214-66F04DA5D5C9}" srcOrd="2" destOrd="0" presId="urn:microsoft.com/office/officeart/2005/8/layout/radial5"/>
    <dgm:cxn modelId="{3B7B333E-29A3-43F8-A927-45B06966174C}" type="presParOf" srcId="{7C3DE146-C197-477E-9B54-62B35CA04C12}" destId="{24339D11-C4A8-42DD-B7B2-328F21C08EA0}" srcOrd="3" destOrd="0" presId="urn:microsoft.com/office/officeart/2005/8/layout/radial5"/>
    <dgm:cxn modelId="{0A32510E-1908-4C4E-AE7B-87598884BCD7}" type="presParOf" srcId="{24339D11-C4A8-42DD-B7B2-328F21C08EA0}" destId="{7B91FD2F-7212-4B61-8600-CAB95F4AFE4A}" srcOrd="0" destOrd="0" presId="urn:microsoft.com/office/officeart/2005/8/layout/radial5"/>
    <dgm:cxn modelId="{0BA7BF1D-6CFF-4848-8055-95AD911D66DA}" type="presParOf" srcId="{7C3DE146-C197-477E-9B54-62B35CA04C12}" destId="{34E7F907-C3B5-4899-B781-62016A5D3846}" srcOrd="4" destOrd="0" presId="urn:microsoft.com/office/officeart/2005/8/layout/radial5"/>
    <dgm:cxn modelId="{B7CD637F-4B81-455F-8B82-CAF13558CC8E}" type="presParOf" srcId="{7C3DE146-C197-477E-9B54-62B35CA04C12}" destId="{D15949CA-6395-498C-A124-F6C94DB2ACD3}" srcOrd="5" destOrd="0" presId="urn:microsoft.com/office/officeart/2005/8/layout/radial5"/>
    <dgm:cxn modelId="{18E04846-2123-4539-869A-D64FE4551206}" type="presParOf" srcId="{D15949CA-6395-498C-A124-F6C94DB2ACD3}" destId="{3C59707F-5B36-4EBE-AE3B-4E7C3378DBCD}" srcOrd="0" destOrd="0" presId="urn:microsoft.com/office/officeart/2005/8/layout/radial5"/>
    <dgm:cxn modelId="{7C87610E-9DB0-4FCD-9F98-A4699480A69B}" type="presParOf" srcId="{7C3DE146-C197-477E-9B54-62B35CA04C12}" destId="{419AD0EE-281B-4F08-9716-88341B02E4AD}" srcOrd="6" destOrd="0" presId="urn:microsoft.com/office/officeart/2005/8/layout/radial5"/>
    <dgm:cxn modelId="{A62A747B-93AE-4D2F-929A-D8EFDED6448B}" type="presParOf" srcId="{7C3DE146-C197-477E-9B54-62B35CA04C12}" destId="{9F3D215D-B9A9-4B55-BC7F-A9DFD34D7BB9}" srcOrd="7" destOrd="0" presId="urn:microsoft.com/office/officeart/2005/8/layout/radial5"/>
    <dgm:cxn modelId="{2803D980-47FE-48AD-928F-768080E1F31E}" type="presParOf" srcId="{9F3D215D-B9A9-4B55-BC7F-A9DFD34D7BB9}" destId="{848BB770-CE92-4A91-9721-7B1B622F0995}" srcOrd="0" destOrd="0" presId="urn:microsoft.com/office/officeart/2005/8/layout/radial5"/>
    <dgm:cxn modelId="{B7546E63-15EB-4DF6-983A-E4B858F5F892}" type="presParOf" srcId="{7C3DE146-C197-477E-9B54-62B35CA04C12}" destId="{72664F34-6627-462A-A4F9-3AAF4232BFC4}" srcOrd="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92B957-06EC-432D-848A-524A0ADD74DA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0BB9F4-5B8B-4723-839C-023940F99EB3}">
      <dgm:prSet phldrT="[Text]" custT="1"/>
      <dgm:spPr/>
      <dgm:t>
        <a:bodyPr/>
        <a:lstStyle/>
        <a:p>
          <a:pPr algn="ctr"/>
          <a:r>
            <a:rPr lang="ar-EG" sz="3200" dirty="0" smtClean="0"/>
            <a:t>نون ساكن احكام  اربعة</a:t>
          </a:r>
          <a:endParaRPr lang="en-US" sz="4400" dirty="0"/>
        </a:p>
      </dgm:t>
    </dgm:pt>
    <dgm:pt modelId="{D1E3D770-C27D-4C06-8884-9204526F65F4}" type="parTrans" cxnId="{3DEE67F4-836C-4458-868F-87A054C567C1}">
      <dgm:prSet/>
      <dgm:spPr/>
      <dgm:t>
        <a:bodyPr/>
        <a:lstStyle/>
        <a:p>
          <a:endParaRPr lang="en-US"/>
        </a:p>
      </dgm:t>
    </dgm:pt>
    <dgm:pt modelId="{4B243282-E256-4987-9AF8-5468104FDDDB}" type="sibTrans" cxnId="{3DEE67F4-836C-4458-868F-87A054C567C1}">
      <dgm:prSet/>
      <dgm:spPr/>
      <dgm:t>
        <a:bodyPr/>
        <a:lstStyle/>
        <a:p>
          <a:endParaRPr lang="en-US"/>
        </a:p>
      </dgm:t>
    </dgm:pt>
    <dgm:pt modelId="{B9C4ED02-4B34-426F-8CD3-39F76B90B555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ar-EG" sz="6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اظهار</a:t>
          </a:r>
          <a:endParaRPr lang="en-US" sz="6000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5D108258-C8D7-461D-B75D-DF3285FCB0C1}" type="parTrans" cxnId="{7E4C1C96-7D97-4A3E-9B3E-1C2C342E2F14}">
      <dgm:prSet/>
      <dgm:spPr/>
      <dgm:t>
        <a:bodyPr/>
        <a:lstStyle/>
        <a:p>
          <a:endParaRPr lang="en-US"/>
        </a:p>
      </dgm:t>
    </dgm:pt>
    <dgm:pt modelId="{D1CE55B7-4281-499E-BA89-E21DF191C4C3}" type="sibTrans" cxnId="{7E4C1C96-7D97-4A3E-9B3E-1C2C342E2F14}">
      <dgm:prSet/>
      <dgm:spPr/>
      <dgm:t>
        <a:bodyPr/>
        <a:lstStyle/>
        <a:p>
          <a:endParaRPr lang="en-US"/>
        </a:p>
      </dgm:t>
    </dgm:pt>
    <dgm:pt modelId="{0634AE45-FAF6-42C5-8D3F-3A52DA7E1A25}">
      <dgm:prSet phldrT="[Text]" custT="1"/>
      <dgm:spPr/>
      <dgm:t>
        <a:bodyPr/>
        <a:lstStyle/>
        <a:p>
          <a:r>
            <a:rPr lang="ar-EG" sz="6000" dirty="0" smtClean="0"/>
            <a:t>اخفاء</a:t>
          </a:r>
          <a:endParaRPr lang="en-US" sz="3000" dirty="0"/>
        </a:p>
      </dgm:t>
    </dgm:pt>
    <dgm:pt modelId="{F5DC6371-EA38-4833-980E-519D6F5F63A4}" type="parTrans" cxnId="{C211D54E-F2C6-457B-A091-00B9A8EDBCEF}">
      <dgm:prSet/>
      <dgm:spPr/>
      <dgm:t>
        <a:bodyPr/>
        <a:lstStyle/>
        <a:p>
          <a:endParaRPr lang="en-US"/>
        </a:p>
      </dgm:t>
    </dgm:pt>
    <dgm:pt modelId="{3EC83E08-77E0-4BEA-B849-E363F9859DF5}" type="sibTrans" cxnId="{C211D54E-F2C6-457B-A091-00B9A8EDBCEF}">
      <dgm:prSet/>
      <dgm:spPr/>
      <dgm:t>
        <a:bodyPr/>
        <a:lstStyle/>
        <a:p>
          <a:endParaRPr lang="en-US"/>
        </a:p>
      </dgm:t>
    </dgm:pt>
    <dgm:pt modelId="{68F19985-1F1D-4541-8153-6C64992B73A0}">
      <dgm:prSet phldrT="[Text]" custT="1"/>
      <dgm:spPr/>
      <dgm:t>
        <a:bodyPr/>
        <a:lstStyle/>
        <a:p>
          <a:r>
            <a:rPr lang="ar-EG" sz="6000" dirty="0" smtClean="0"/>
            <a:t>اقلاب</a:t>
          </a:r>
          <a:endParaRPr lang="en-US" sz="6000" dirty="0"/>
        </a:p>
      </dgm:t>
    </dgm:pt>
    <dgm:pt modelId="{6B3F518A-FBC7-4650-95DB-500D12CAE92E}" type="parTrans" cxnId="{2631C2F3-02CB-4336-9D41-9A3F8585CAF9}">
      <dgm:prSet/>
      <dgm:spPr/>
      <dgm:t>
        <a:bodyPr/>
        <a:lstStyle/>
        <a:p>
          <a:endParaRPr lang="en-US"/>
        </a:p>
      </dgm:t>
    </dgm:pt>
    <dgm:pt modelId="{E4202F8D-F9C1-4979-B505-43D9AB5EEBD8}" type="sibTrans" cxnId="{2631C2F3-02CB-4336-9D41-9A3F8585CAF9}">
      <dgm:prSet/>
      <dgm:spPr/>
      <dgm:t>
        <a:bodyPr/>
        <a:lstStyle/>
        <a:p>
          <a:endParaRPr lang="en-US"/>
        </a:p>
      </dgm:t>
    </dgm:pt>
    <dgm:pt modelId="{7CDAFCFB-7810-46CC-83BF-145BD6D3ADE6}">
      <dgm:prSet phldrT="[Text]" custT="1"/>
      <dgm:spPr/>
      <dgm:t>
        <a:bodyPr/>
        <a:lstStyle/>
        <a:p>
          <a:r>
            <a:rPr lang="ar-EG" sz="6600" dirty="0" smtClean="0"/>
            <a:t>ادغام</a:t>
          </a:r>
          <a:endParaRPr lang="en-US" sz="6600" dirty="0"/>
        </a:p>
      </dgm:t>
    </dgm:pt>
    <dgm:pt modelId="{FA193D7B-44C6-400A-A289-5A6B7BEE0919}" type="parTrans" cxnId="{BE88700E-68AB-4B3A-9CAD-B20BE8A22373}">
      <dgm:prSet/>
      <dgm:spPr/>
      <dgm:t>
        <a:bodyPr/>
        <a:lstStyle/>
        <a:p>
          <a:endParaRPr lang="en-US"/>
        </a:p>
      </dgm:t>
    </dgm:pt>
    <dgm:pt modelId="{EED550D0-8659-4377-8407-D32DFC834D22}" type="sibTrans" cxnId="{BE88700E-68AB-4B3A-9CAD-B20BE8A22373}">
      <dgm:prSet/>
      <dgm:spPr/>
      <dgm:t>
        <a:bodyPr/>
        <a:lstStyle/>
        <a:p>
          <a:endParaRPr lang="en-US"/>
        </a:p>
      </dgm:t>
    </dgm:pt>
    <dgm:pt modelId="{7C3DE146-C197-477E-9B54-62B35CA04C12}" type="pres">
      <dgm:prSet presAssocID="{1C92B957-06EC-432D-848A-524A0ADD74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35B99-5E15-4634-97F6-4E2C49C6B78D}" type="pres">
      <dgm:prSet presAssocID="{7B0BB9F4-5B8B-4723-839C-023940F99EB3}" presName="centerShape" presStyleLbl="node0" presStyleIdx="0" presStyleCnt="1" custScaleX="130002" custScaleY="120717"/>
      <dgm:spPr/>
      <dgm:t>
        <a:bodyPr/>
        <a:lstStyle/>
        <a:p>
          <a:endParaRPr lang="en-US"/>
        </a:p>
      </dgm:t>
    </dgm:pt>
    <dgm:pt modelId="{267110CD-C13E-423F-9D50-C788AF95B1A2}" type="pres">
      <dgm:prSet presAssocID="{5D108258-C8D7-461D-B75D-DF3285FCB0C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69937B7-FC12-46B0-8561-4EF747AA33EB}" type="pres">
      <dgm:prSet presAssocID="{5D108258-C8D7-461D-B75D-DF3285FCB0C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A7B4C02-90E0-44D8-8214-66F04DA5D5C9}" type="pres">
      <dgm:prSet presAssocID="{B9C4ED02-4B34-426F-8CD3-39F76B90B555}" presName="node" presStyleLbl="node1" presStyleIdx="0" presStyleCnt="4" custScaleX="139422" custScaleY="11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39D11-C4A8-42DD-B7B2-328F21C08EA0}" type="pres">
      <dgm:prSet presAssocID="{F5DC6371-EA38-4833-980E-519D6F5F63A4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B91FD2F-7212-4B61-8600-CAB95F4AFE4A}" type="pres">
      <dgm:prSet presAssocID="{F5DC6371-EA38-4833-980E-519D6F5F63A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4E7F907-C3B5-4899-B781-62016A5D3846}" type="pres">
      <dgm:prSet presAssocID="{0634AE45-FAF6-42C5-8D3F-3A52DA7E1A25}" presName="node" presStyleLbl="node1" presStyleIdx="1" presStyleCnt="4" custScaleX="137677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949CA-6395-498C-A124-F6C94DB2ACD3}" type="pres">
      <dgm:prSet presAssocID="{6B3F518A-FBC7-4650-95DB-500D12CAE92E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C59707F-5B36-4EBE-AE3B-4E7C3378DBCD}" type="pres">
      <dgm:prSet presAssocID="{6B3F518A-FBC7-4650-95DB-500D12CAE92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19AD0EE-281B-4F08-9716-88341B02E4AD}" type="pres">
      <dgm:prSet presAssocID="{68F19985-1F1D-4541-8153-6C64992B73A0}" presName="node" presStyleLbl="node1" presStyleIdx="2" presStyleCnt="4" custScaleX="167012" custScaleY="113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D215D-B9A9-4B55-BC7F-A9DFD34D7BB9}" type="pres">
      <dgm:prSet presAssocID="{FA193D7B-44C6-400A-A289-5A6B7BEE091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48BB770-CE92-4A91-9721-7B1B622F0995}" type="pres">
      <dgm:prSet presAssocID="{FA193D7B-44C6-400A-A289-5A6B7BEE091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2664F34-6627-462A-A4F9-3AAF4232BFC4}" type="pres">
      <dgm:prSet presAssocID="{7CDAFCFB-7810-46CC-83BF-145BD6D3ADE6}" presName="node" presStyleLbl="node1" presStyleIdx="3" presStyleCnt="4" custScaleX="137410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023FDC-16D0-4524-87DD-E5440C7B8439}" type="presOf" srcId="{F5DC6371-EA38-4833-980E-519D6F5F63A4}" destId="{24339D11-C4A8-42DD-B7B2-328F21C08EA0}" srcOrd="0" destOrd="0" presId="urn:microsoft.com/office/officeart/2005/8/layout/radial5"/>
    <dgm:cxn modelId="{32A8BB06-E0FC-4E3B-98A0-41040A1FE994}" type="presOf" srcId="{6B3F518A-FBC7-4650-95DB-500D12CAE92E}" destId="{3C59707F-5B36-4EBE-AE3B-4E7C3378DBCD}" srcOrd="1" destOrd="0" presId="urn:microsoft.com/office/officeart/2005/8/layout/radial5"/>
    <dgm:cxn modelId="{7E4C1C96-7D97-4A3E-9B3E-1C2C342E2F14}" srcId="{7B0BB9F4-5B8B-4723-839C-023940F99EB3}" destId="{B9C4ED02-4B34-426F-8CD3-39F76B90B555}" srcOrd="0" destOrd="0" parTransId="{5D108258-C8D7-461D-B75D-DF3285FCB0C1}" sibTransId="{D1CE55B7-4281-499E-BA89-E21DF191C4C3}"/>
    <dgm:cxn modelId="{C211D54E-F2C6-457B-A091-00B9A8EDBCEF}" srcId="{7B0BB9F4-5B8B-4723-839C-023940F99EB3}" destId="{0634AE45-FAF6-42C5-8D3F-3A52DA7E1A25}" srcOrd="1" destOrd="0" parTransId="{F5DC6371-EA38-4833-980E-519D6F5F63A4}" sibTransId="{3EC83E08-77E0-4BEA-B849-E363F9859DF5}"/>
    <dgm:cxn modelId="{5E3F84E8-863B-4BB5-A257-A41106B1D606}" type="presOf" srcId="{0634AE45-FAF6-42C5-8D3F-3A52DA7E1A25}" destId="{34E7F907-C3B5-4899-B781-62016A5D3846}" srcOrd="0" destOrd="0" presId="urn:microsoft.com/office/officeart/2005/8/layout/radial5"/>
    <dgm:cxn modelId="{0930B9E4-95F3-4C56-AA60-0B3CD8D61D14}" type="presOf" srcId="{7B0BB9F4-5B8B-4723-839C-023940F99EB3}" destId="{D2635B99-5E15-4634-97F6-4E2C49C6B78D}" srcOrd="0" destOrd="0" presId="urn:microsoft.com/office/officeart/2005/8/layout/radial5"/>
    <dgm:cxn modelId="{326AB411-3E2F-4422-86FF-441A317A6C4C}" type="presOf" srcId="{68F19985-1F1D-4541-8153-6C64992B73A0}" destId="{419AD0EE-281B-4F08-9716-88341B02E4AD}" srcOrd="0" destOrd="0" presId="urn:microsoft.com/office/officeart/2005/8/layout/radial5"/>
    <dgm:cxn modelId="{3DEE67F4-836C-4458-868F-87A054C567C1}" srcId="{1C92B957-06EC-432D-848A-524A0ADD74DA}" destId="{7B0BB9F4-5B8B-4723-839C-023940F99EB3}" srcOrd="0" destOrd="0" parTransId="{D1E3D770-C27D-4C06-8884-9204526F65F4}" sibTransId="{4B243282-E256-4987-9AF8-5468104FDDDB}"/>
    <dgm:cxn modelId="{92DAF247-B8EB-41EE-91D2-49166F1D39FC}" type="presOf" srcId="{5D108258-C8D7-461D-B75D-DF3285FCB0C1}" destId="{267110CD-C13E-423F-9D50-C788AF95B1A2}" srcOrd="0" destOrd="0" presId="urn:microsoft.com/office/officeart/2005/8/layout/radial5"/>
    <dgm:cxn modelId="{6D8845B3-997C-4675-B078-BAB6245FF623}" type="presOf" srcId="{FA193D7B-44C6-400A-A289-5A6B7BEE0919}" destId="{9F3D215D-B9A9-4B55-BC7F-A9DFD34D7BB9}" srcOrd="0" destOrd="0" presId="urn:microsoft.com/office/officeart/2005/8/layout/radial5"/>
    <dgm:cxn modelId="{60D7CFD1-E728-49FD-90E8-13F86B1D423D}" type="presOf" srcId="{F5DC6371-EA38-4833-980E-519D6F5F63A4}" destId="{7B91FD2F-7212-4B61-8600-CAB95F4AFE4A}" srcOrd="1" destOrd="0" presId="urn:microsoft.com/office/officeart/2005/8/layout/radial5"/>
    <dgm:cxn modelId="{D872A763-A9ED-4173-B93E-769A344F3839}" type="presOf" srcId="{6B3F518A-FBC7-4650-95DB-500D12CAE92E}" destId="{D15949CA-6395-498C-A124-F6C94DB2ACD3}" srcOrd="0" destOrd="0" presId="urn:microsoft.com/office/officeart/2005/8/layout/radial5"/>
    <dgm:cxn modelId="{63003408-2AC3-4FA0-B4A2-236837392182}" type="presOf" srcId="{B9C4ED02-4B34-426F-8CD3-39F76B90B555}" destId="{8A7B4C02-90E0-44D8-8214-66F04DA5D5C9}" srcOrd="0" destOrd="0" presId="urn:microsoft.com/office/officeart/2005/8/layout/radial5"/>
    <dgm:cxn modelId="{BE88700E-68AB-4B3A-9CAD-B20BE8A22373}" srcId="{7B0BB9F4-5B8B-4723-839C-023940F99EB3}" destId="{7CDAFCFB-7810-46CC-83BF-145BD6D3ADE6}" srcOrd="3" destOrd="0" parTransId="{FA193D7B-44C6-400A-A289-5A6B7BEE0919}" sibTransId="{EED550D0-8659-4377-8407-D32DFC834D22}"/>
    <dgm:cxn modelId="{2631C2F3-02CB-4336-9D41-9A3F8585CAF9}" srcId="{7B0BB9F4-5B8B-4723-839C-023940F99EB3}" destId="{68F19985-1F1D-4541-8153-6C64992B73A0}" srcOrd="2" destOrd="0" parTransId="{6B3F518A-FBC7-4650-95DB-500D12CAE92E}" sibTransId="{E4202F8D-F9C1-4979-B505-43D9AB5EEBD8}"/>
    <dgm:cxn modelId="{CA41516F-EB9E-48A9-8A3B-578EB833E4BD}" type="presOf" srcId="{7CDAFCFB-7810-46CC-83BF-145BD6D3ADE6}" destId="{72664F34-6627-462A-A4F9-3AAF4232BFC4}" srcOrd="0" destOrd="0" presId="urn:microsoft.com/office/officeart/2005/8/layout/radial5"/>
    <dgm:cxn modelId="{D7ECEE87-A34C-4D08-9DD3-EE34508A5571}" type="presOf" srcId="{5D108258-C8D7-461D-B75D-DF3285FCB0C1}" destId="{D69937B7-FC12-46B0-8561-4EF747AA33EB}" srcOrd="1" destOrd="0" presId="urn:microsoft.com/office/officeart/2005/8/layout/radial5"/>
    <dgm:cxn modelId="{AE1CF458-6924-4DB2-97DB-2B1435ECFF53}" type="presOf" srcId="{FA193D7B-44C6-400A-A289-5A6B7BEE0919}" destId="{848BB770-CE92-4A91-9721-7B1B622F0995}" srcOrd="1" destOrd="0" presId="urn:microsoft.com/office/officeart/2005/8/layout/radial5"/>
    <dgm:cxn modelId="{CF4F1FCB-9A9B-4B28-BEEA-2445BFD7110A}" type="presOf" srcId="{1C92B957-06EC-432D-848A-524A0ADD74DA}" destId="{7C3DE146-C197-477E-9B54-62B35CA04C12}" srcOrd="0" destOrd="0" presId="urn:microsoft.com/office/officeart/2005/8/layout/radial5"/>
    <dgm:cxn modelId="{1D6EAED2-363D-4080-B70C-ABDDE6CBD46B}" type="presParOf" srcId="{7C3DE146-C197-477E-9B54-62B35CA04C12}" destId="{D2635B99-5E15-4634-97F6-4E2C49C6B78D}" srcOrd="0" destOrd="0" presId="urn:microsoft.com/office/officeart/2005/8/layout/radial5"/>
    <dgm:cxn modelId="{C62F0177-13FF-47A8-94F1-D5D91C6B1867}" type="presParOf" srcId="{7C3DE146-C197-477E-9B54-62B35CA04C12}" destId="{267110CD-C13E-423F-9D50-C788AF95B1A2}" srcOrd="1" destOrd="0" presId="urn:microsoft.com/office/officeart/2005/8/layout/radial5"/>
    <dgm:cxn modelId="{F162D1EF-9E6E-4754-A7A6-F5D20D59A299}" type="presParOf" srcId="{267110CD-C13E-423F-9D50-C788AF95B1A2}" destId="{D69937B7-FC12-46B0-8561-4EF747AA33EB}" srcOrd="0" destOrd="0" presId="urn:microsoft.com/office/officeart/2005/8/layout/radial5"/>
    <dgm:cxn modelId="{1EE33B5D-E11B-4789-A201-7AAFFEBB1877}" type="presParOf" srcId="{7C3DE146-C197-477E-9B54-62B35CA04C12}" destId="{8A7B4C02-90E0-44D8-8214-66F04DA5D5C9}" srcOrd="2" destOrd="0" presId="urn:microsoft.com/office/officeart/2005/8/layout/radial5"/>
    <dgm:cxn modelId="{57B40310-F425-4016-B482-E07E6C638C61}" type="presParOf" srcId="{7C3DE146-C197-477E-9B54-62B35CA04C12}" destId="{24339D11-C4A8-42DD-B7B2-328F21C08EA0}" srcOrd="3" destOrd="0" presId="urn:microsoft.com/office/officeart/2005/8/layout/radial5"/>
    <dgm:cxn modelId="{C7DD52A1-A7E0-4945-A429-BFE9F9409F6E}" type="presParOf" srcId="{24339D11-C4A8-42DD-B7B2-328F21C08EA0}" destId="{7B91FD2F-7212-4B61-8600-CAB95F4AFE4A}" srcOrd="0" destOrd="0" presId="urn:microsoft.com/office/officeart/2005/8/layout/radial5"/>
    <dgm:cxn modelId="{80E76018-EBA2-4356-9D5E-492BA71CBA7B}" type="presParOf" srcId="{7C3DE146-C197-477E-9B54-62B35CA04C12}" destId="{34E7F907-C3B5-4899-B781-62016A5D3846}" srcOrd="4" destOrd="0" presId="urn:microsoft.com/office/officeart/2005/8/layout/radial5"/>
    <dgm:cxn modelId="{13F4E48F-B2F8-4C47-9865-837E87CEC524}" type="presParOf" srcId="{7C3DE146-C197-477E-9B54-62B35CA04C12}" destId="{D15949CA-6395-498C-A124-F6C94DB2ACD3}" srcOrd="5" destOrd="0" presId="urn:microsoft.com/office/officeart/2005/8/layout/radial5"/>
    <dgm:cxn modelId="{AE36D148-3E05-4C1B-9470-3AAFFA2BF173}" type="presParOf" srcId="{D15949CA-6395-498C-A124-F6C94DB2ACD3}" destId="{3C59707F-5B36-4EBE-AE3B-4E7C3378DBCD}" srcOrd="0" destOrd="0" presId="urn:microsoft.com/office/officeart/2005/8/layout/radial5"/>
    <dgm:cxn modelId="{C4A46AA5-BFEE-4EC8-BC39-8E6256BE5C36}" type="presParOf" srcId="{7C3DE146-C197-477E-9B54-62B35CA04C12}" destId="{419AD0EE-281B-4F08-9716-88341B02E4AD}" srcOrd="6" destOrd="0" presId="urn:microsoft.com/office/officeart/2005/8/layout/radial5"/>
    <dgm:cxn modelId="{31D83BFC-2965-4175-9690-23BD60C4A884}" type="presParOf" srcId="{7C3DE146-C197-477E-9B54-62B35CA04C12}" destId="{9F3D215D-B9A9-4B55-BC7F-A9DFD34D7BB9}" srcOrd="7" destOrd="0" presId="urn:microsoft.com/office/officeart/2005/8/layout/radial5"/>
    <dgm:cxn modelId="{8DFBEC1B-0E66-42B6-8588-32756C757679}" type="presParOf" srcId="{9F3D215D-B9A9-4B55-BC7F-A9DFD34D7BB9}" destId="{848BB770-CE92-4A91-9721-7B1B622F0995}" srcOrd="0" destOrd="0" presId="urn:microsoft.com/office/officeart/2005/8/layout/radial5"/>
    <dgm:cxn modelId="{A6F1627A-2A39-42F7-B5BB-BCAC7DDA53B8}" type="presParOf" srcId="{7C3DE146-C197-477E-9B54-62B35CA04C12}" destId="{72664F34-6627-462A-A4F9-3AAF4232BFC4}" srcOrd="8" destOrd="0" presId="urn:microsoft.com/office/officeart/2005/8/layout/radial5"/>
  </dgm:cxnLst>
  <dgm:bg>
    <a:gradFill>
      <a:gsLst>
        <a:gs pos="0">
          <a:srgbClr val="DDEBCF"/>
        </a:gs>
        <a:gs pos="50000">
          <a:srgbClr val="9CB86E"/>
        </a:gs>
        <a:gs pos="100000">
          <a:srgbClr val="156B13"/>
        </a:gs>
      </a:gsLst>
      <a:lin ang="9000000" scaled="0"/>
    </a:gra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8947E-DB19-47EC-A4BC-938F9E5DED20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D775D-DE03-4FD4-AB73-F1D6D7555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সংশ্লিষ্ট ছবি (মাখরাজ) দ্বারা শিক্ষার্থীদের স্বাগতম জানানো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41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95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950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D775D-DE03-4FD4-AB73-F1D6D7555CA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জানিয়ে শিক্ষক মহোদয় পাঠ শেষ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85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B645-68CF-4AB3-842C-C04F9ABC88C1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57A8-AFC4-4FA4-8B58-EDE3420A9C19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B91F-0688-46A7-BA3C-46768C21780C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3852-5AEF-4C09-9226-98D6B9DC331C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4001-44B2-47AE-9049-9F99FF53E5FD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21E1-D12E-4652-897B-6326D779F181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0C5-71C2-45A3-9FCB-4B157460FC11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6FF7-EA85-4E5D-8410-E8D39955AF0F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19E2-25D1-4895-98CC-C49B44ADD791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BD6F-6E86-442B-9BAB-DB42FD2140F7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287C-F107-446C-B658-6C5C06E99CE0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ssan88only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???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d. Yunus Azad\Desktop\1_832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9144000" cy="3154597"/>
          </a:xfrm>
          <a:prstGeom prst="rect">
            <a:avLst/>
          </a:prstGeom>
          <a:noFill/>
        </p:spPr>
        <p:txBody>
          <a:bodyPr wrap="square" lIns="91328" tIns="45664" rIns="91328" bIns="45664" rtlCol="0"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9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28700" b="1" dirty="0">
              <a:ln w="11430"/>
              <a:solidFill>
                <a:srgbClr val="00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0F87-E4AD-4D5A-B87E-419E2656F180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09145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0">
              <a:srgbClr val="0070C0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381000" y="0"/>
            <a:ext cx="8763000" cy="1981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নুন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4648200" y="2209800"/>
            <a:ext cx="4114800" cy="419100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সাকিনওয়ালা</a:t>
            </a:r>
            <a:endParaRPr lang="en-US" sz="4800" dirty="0" smtClean="0"/>
          </a:p>
          <a:p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নুন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নুন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সাকিন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9600" dirty="0" smtClean="0"/>
          </a:p>
          <a:p>
            <a:pPr algn="ctr"/>
            <a:r>
              <a:rPr lang="en-US" sz="4800" dirty="0" smtClean="0"/>
              <a:t>  </a:t>
            </a:r>
          </a:p>
          <a:p>
            <a:pPr algn="ctr"/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2209800"/>
            <a:ext cx="3352800" cy="434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نْ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AB8B-9F5C-4183-A5C6-65BDA5C7299F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381000" y="0"/>
            <a:ext cx="8763000" cy="1981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তানভীন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29200" y="2057400"/>
            <a:ext cx="3733800" cy="449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اً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057400"/>
            <a:ext cx="4114800" cy="449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দুই যবর</a:t>
            </a:r>
            <a:endParaRPr lang="en-US" sz="4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4653-C427-4E0A-B8E4-83B82BEA0072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105400" y="685800"/>
            <a:ext cx="3733800" cy="5791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ar-EG" sz="41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اٍ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685800"/>
            <a:ext cx="4114800" cy="586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দুইযের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02B5-C73C-4A6F-8102-E0C6A70F0FA1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105400" y="685800"/>
            <a:ext cx="3733800" cy="5791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ar-EG" sz="41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/>
                <a:cs typeface="Arabic Typesetting"/>
              </a:rPr>
              <a:t>اٌ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685800"/>
            <a:ext cx="4114800" cy="586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দুইপেশ</a:t>
            </a:r>
            <a:endParaRPr lang="en-US" sz="4800" dirty="0"/>
          </a:p>
        </p:txBody>
      </p:sp>
      <p:sp>
        <p:nvSpPr>
          <p:cNvPr id="7" name="Oval 6"/>
          <p:cNvSpPr/>
          <p:nvPr/>
        </p:nvSpPr>
        <p:spPr>
          <a:xfrm>
            <a:off x="1905000" y="4343400"/>
            <a:ext cx="54864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EG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تنوين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D0D1-9381-450B-A9F5-A081C57F10E3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FFFF00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39624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اً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53000" y="762000"/>
            <a:ext cx="38100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اَنْ</a:t>
            </a:r>
            <a:endParaRPr lang="en-US" sz="1600" dirty="0"/>
          </a:p>
        </p:txBody>
      </p:sp>
      <p:sp>
        <p:nvSpPr>
          <p:cNvPr id="6" name="Left-Right Arrow 5"/>
          <p:cNvSpPr/>
          <p:nvPr/>
        </p:nvSpPr>
        <p:spPr>
          <a:xfrm rot="2557778">
            <a:off x="3045204" y="1211948"/>
            <a:ext cx="2819400" cy="2667000"/>
          </a:xfrm>
          <a:prstGeom prst="leftRightArrow">
            <a:avLst>
              <a:gd name="adj1" fmla="val 50000"/>
              <a:gd name="adj2" fmla="val 17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মুলত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94C9-0AFA-4215-BC5E-BCD64EB441C5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build="p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39624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اٍ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53000" y="762000"/>
            <a:ext cx="38100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اِنْ</a:t>
            </a:r>
            <a:endParaRPr lang="en-US" sz="1600" dirty="0"/>
          </a:p>
        </p:txBody>
      </p:sp>
      <p:sp>
        <p:nvSpPr>
          <p:cNvPr id="6" name="Left-Right Arrow 5"/>
          <p:cNvSpPr/>
          <p:nvPr/>
        </p:nvSpPr>
        <p:spPr>
          <a:xfrm rot="2557778">
            <a:off x="3045204" y="1211948"/>
            <a:ext cx="2819400" cy="2667000"/>
          </a:xfrm>
          <a:prstGeom prst="leftRightArrow">
            <a:avLst>
              <a:gd name="adj1" fmla="val 50000"/>
              <a:gd name="adj2" fmla="val 17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মুলত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42E1-105B-4126-A88C-7DD7917AB7D6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build="p" animBg="1"/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39624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اٌ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53000" y="762000"/>
            <a:ext cx="38100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اُنْ</a:t>
            </a:r>
            <a:endParaRPr lang="en-US" sz="1600" dirty="0"/>
          </a:p>
        </p:txBody>
      </p:sp>
      <p:sp>
        <p:nvSpPr>
          <p:cNvPr id="6" name="Left-Right Arrow 5"/>
          <p:cNvSpPr/>
          <p:nvPr/>
        </p:nvSpPr>
        <p:spPr>
          <a:xfrm rot="2557778">
            <a:off x="3045204" y="1211948"/>
            <a:ext cx="2819400" cy="2667000"/>
          </a:xfrm>
          <a:prstGeom prst="leftRightArrow">
            <a:avLst>
              <a:gd name="adj1" fmla="val 50000"/>
              <a:gd name="adj2" fmla="val 17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মুলত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429-F8C9-4700-8A7E-F86A22787E71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build="p" animBg="1"/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810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1AFF-1171-4880-804F-10E4652DE40A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533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1600" smtClean="0">
                <a:solidFill>
                  <a:schemeClr val="tx1"/>
                </a:solidFill>
              </a:rPr>
              <a:t>মোঃ আবুল হাসান মোবাঃ ০১৭৪৫৫৭১৪৩৬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81000" y="228600"/>
            <a:ext cx="2288196" cy="2209800"/>
            <a:chOff x="5789006" y="-253083"/>
            <a:chExt cx="2288196" cy="1832549"/>
          </a:xfrm>
        </p:grpSpPr>
        <p:sp>
          <p:nvSpPr>
            <p:cNvPr id="5" name="Oval 4"/>
            <p:cNvSpPr/>
            <p:nvPr/>
          </p:nvSpPr>
          <p:spPr>
            <a:xfrm>
              <a:off x="5789006" y="-253083"/>
              <a:ext cx="2288196" cy="183254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6170006" y="51719"/>
              <a:ext cx="1600200" cy="127498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6000" b="1" kern="1200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اظهار</a:t>
              </a:r>
              <a:endParaRPr lang="en-US" sz="6000" b="1" kern="1200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834998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05113"/>
            <a:ext cx="9144000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>
            <a:off x="457200" y="533400"/>
            <a:ext cx="2741004" cy="1870100"/>
            <a:chOff x="2819402" y="4478982"/>
            <a:chExt cx="2741004" cy="1870100"/>
          </a:xfrm>
        </p:grpSpPr>
        <p:sp>
          <p:nvSpPr>
            <p:cNvPr id="6" name="Oval 5"/>
            <p:cNvSpPr/>
            <p:nvPr/>
          </p:nvSpPr>
          <p:spPr>
            <a:xfrm>
              <a:off x="2819402" y="4478982"/>
              <a:ext cx="2741004" cy="18701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220813" y="4752852"/>
              <a:ext cx="1938182" cy="132236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6000" kern="1200" dirty="0" smtClean="0"/>
                <a:t>اقلاب</a:t>
              </a:r>
              <a:endParaRPr lang="en-US" sz="60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12" y="609604"/>
            <a:ext cx="8381988" cy="5693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336" tIns="45668" rIns="91336" bIns="45668" rtlCol="0">
            <a:spAutoFit/>
          </a:bodyPr>
          <a:lstStyle/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মৌলভী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ছালেহাবাদ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নম্বর 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১৭৪৫৫৭১৪৩৬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  <a:hlinkClick r:id="rId3"/>
              </a:rPr>
              <a:t>hassan88only@gmail.com</a:t>
            </a:r>
            <a:endPara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-152387" y="-1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pic>
        <p:nvPicPr>
          <p:cNvPr id="16" name="Picture 15" descr="DSC0029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838200"/>
            <a:ext cx="1676400" cy="1981200"/>
          </a:xfrm>
          <a:prstGeom prst="ellipse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B67-03AB-4472-8C1C-7C9DF4B7CC5B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436890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8534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762000" y="1"/>
            <a:ext cx="2362200" cy="2286000"/>
            <a:chOff x="763095" y="2124207"/>
            <a:chExt cx="2255175" cy="1981209"/>
          </a:xfrm>
        </p:grpSpPr>
        <p:sp>
          <p:nvSpPr>
            <p:cNvPr id="7" name="Oval 6"/>
            <p:cNvSpPr/>
            <p:nvPr/>
          </p:nvSpPr>
          <p:spPr>
            <a:xfrm>
              <a:off x="763095" y="2124207"/>
              <a:ext cx="2255175" cy="19812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1093358" y="2414348"/>
              <a:ext cx="1594649" cy="1400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6600" kern="1200" dirty="0" smtClean="0"/>
                <a:t>ادغام</a:t>
              </a:r>
              <a:endParaRPr lang="en-US" sz="66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59032"/>
            <a:ext cx="8534400" cy="611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810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381000"/>
            <a:ext cx="18288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দলীয়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304800"/>
            <a:ext cx="33528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এই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৪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প্রকারের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সংজ্ঞ্যা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ও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উদাহরন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লিখ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 </a:t>
            </a:r>
          </a:p>
          <a:p>
            <a:pPr algn="ctr"/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84F4-761E-47B9-BC27-184479D80BE8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4495800" cy="304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1800" smtClean="0">
                <a:solidFill>
                  <a:schemeClr val="tx1"/>
                </a:solidFill>
              </a:rPr>
              <a:t>মোঃ আবুল হাসান মোবাঃ ০১৭৪৫৫৭১৪৩৬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build="p" animBg="1"/>
      <p:bldP spid="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1524000" y="609600"/>
            <a:ext cx="4419600" cy="1219200"/>
          </a:xfrm>
          <a:prstGeom prst="flowChartMulti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মূল্যায়ন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8305800" cy="41148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v"/>
            </a:pPr>
            <a:r>
              <a:rPr lang="en-US" sz="4400" dirty="0" err="1" smtClean="0"/>
              <a:t>নুন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সাকিন</a:t>
            </a:r>
            <a:r>
              <a:rPr lang="en-US" sz="4400" dirty="0" smtClean="0"/>
              <a:t> ও </a:t>
            </a:r>
            <a:r>
              <a:rPr lang="en-US" sz="4400" dirty="0" err="1" smtClean="0"/>
              <a:t>তানভীন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 </a:t>
            </a:r>
            <a:r>
              <a:rPr lang="en-US" sz="4400" dirty="0" err="1" smtClean="0"/>
              <a:t>নুন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সাকিন</a:t>
            </a:r>
            <a:r>
              <a:rPr lang="en-US" sz="4400" dirty="0" smtClean="0"/>
              <a:t> ও </a:t>
            </a:r>
            <a:r>
              <a:rPr lang="en-US" sz="4400" dirty="0" err="1" smtClean="0"/>
              <a:t>তানবীনের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আহকাম</a:t>
            </a:r>
            <a:r>
              <a:rPr lang="en-US" sz="4400" dirty="0" smtClean="0"/>
              <a:t>        	</a:t>
            </a:r>
            <a:r>
              <a:rPr lang="en-US" sz="4400" dirty="0" err="1" smtClean="0"/>
              <a:t>কয়টি</a:t>
            </a:r>
            <a:r>
              <a:rPr lang="en-US" sz="4400" dirty="0" smtClean="0"/>
              <a:t> ও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err="1" smtClean="0"/>
              <a:t>ইজহারের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উদাহরন</a:t>
            </a:r>
            <a:r>
              <a:rPr lang="en-US" sz="4400" dirty="0" smtClean="0"/>
              <a:t> </a:t>
            </a:r>
            <a:r>
              <a:rPr lang="en-US" sz="4400" dirty="0" err="1" smtClean="0"/>
              <a:t>দাও</a:t>
            </a:r>
            <a:r>
              <a:rPr lang="en-US" sz="4400" dirty="0" smtClean="0"/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err="1" smtClean="0"/>
              <a:t>ইদগামের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হরফ</a:t>
            </a:r>
            <a:r>
              <a:rPr lang="en-US" sz="4400" dirty="0" smtClean="0"/>
              <a:t> </a:t>
            </a:r>
            <a:r>
              <a:rPr lang="en-US" sz="4400" dirty="0" err="1" smtClean="0"/>
              <a:t>কয়টি</a:t>
            </a:r>
            <a:r>
              <a:rPr lang="en-US" sz="4400" dirty="0" smtClean="0"/>
              <a:t> ও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?</a:t>
            </a:r>
          </a:p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660-47DC-40AF-963D-47B9FAA6ECA9}" type="datetime1">
              <a:rPr lang="en-US" sz="2800" smtClean="0">
                <a:solidFill>
                  <a:srgbClr val="002060"/>
                </a:solidFill>
              </a:rPr>
              <a:pPr/>
              <a:t>10/14/18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029200" cy="501650"/>
          </a:xfrm>
        </p:spPr>
        <p:txBody>
          <a:bodyPr/>
          <a:lstStyle/>
          <a:p>
            <a:r>
              <a:rPr lang="bn-BD" sz="1800" dirty="0" smtClean="0">
                <a:solidFill>
                  <a:srgbClr val="002060"/>
                </a:solidFill>
              </a:rPr>
              <a:t>মোঃ আবুল হাসান মোবাঃ ০১৭৪৫৫৭১৪৩৬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905000" y="838200"/>
            <a:ext cx="5562600" cy="1828800"/>
          </a:xfrm>
          <a:prstGeom prst="flowChartDecision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বাড়ির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Flowchart: Document 2"/>
          <p:cNvSpPr/>
          <p:nvPr/>
        </p:nvSpPr>
        <p:spPr>
          <a:xfrm>
            <a:off x="1066800" y="2895600"/>
            <a:ext cx="7010400" cy="3124200"/>
          </a:xfrm>
          <a:prstGeom prst="flowChartDocumen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ইখফা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হরফ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কয়টি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ও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উদাহরণ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সহ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লিখে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আনবে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3AC9-E32F-4F71-A620-BABCB96DBF62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1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65" y="71437"/>
            <a:ext cx="8941669" cy="66436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2162" y="533400"/>
            <a:ext cx="8881838" cy="1862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24" tIns="45712" rIns="91424" bIns="4571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>
                <a:ln w="11430"/>
                <a:solidFill>
                  <a:srgbClr val="00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8BF6-8BAE-4D24-BE95-C060B473E0CF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1269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152387" y="-1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555381"/>
          <a:ext cx="8382000" cy="5693019"/>
        </p:xfrm>
        <a:graphic>
          <a:graphicData uri="http://schemas.openxmlformats.org/presentationml/2006/ole">
            <p:oleObj spid="_x0000_s1026" name="Acrobat Document" r:id="rId5" imgW="5181566" imgH="6762570" progId="AcroExch.Document.7">
              <p:link updateAutomatic="1"/>
            </p:oleObj>
          </a:graphicData>
        </a:graphic>
      </p:graphicFrame>
      <p:sp>
        <p:nvSpPr>
          <p:cNvPr id="17" name="Horizontal Scroll 16"/>
          <p:cNvSpPr/>
          <p:nvPr/>
        </p:nvSpPr>
        <p:spPr>
          <a:xfrm>
            <a:off x="457200" y="3962400"/>
            <a:ext cx="8077200" cy="24384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cvV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3q</a:t>
            </a:r>
          </a:p>
          <a:p>
            <a:pPr algn="ctr"/>
            <a:r>
              <a:rPr lang="en-US" sz="6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byb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mvwKb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6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Zvbexb</a:t>
            </a:r>
            <a:endParaRPr lang="en-US" sz="6600" b="1" spc="50" dirty="0">
              <a:ln w="1143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3312-C2FA-4FAA-85B1-EC925F9C17C2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4368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0" y="0"/>
            <a:ext cx="9144000" cy="2438400"/>
          </a:xfrm>
          <a:prstGeom prst="downArrowCallout">
            <a:avLst/>
          </a:prstGeom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তোমরা সবাই নিচের ছবির দিকে লক্ষ কর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81000" y="2133600"/>
            <a:ext cx="8305800" cy="4419600"/>
          </a:xfrm>
          <a:prstGeom prst="round2Diag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نْ</a:t>
            </a:r>
            <a:endParaRPr lang="en-US" sz="28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8A1B-2BF2-4A16-959F-A822CCB92426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172200"/>
          </a:xfrm>
        </p:spPr>
        <p:style>
          <a:lnRef idx="1">
            <a:schemeClr val="accent1"/>
          </a:lnRef>
          <a:fillRef idx="1001">
            <a:schemeClr val="dk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EG" sz="4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نً</a:t>
            </a:r>
            <a:endParaRPr lang="en-US" sz="4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765-EBFF-4AAF-B198-2209727F37CD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FFFF00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457200" y="381000"/>
            <a:ext cx="8305800" cy="5943600"/>
          </a:xfrm>
          <a:prstGeom prst="foldedCorner">
            <a:avLst>
              <a:gd name="adj" fmla="val 24462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156B13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4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نٍ</a:t>
            </a:r>
            <a:endParaRPr lang="en-US" sz="59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9281-859E-4346-845D-A725654A541C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FFFF00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533400" y="1447800"/>
            <a:ext cx="7620000" cy="5029200"/>
          </a:xfrm>
          <a:prstGeom prst="foldedCorner">
            <a:avLst>
              <a:gd name="adj" fmla="val 24462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156B13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4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نٌ</a:t>
            </a:r>
            <a:endParaRPr lang="en-US" sz="59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220-080E-4D1E-8D29-EC6F3C3305D6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0"/>
            <a:ext cx="8305800" cy="2362200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আজকের পাঠ 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2590800"/>
            <a:ext cx="8077200" cy="38100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নুন সাকিন ও তানভীনের আহকাম</a:t>
            </a:r>
            <a:endParaRPr lang="en-US" sz="6600" b="1" spc="50" dirty="0">
              <a:ln w="13500">
                <a:solidFill>
                  <a:srgbClr val="FF000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DBE9-1E9F-43D1-B989-B8D7B2EDB8E8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0">
              <a:srgbClr val="0070C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54864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*** </a:t>
            </a:r>
            <a:r>
              <a:rPr lang="en-US" dirty="0" err="1" smtClean="0"/>
              <a:t>নুন</a:t>
            </a:r>
            <a:r>
              <a:rPr lang="en-US" dirty="0" smtClean="0"/>
              <a:t> </a:t>
            </a:r>
            <a:r>
              <a:rPr lang="en-US" dirty="0" err="1" smtClean="0"/>
              <a:t>সাকিনের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smtClean="0"/>
              <a:t>***  </a:t>
            </a:r>
            <a:r>
              <a:rPr lang="en-US" dirty="0" err="1" smtClean="0"/>
              <a:t>তানভীনের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***  </a:t>
            </a:r>
            <a:r>
              <a:rPr lang="en-US" dirty="0" err="1" smtClean="0"/>
              <a:t>নুন</a:t>
            </a:r>
            <a:r>
              <a:rPr lang="en-US" dirty="0" smtClean="0"/>
              <a:t> </a:t>
            </a:r>
            <a:r>
              <a:rPr lang="en-US" dirty="0" err="1" smtClean="0"/>
              <a:t>সাকিন</a:t>
            </a:r>
            <a:r>
              <a:rPr lang="en-US" dirty="0" smtClean="0"/>
              <a:t> ও </a:t>
            </a:r>
            <a:r>
              <a:rPr lang="en-US" dirty="0" err="1" smtClean="0"/>
              <a:t>তানভীনের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উদাহরন</a:t>
            </a:r>
            <a:r>
              <a:rPr lang="en-US" dirty="0" smtClean="0"/>
              <a:t> </a:t>
            </a:r>
            <a:r>
              <a:rPr lang="en-US" dirty="0" err="1" smtClean="0"/>
              <a:t>সহ</a:t>
            </a:r>
            <a:r>
              <a:rPr lang="en-US" dirty="0" smtClean="0"/>
              <a:t> </a:t>
            </a:r>
            <a:r>
              <a:rPr lang="en-US" dirty="0" err="1" smtClean="0"/>
              <a:t>ব্যাখা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F218-9D28-489E-8C6E-C7DA65A1D34E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349</Words>
  <Application>Microsoft Office PowerPoint</Application>
  <PresentationFormat>On-screen Show (4:3)</PresentationFormat>
  <Paragraphs>127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???</vt:lpstr>
      <vt:lpstr>Slide 1</vt:lpstr>
      <vt:lpstr>Slide 2</vt:lpstr>
      <vt:lpstr>Slide 3</vt:lpstr>
      <vt:lpstr>Slide 4</vt:lpstr>
      <vt:lpstr>نً</vt:lpstr>
      <vt:lpstr>Slide 6</vt:lpstr>
      <vt:lpstr>Slide 7</vt:lpstr>
      <vt:lpstr>Slide 8</vt:lpstr>
      <vt:lpstr>এই পাঠশেষে শিক্ষার্থীরা *** নুন সাকিনের পরিচয় বলতে পারবে। ***  তানভীনের পরিচয় বলতে পারবে। ***  নুন সাকিন ও তানভীনের প্রকার               উদাহরন সহ ব্যাখা করতে পারবে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HASAN</dc:creator>
  <cp:lastModifiedBy>HASAN</cp:lastModifiedBy>
  <cp:revision>26</cp:revision>
  <dcterms:created xsi:type="dcterms:W3CDTF">2006-08-16T00:00:00Z</dcterms:created>
  <dcterms:modified xsi:type="dcterms:W3CDTF">2018-10-14T14:24:01Z</dcterms:modified>
</cp:coreProperties>
</file>