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1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FF91E-8C52-4C1E-8C4A-127773388A50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FE9260-89C2-49A0-9825-0D3CBF2D5E74}">
      <dgm:prSet phldrT="[Text]" custT="1"/>
      <dgm:spPr/>
      <dgm:t>
        <a:bodyPr/>
        <a:lstStyle/>
        <a:p>
          <a:r>
            <a:rPr lang="ar-EG" sz="4200" dirty="0" smtClean="0"/>
            <a:t>ميم  </a:t>
          </a:r>
          <a:r>
            <a:rPr lang="ar-EG" sz="4000" dirty="0" smtClean="0"/>
            <a:t>ساكين احكام ثلاثة</a:t>
          </a:r>
          <a:endParaRPr lang="en-US" sz="4000" dirty="0"/>
        </a:p>
      </dgm:t>
    </dgm:pt>
    <dgm:pt modelId="{B51F1E2F-8B83-4770-8B8A-1C022F64431F}" type="parTrans" cxnId="{043DA3BC-7954-46E9-B7D5-08E24091878F}">
      <dgm:prSet/>
      <dgm:spPr/>
      <dgm:t>
        <a:bodyPr/>
        <a:lstStyle/>
        <a:p>
          <a:endParaRPr lang="en-US"/>
        </a:p>
      </dgm:t>
    </dgm:pt>
    <dgm:pt modelId="{B0C1E1EC-982E-4734-9945-BFD04D874E0D}" type="sibTrans" cxnId="{043DA3BC-7954-46E9-B7D5-08E24091878F}">
      <dgm:prSet/>
      <dgm:spPr/>
      <dgm:t>
        <a:bodyPr/>
        <a:lstStyle/>
        <a:p>
          <a:endParaRPr lang="en-US"/>
        </a:p>
      </dgm:t>
    </dgm:pt>
    <dgm:pt modelId="{BD8CADEC-87CA-4383-94C6-E90D440A331A}">
      <dgm:prSet phldrT="[Text]"/>
      <dgm:spPr/>
      <dgm:t>
        <a:bodyPr/>
        <a:lstStyle/>
        <a:p>
          <a:r>
            <a:rPr lang="ar-EG" dirty="0" smtClean="0"/>
            <a:t>اخفاء</a:t>
          </a:r>
          <a:endParaRPr lang="en-US" dirty="0"/>
        </a:p>
      </dgm:t>
    </dgm:pt>
    <dgm:pt modelId="{7A413496-F05F-4514-8150-2733BBBBBFE2}" type="parTrans" cxnId="{1420191C-ACB6-4C18-9C16-3F013801A478}">
      <dgm:prSet/>
      <dgm:spPr/>
      <dgm:t>
        <a:bodyPr/>
        <a:lstStyle/>
        <a:p>
          <a:endParaRPr lang="en-US"/>
        </a:p>
      </dgm:t>
    </dgm:pt>
    <dgm:pt modelId="{03A7AF39-9049-4445-BB8E-50B3EF867425}" type="sibTrans" cxnId="{1420191C-ACB6-4C18-9C16-3F013801A478}">
      <dgm:prSet/>
      <dgm:spPr/>
      <dgm:t>
        <a:bodyPr/>
        <a:lstStyle/>
        <a:p>
          <a:endParaRPr lang="en-US"/>
        </a:p>
      </dgm:t>
    </dgm:pt>
    <dgm:pt modelId="{1933C5AD-DE47-4E45-B3A6-8AEAF1E9107B}">
      <dgm:prSet phldrT="[Text]"/>
      <dgm:spPr/>
      <dgm:t>
        <a:bodyPr/>
        <a:lstStyle/>
        <a:p>
          <a:r>
            <a:rPr lang="ar-EG" dirty="0" smtClean="0"/>
            <a:t>ادغام</a:t>
          </a:r>
          <a:endParaRPr lang="en-US" dirty="0"/>
        </a:p>
      </dgm:t>
    </dgm:pt>
    <dgm:pt modelId="{A184CE04-623B-44DB-A49E-052B506BEF6F}" type="parTrans" cxnId="{71D0775D-1F45-447E-99BD-2B875A04DD7A}">
      <dgm:prSet/>
      <dgm:spPr/>
      <dgm:t>
        <a:bodyPr/>
        <a:lstStyle/>
        <a:p>
          <a:endParaRPr lang="en-US"/>
        </a:p>
      </dgm:t>
    </dgm:pt>
    <dgm:pt modelId="{26E468CC-8F63-4EF6-861F-B7AF17311ABB}" type="sibTrans" cxnId="{71D0775D-1F45-447E-99BD-2B875A04DD7A}">
      <dgm:prSet/>
      <dgm:spPr/>
      <dgm:t>
        <a:bodyPr/>
        <a:lstStyle/>
        <a:p>
          <a:endParaRPr lang="en-US"/>
        </a:p>
      </dgm:t>
    </dgm:pt>
    <dgm:pt modelId="{3E93E9A6-E71E-40A7-927A-0A4721BA6F73}">
      <dgm:prSet phldrT="[Text]"/>
      <dgm:spPr/>
      <dgm:t>
        <a:bodyPr/>
        <a:lstStyle/>
        <a:p>
          <a:r>
            <a:rPr lang="ar-EG" dirty="0" smtClean="0"/>
            <a:t>اظهار</a:t>
          </a:r>
          <a:endParaRPr lang="en-US" dirty="0"/>
        </a:p>
      </dgm:t>
    </dgm:pt>
    <dgm:pt modelId="{416FBC3E-9CC1-4B5F-A88A-F11F4C81257D}" type="parTrans" cxnId="{15D4D1DD-2B61-4E1A-813D-4C51CE235976}">
      <dgm:prSet/>
      <dgm:spPr/>
      <dgm:t>
        <a:bodyPr/>
        <a:lstStyle/>
        <a:p>
          <a:endParaRPr lang="en-US"/>
        </a:p>
      </dgm:t>
    </dgm:pt>
    <dgm:pt modelId="{7EF011BA-3CDA-43DF-9DAF-CF4E4F02C572}" type="sibTrans" cxnId="{15D4D1DD-2B61-4E1A-813D-4C51CE235976}">
      <dgm:prSet/>
      <dgm:spPr/>
      <dgm:t>
        <a:bodyPr/>
        <a:lstStyle/>
        <a:p>
          <a:endParaRPr lang="en-US"/>
        </a:p>
      </dgm:t>
    </dgm:pt>
    <dgm:pt modelId="{A0F7EE8C-6CF9-4CF1-8AB9-E6DD67B8C7F6}" type="pres">
      <dgm:prSet presAssocID="{118FF91E-8C52-4C1E-8C4A-127773388A5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1A378B9-4C80-4356-9A7A-CB018050CB86}" type="pres">
      <dgm:prSet presAssocID="{FFFE9260-89C2-49A0-9825-0D3CBF2D5E74}" presName="centerShape" presStyleLbl="node0" presStyleIdx="0" presStyleCnt="1"/>
      <dgm:spPr/>
      <dgm:t>
        <a:bodyPr/>
        <a:lstStyle/>
        <a:p>
          <a:endParaRPr lang="en-US"/>
        </a:p>
      </dgm:t>
    </dgm:pt>
    <dgm:pt modelId="{53BD15BD-5CBF-445F-A15B-AC2C7990C6C9}" type="pres">
      <dgm:prSet presAssocID="{7A413496-F05F-4514-8150-2733BBBBBFE2}" presName="parTrans" presStyleLbl="bgSibTrans2D1" presStyleIdx="0" presStyleCnt="3"/>
      <dgm:spPr/>
    </dgm:pt>
    <dgm:pt modelId="{F5EAD34B-F62F-47BB-A508-52C1C158AA15}" type="pres">
      <dgm:prSet presAssocID="{BD8CADEC-87CA-4383-94C6-E90D440A331A}" presName="node" presStyleLbl="node1" presStyleIdx="0" presStyleCnt="3">
        <dgm:presLayoutVars>
          <dgm:bulletEnabled val="1"/>
        </dgm:presLayoutVars>
      </dgm:prSet>
      <dgm:spPr/>
    </dgm:pt>
    <dgm:pt modelId="{5889256D-060D-44A2-ACAF-C66D3ABAAC53}" type="pres">
      <dgm:prSet presAssocID="{A184CE04-623B-44DB-A49E-052B506BEF6F}" presName="parTrans" presStyleLbl="bgSibTrans2D1" presStyleIdx="1" presStyleCnt="3"/>
      <dgm:spPr/>
    </dgm:pt>
    <dgm:pt modelId="{45F873C2-D773-45A4-AFF9-EB97D13C6526}" type="pres">
      <dgm:prSet presAssocID="{1933C5AD-DE47-4E45-B3A6-8AEAF1E9107B}" presName="node" presStyleLbl="node1" presStyleIdx="1" presStyleCnt="3">
        <dgm:presLayoutVars>
          <dgm:bulletEnabled val="1"/>
        </dgm:presLayoutVars>
      </dgm:prSet>
      <dgm:spPr/>
    </dgm:pt>
    <dgm:pt modelId="{5A788FC8-01FE-465B-B00F-86FB6DB25AF4}" type="pres">
      <dgm:prSet presAssocID="{416FBC3E-9CC1-4B5F-A88A-F11F4C81257D}" presName="parTrans" presStyleLbl="bgSibTrans2D1" presStyleIdx="2" presStyleCnt="3"/>
      <dgm:spPr/>
    </dgm:pt>
    <dgm:pt modelId="{9E166E9E-FFF0-4321-8796-CB0FC7ADDED8}" type="pres">
      <dgm:prSet presAssocID="{3E93E9A6-E71E-40A7-927A-0A4721BA6F73}" presName="node" presStyleLbl="node1" presStyleIdx="2" presStyleCnt="3">
        <dgm:presLayoutVars>
          <dgm:bulletEnabled val="1"/>
        </dgm:presLayoutVars>
      </dgm:prSet>
      <dgm:spPr/>
    </dgm:pt>
  </dgm:ptLst>
  <dgm:cxnLst>
    <dgm:cxn modelId="{043DA3BC-7954-46E9-B7D5-08E24091878F}" srcId="{118FF91E-8C52-4C1E-8C4A-127773388A50}" destId="{FFFE9260-89C2-49A0-9825-0D3CBF2D5E74}" srcOrd="0" destOrd="0" parTransId="{B51F1E2F-8B83-4770-8B8A-1C022F64431F}" sibTransId="{B0C1E1EC-982E-4734-9945-BFD04D874E0D}"/>
    <dgm:cxn modelId="{5CCCFA42-DF58-4674-A199-E6156FEEF39E}" type="presOf" srcId="{118FF91E-8C52-4C1E-8C4A-127773388A50}" destId="{A0F7EE8C-6CF9-4CF1-8AB9-E6DD67B8C7F6}" srcOrd="0" destOrd="0" presId="urn:microsoft.com/office/officeart/2005/8/layout/radial4"/>
    <dgm:cxn modelId="{58BEA4A8-823A-4F47-ACD3-C2EB1BF034DE}" type="presOf" srcId="{FFFE9260-89C2-49A0-9825-0D3CBF2D5E74}" destId="{C1A378B9-4C80-4356-9A7A-CB018050CB86}" srcOrd="0" destOrd="0" presId="urn:microsoft.com/office/officeart/2005/8/layout/radial4"/>
    <dgm:cxn modelId="{1420191C-ACB6-4C18-9C16-3F013801A478}" srcId="{FFFE9260-89C2-49A0-9825-0D3CBF2D5E74}" destId="{BD8CADEC-87CA-4383-94C6-E90D440A331A}" srcOrd="0" destOrd="0" parTransId="{7A413496-F05F-4514-8150-2733BBBBBFE2}" sibTransId="{03A7AF39-9049-4445-BB8E-50B3EF867425}"/>
    <dgm:cxn modelId="{15D4D1DD-2B61-4E1A-813D-4C51CE235976}" srcId="{FFFE9260-89C2-49A0-9825-0D3CBF2D5E74}" destId="{3E93E9A6-E71E-40A7-927A-0A4721BA6F73}" srcOrd="2" destOrd="0" parTransId="{416FBC3E-9CC1-4B5F-A88A-F11F4C81257D}" sibTransId="{7EF011BA-3CDA-43DF-9DAF-CF4E4F02C572}"/>
    <dgm:cxn modelId="{71D0775D-1F45-447E-99BD-2B875A04DD7A}" srcId="{FFFE9260-89C2-49A0-9825-0D3CBF2D5E74}" destId="{1933C5AD-DE47-4E45-B3A6-8AEAF1E9107B}" srcOrd="1" destOrd="0" parTransId="{A184CE04-623B-44DB-A49E-052B506BEF6F}" sibTransId="{26E468CC-8F63-4EF6-861F-B7AF17311ABB}"/>
    <dgm:cxn modelId="{B12DF5D5-35D4-4A2C-B6D4-811B7E0017A6}" type="presOf" srcId="{1933C5AD-DE47-4E45-B3A6-8AEAF1E9107B}" destId="{45F873C2-D773-45A4-AFF9-EB97D13C6526}" srcOrd="0" destOrd="0" presId="urn:microsoft.com/office/officeart/2005/8/layout/radial4"/>
    <dgm:cxn modelId="{791F8BD9-C135-46AA-91A8-1845307B73E3}" type="presOf" srcId="{BD8CADEC-87CA-4383-94C6-E90D440A331A}" destId="{F5EAD34B-F62F-47BB-A508-52C1C158AA15}" srcOrd="0" destOrd="0" presId="urn:microsoft.com/office/officeart/2005/8/layout/radial4"/>
    <dgm:cxn modelId="{3257D19B-705E-49DD-A63D-EEA2152D2AE4}" type="presOf" srcId="{A184CE04-623B-44DB-A49E-052B506BEF6F}" destId="{5889256D-060D-44A2-ACAF-C66D3ABAAC53}" srcOrd="0" destOrd="0" presId="urn:microsoft.com/office/officeart/2005/8/layout/radial4"/>
    <dgm:cxn modelId="{6D30082F-78E5-4710-8CA8-50C791869D07}" type="presOf" srcId="{7A413496-F05F-4514-8150-2733BBBBBFE2}" destId="{53BD15BD-5CBF-445F-A15B-AC2C7990C6C9}" srcOrd="0" destOrd="0" presId="urn:microsoft.com/office/officeart/2005/8/layout/radial4"/>
    <dgm:cxn modelId="{5B239235-B13E-4069-A519-8398EA5AE49B}" type="presOf" srcId="{3E93E9A6-E71E-40A7-927A-0A4721BA6F73}" destId="{9E166E9E-FFF0-4321-8796-CB0FC7ADDED8}" srcOrd="0" destOrd="0" presId="urn:microsoft.com/office/officeart/2005/8/layout/radial4"/>
    <dgm:cxn modelId="{3B99CEE5-5E39-46FA-8C22-4DA0E4AB9B58}" type="presOf" srcId="{416FBC3E-9CC1-4B5F-A88A-F11F4C81257D}" destId="{5A788FC8-01FE-465B-B00F-86FB6DB25AF4}" srcOrd="0" destOrd="0" presId="urn:microsoft.com/office/officeart/2005/8/layout/radial4"/>
    <dgm:cxn modelId="{932AE640-15A7-465B-B881-0B5C40667DE9}" type="presParOf" srcId="{A0F7EE8C-6CF9-4CF1-8AB9-E6DD67B8C7F6}" destId="{C1A378B9-4C80-4356-9A7A-CB018050CB86}" srcOrd="0" destOrd="0" presId="urn:microsoft.com/office/officeart/2005/8/layout/radial4"/>
    <dgm:cxn modelId="{B68BB8C3-1238-48F9-A82F-CC9200C419E4}" type="presParOf" srcId="{A0F7EE8C-6CF9-4CF1-8AB9-E6DD67B8C7F6}" destId="{53BD15BD-5CBF-445F-A15B-AC2C7990C6C9}" srcOrd="1" destOrd="0" presId="urn:microsoft.com/office/officeart/2005/8/layout/radial4"/>
    <dgm:cxn modelId="{159E585A-F83F-4E69-B139-B95FEAB5768D}" type="presParOf" srcId="{A0F7EE8C-6CF9-4CF1-8AB9-E6DD67B8C7F6}" destId="{F5EAD34B-F62F-47BB-A508-52C1C158AA15}" srcOrd="2" destOrd="0" presId="urn:microsoft.com/office/officeart/2005/8/layout/radial4"/>
    <dgm:cxn modelId="{5E281C9D-DF64-42DA-9FA5-1C62CA7DBF5A}" type="presParOf" srcId="{A0F7EE8C-6CF9-4CF1-8AB9-E6DD67B8C7F6}" destId="{5889256D-060D-44A2-ACAF-C66D3ABAAC53}" srcOrd="3" destOrd="0" presId="urn:microsoft.com/office/officeart/2005/8/layout/radial4"/>
    <dgm:cxn modelId="{A23D3EB6-D328-43CF-99BD-59A63151E9F5}" type="presParOf" srcId="{A0F7EE8C-6CF9-4CF1-8AB9-E6DD67B8C7F6}" destId="{45F873C2-D773-45A4-AFF9-EB97D13C6526}" srcOrd="4" destOrd="0" presId="urn:microsoft.com/office/officeart/2005/8/layout/radial4"/>
    <dgm:cxn modelId="{F5C09FD2-244F-4CE0-8697-60B2C2980965}" type="presParOf" srcId="{A0F7EE8C-6CF9-4CF1-8AB9-E6DD67B8C7F6}" destId="{5A788FC8-01FE-465B-B00F-86FB6DB25AF4}" srcOrd="5" destOrd="0" presId="urn:microsoft.com/office/officeart/2005/8/layout/radial4"/>
    <dgm:cxn modelId="{AF191484-3C38-4B1C-BC93-028F2A92CEA9}" type="presParOf" srcId="{A0F7EE8C-6CF9-4CF1-8AB9-E6DD67B8C7F6}" destId="{9E166E9E-FFF0-4321-8796-CB0FC7ADDED8}" srcOrd="6" destOrd="0" presId="urn:microsoft.com/office/officeart/2005/8/layout/radial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0F18E43-5024-4A38-B4CB-46F4E3B6B96F}" type="presOf" srcId="{1C92B957-06EC-432D-848A-524A0ADD74DA}" destId="{7C3DE146-C197-477E-9B54-62B35CA04C12}" srcOrd="0" destOrd="0" presId="urn:microsoft.com/office/officeart/2005/8/layout/radial5"/>
  </dgm:cxnLst>
  <dgm:bg>
    <a:gradFill>
      <a:gsLst>
        <a:gs pos="0">
          <a:srgbClr val="DDEBCF"/>
        </a:gs>
        <a:gs pos="50000">
          <a:srgbClr val="9CB86E"/>
        </a:gs>
        <a:gs pos="100000">
          <a:srgbClr val="156B13"/>
        </a:gs>
      </a:gsLst>
      <a:lin ang="9000000" scaled="0"/>
    </a:gra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8FF91E-8C52-4C1E-8C4A-127773388A50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FE9260-89C2-49A0-9825-0D3CBF2D5E74}">
      <dgm:prSet phldrT="[Text]" custT="1"/>
      <dgm:spPr/>
      <dgm:t>
        <a:bodyPr/>
        <a:lstStyle/>
        <a:p>
          <a:r>
            <a:rPr lang="ar-EG" sz="4200" dirty="0" smtClean="0"/>
            <a:t>ميم  </a:t>
          </a:r>
          <a:r>
            <a:rPr lang="ar-EG" sz="4000" dirty="0" smtClean="0"/>
            <a:t>ساكين احكام ثلاثة</a:t>
          </a:r>
          <a:endParaRPr lang="en-US" sz="4000" dirty="0"/>
        </a:p>
      </dgm:t>
    </dgm:pt>
    <dgm:pt modelId="{B51F1E2F-8B83-4770-8B8A-1C022F64431F}" type="parTrans" cxnId="{043DA3BC-7954-46E9-B7D5-08E24091878F}">
      <dgm:prSet/>
      <dgm:spPr/>
      <dgm:t>
        <a:bodyPr/>
        <a:lstStyle/>
        <a:p>
          <a:endParaRPr lang="en-US"/>
        </a:p>
      </dgm:t>
    </dgm:pt>
    <dgm:pt modelId="{B0C1E1EC-982E-4734-9945-BFD04D874E0D}" type="sibTrans" cxnId="{043DA3BC-7954-46E9-B7D5-08E24091878F}">
      <dgm:prSet/>
      <dgm:spPr/>
      <dgm:t>
        <a:bodyPr/>
        <a:lstStyle/>
        <a:p>
          <a:endParaRPr lang="en-US"/>
        </a:p>
      </dgm:t>
    </dgm:pt>
    <dgm:pt modelId="{BD8CADEC-87CA-4383-94C6-E90D440A331A}">
      <dgm:prSet phldrT="[Text]"/>
      <dgm:spPr/>
      <dgm:t>
        <a:bodyPr/>
        <a:lstStyle/>
        <a:p>
          <a:r>
            <a:rPr lang="ar-EG" dirty="0" smtClean="0"/>
            <a:t>اخفاء</a:t>
          </a:r>
          <a:endParaRPr lang="en-US" dirty="0"/>
        </a:p>
      </dgm:t>
    </dgm:pt>
    <dgm:pt modelId="{7A413496-F05F-4514-8150-2733BBBBBFE2}" type="parTrans" cxnId="{1420191C-ACB6-4C18-9C16-3F013801A478}">
      <dgm:prSet/>
      <dgm:spPr/>
      <dgm:t>
        <a:bodyPr/>
        <a:lstStyle/>
        <a:p>
          <a:endParaRPr lang="en-US"/>
        </a:p>
      </dgm:t>
    </dgm:pt>
    <dgm:pt modelId="{03A7AF39-9049-4445-BB8E-50B3EF867425}" type="sibTrans" cxnId="{1420191C-ACB6-4C18-9C16-3F013801A478}">
      <dgm:prSet/>
      <dgm:spPr/>
      <dgm:t>
        <a:bodyPr/>
        <a:lstStyle/>
        <a:p>
          <a:endParaRPr lang="en-US"/>
        </a:p>
      </dgm:t>
    </dgm:pt>
    <dgm:pt modelId="{1933C5AD-DE47-4E45-B3A6-8AEAF1E9107B}">
      <dgm:prSet phldrT="[Text]"/>
      <dgm:spPr/>
      <dgm:t>
        <a:bodyPr/>
        <a:lstStyle/>
        <a:p>
          <a:r>
            <a:rPr lang="ar-EG" dirty="0" smtClean="0"/>
            <a:t>ادغام</a:t>
          </a:r>
          <a:endParaRPr lang="en-US" dirty="0"/>
        </a:p>
      </dgm:t>
    </dgm:pt>
    <dgm:pt modelId="{A184CE04-623B-44DB-A49E-052B506BEF6F}" type="parTrans" cxnId="{71D0775D-1F45-447E-99BD-2B875A04DD7A}">
      <dgm:prSet/>
      <dgm:spPr/>
      <dgm:t>
        <a:bodyPr/>
        <a:lstStyle/>
        <a:p>
          <a:endParaRPr lang="en-US"/>
        </a:p>
      </dgm:t>
    </dgm:pt>
    <dgm:pt modelId="{26E468CC-8F63-4EF6-861F-B7AF17311ABB}" type="sibTrans" cxnId="{71D0775D-1F45-447E-99BD-2B875A04DD7A}">
      <dgm:prSet/>
      <dgm:spPr/>
      <dgm:t>
        <a:bodyPr/>
        <a:lstStyle/>
        <a:p>
          <a:endParaRPr lang="en-US"/>
        </a:p>
      </dgm:t>
    </dgm:pt>
    <dgm:pt modelId="{3E93E9A6-E71E-40A7-927A-0A4721BA6F73}">
      <dgm:prSet phldrT="[Text]"/>
      <dgm:spPr/>
      <dgm:t>
        <a:bodyPr/>
        <a:lstStyle/>
        <a:p>
          <a:r>
            <a:rPr lang="ar-EG" dirty="0" smtClean="0"/>
            <a:t>اظهار</a:t>
          </a:r>
          <a:endParaRPr lang="en-US" dirty="0"/>
        </a:p>
      </dgm:t>
    </dgm:pt>
    <dgm:pt modelId="{416FBC3E-9CC1-4B5F-A88A-F11F4C81257D}" type="parTrans" cxnId="{15D4D1DD-2B61-4E1A-813D-4C51CE235976}">
      <dgm:prSet/>
      <dgm:spPr/>
      <dgm:t>
        <a:bodyPr/>
        <a:lstStyle/>
        <a:p>
          <a:endParaRPr lang="en-US"/>
        </a:p>
      </dgm:t>
    </dgm:pt>
    <dgm:pt modelId="{7EF011BA-3CDA-43DF-9DAF-CF4E4F02C572}" type="sibTrans" cxnId="{15D4D1DD-2B61-4E1A-813D-4C51CE235976}">
      <dgm:prSet/>
      <dgm:spPr/>
      <dgm:t>
        <a:bodyPr/>
        <a:lstStyle/>
        <a:p>
          <a:endParaRPr lang="en-US"/>
        </a:p>
      </dgm:t>
    </dgm:pt>
    <dgm:pt modelId="{A0F7EE8C-6CF9-4CF1-8AB9-E6DD67B8C7F6}" type="pres">
      <dgm:prSet presAssocID="{118FF91E-8C52-4C1E-8C4A-127773388A5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1A378B9-4C80-4356-9A7A-CB018050CB86}" type="pres">
      <dgm:prSet presAssocID="{FFFE9260-89C2-49A0-9825-0D3CBF2D5E74}" presName="centerShape" presStyleLbl="node0" presStyleIdx="0" presStyleCnt="1"/>
      <dgm:spPr/>
      <dgm:t>
        <a:bodyPr/>
        <a:lstStyle/>
        <a:p>
          <a:endParaRPr lang="en-US"/>
        </a:p>
      </dgm:t>
    </dgm:pt>
    <dgm:pt modelId="{53BD15BD-5CBF-445F-A15B-AC2C7990C6C9}" type="pres">
      <dgm:prSet presAssocID="{7A413496-F05F-4514-8150-2733BBBBBFE2}" presName="parTrans" presStyleLbl="bgSibTrans2D1" presStyleIdx="0" presStyleCnt="3"/>
      <dgm:spPr/>
    </dgm:pt>
    <dgm:pt modelId="{F5EAD34B-F62F-47BB-A508-52C1C158AA15}" type="pres">
      <dgm:prSet presAssocID="{BD8CADEC-87CA-4383-94C6-E90D440A331A}" presName="node" presStyleLbl="node1" presStyleIdx="0" presStyleCnt="3">
        <dgm:presLayoutVars>
          <dgm:bulletEnabled val="1"/>
        </dgm:presLayoutVars>
      </dgm:prSet>
      <dgm:spPr/>
    </dgm:pt>
    <dgm:pt modelId="{5889256D-060D-44A2-ACAF-C66D3ABAAC53}" type="pres">
      <dgm:prSet presAssocID="{A184CE04-623B-44DB-A49E-052B506BEF6F}" presName="parTrans" presStyleLbl="bgSibTrans2D1" presStyleIdx="1" presStyleCnt="3"/>
      <dgm:spPr/>
    </dgm:pt>
    <dgm:pt modelId="{45F873C2-D773-45A4-AFF9-EB97D13C6526}" type="pres">
      <dgm:prSet presAssocID="{1933C5AD-DE47-4E45-B3A6-8AEAF1E9107B}" presName="node" presStyleLbl="node1" presStyleIdx="1" presStyleCnt="3">
        <dgm:presLayoutVars>
          <dgm:bulletEnabled val="1"/>
        </dgm:presLayoutVars>
      </dgm:prSet>
      <dgm:spPr/>
    </dgm:pt>
    <dgm:pt modelId="{5A788FC8-01FE-465B-B00F-86FB6DB25AF4}" type="pres">
      <dgm:prSet presAssocID="{416FBC3E-9CC1-4B5F-A88A-F11F4C81257D}" presName="parTrans" presStyleLbl="bgSibTrans2D1" presStyleIdx="2" presStyleCnt="3"/>
      <dgm:spPr/>
    </dgm:pt>
    <dgm:pt modelId="{9E166E9E-FFF0-4321-8796-CB0FC7ADDED8}" type="pres">
      <dgm:prSet presAssocID="{3E93E9A6-E71E-40A7-927A-0A4721BA6F73}" presName="node" presStyleLbl="node1" presStyleIdx="2" presStyleCnt="3">
        <dgm:presLayoutVars>
          <dgm:bulletEnabled val="1"/>
        </dgm:presLayoutVars>
      </dgm:prSet>
      <dgm:spPr/>
    </dgm:pt>
  </dgm:ptLst>
  <dgm:cxnLst>
    <dgm:cxn modelId="{043DA3BC-7954-46E9-B7D5-08E24091878F}" srcId="{118FF91E-8C52-4C1E-8C4A-127773388A50}" destId="{FFFE9260-89C2-49A0-9825-0D3CBF2D5E74}" srcOrd="0" destOrd="0" parTransId="{B51F1E2F-8B83-4770-8B8A-1C022F64431F}" sibTransId="{B0C1E1EC-982E-4734-9945-BFD04D874E0D}"/>
    <dgm:cxn modelId="{B389053E-848D-41FA-91C5-C6889E249BB8}" type="presOf" srcId="{3E93E9A6-E71E-40A7-927A-0A4721BA6F73}" destId="{9E166E9E-FFF0-4321-8796-CB0FC7ADDED8}" srcOrd="0" destOrd="0" presId="urn:microsoft.com/office/officeart/2005/8/layout/radial4"/>
    <dgm:cxn modelId="{04ABE5B4-1461-4981-88BB-8DE32C92AB07}" type="presOf" srcId="{A184CE04-623B-44DB-A49E-052B506BEF6F}" destId="{5889256D-060D-44A2-ACAF-C66D3ABAAC53}" srcOrd="0" destOrd="0" presId="urn:microsoft.com/office/officeart/2005/8/layout/radial4"/>
    <dgm:cxn modelId="{20666C41-3D2C-405A-873D-F91014824832}" type="presOf" srcId="{1933C5AD-DE47-4E45-B3A6-8AEAF1E9107B}" destId="{45F873C2-D773-45A4-AFF9-EB97D13C6526}" srcOrd="0" destOrd="0" presId="urn:microsoft.com/office/officeart/2005/8/layout/radial4"/>
    <dgm:cxn modelId="{1420191C-ACB6-4C18-9C16-3F013801A478}" srcId="{FFFE9260-89C2-49A0-9825-0D3CBF2D5E74}" destId="{BD8CADEC-87CA-4383-94C6-E90D440A331A}" srcOrd="0" destOrd="0" parTransId="{7A413496-F05F-4514-8150-2733BBBBBFE2}" sibTransId="{03A7AF39-9049-4445-BB8E-50B3EF867425}"/>
    <dgm:cxn modelId="{51C4A954-F8CA-41B6-97F1-E9D6113CC679}" type="presOf" srcId="{BD8CADEC-87CA-4383-94C6-E90D440A331A}" destId="{F5EAD34B-F62F-47BB-A508-52C1C158AA15}" srcOrd="0" destOrd="0" presId="urn:microsoft.com/office/officeart/2005/8/layout/radial4"/>
    <dgm:cxn modelId="{15D4D1DD-2B61-4E1A-813D-4C51CE235976}" srcId="{FFFE9260-89C2-49A0-9825-0D3CBF2D5E74}" destId="{3E93E9A6-E71E-40A7-927A-0A4721BA6F73}" srcOrd="2" destOrd="0" parTransId="{416FBC3E-9CC1-4B5F-A88A-F11F4C81257D}" sibTransId="{7EF011BA-3CDA-43DF-9DAF-CF4E4F02C572}"/>
    <dgm:cxn modelId="{71D0775D-1F45-447E-99BD-2B875A04DD7A}" srcId="{FFFE9260-89C2-49A0-9825-0D3CBF2D5E74}" destId="{1933C5AD-DE47-4E45-B3A6-8AEAF1E9107B}" srcOrd="1" destOrd="0" parTransId="{A184CE04-623B-44DB-A49E-052B506BEF6F}" sibTransId="{26E468CC-8F63-4EF6-861F-B7AF17311ABB}"/>
    <dgm:cxn modelId="{F267891F-086F-44D1-BF31-D15ADA878B1B}" type="presOf" srcId="{118FF91E-8C52-4C1E-8C4A-127773388A50}" destId="{A0F7EE8C-6CF9-4CF1-8AB9-E6DD67B8C7F6}" srcOrd="0" destOrd="0" presId="urn:microsoft.com/office/officeart/2005/8/layout/radial4"/>
    <dgm:cxn modelId="{1677D61F-89E5-4FA9-B987-EF0A85492026}" type="presOf" srcId="{7A413496-F05F-4514-8150-2733BBBBBFE2}" destId="{53BD15BD-5CBF-445F-A15B-AC2C7990C6C9}" srcOrd="0" destOrd="0" presId="urn:microsoft.com/office/officeart/2005/8/layout/radial4"/>
    <dgm:cxn modelId="{EDF5CF3B-0D95-4D4C-9980-1F2867962BE0}" type="presOf" srcId="{416FBC3E-9CC1-4B5F-A88A-F11F4C81257D}" destId="{5A788FC8-01FE-465B-B00F-86FB6DB25AF4}" srcOrd="0" destOrd="0" presId="urn:microsoft.com/office/officeart/2005/8/layout/radial4"/>
    <dgm:cxn modelId="{7A9EFCE2-6247-4E2B-BD96-81892ECEEC5C}" type="presOf" srcId="{FFFE9260-89C2-49A0-9825-0D3CBF2D5E74}" destId="{C1A378B9-4C80-4356-9A7A-CB018050CB86}" srcOrd="0" destOrd="0" presId="urn:microsoft.com/office/officeart/2005/8/layout/radial4"/>
    <dgm:cxn modelId="{11280BD1-5E92-40FC-B956-6F0593D8FE0B}" type="presParOf" srcId="{A0F7EE8C-6CF9-4CF1-8AB9-E6DD67B8C7F6}" destId="{C1A378B9-4C80-4356-9A7A-CB018050CB86}" srcOrd="0" destOrd="0" presId="urn:microsoft.com/office/officeart/2005/8/layout/radial4"/>
    <dgm:cxn modelId="{542792C4-3DD1-43AC-A577-7FB9F9770CA8}" type="presParOf" srcId="{A0F7EE8C-6CF9-4CF1-8AB9-E6DD67B8C7F6}" destId="{53BD15BD-5CBF-445F-A15B-AC2C7990C6C9}" srcOrd="1" destOrd="0" presId="urn:microsoft.com/office/officeart/2005/8/layout/radial4"/>
    <dgm:cxn modelId="{09AEB7FB-515A-4C4A-AA8D-FC8A48944AAF}" type="presParOf" srcId="{A0F7EE8C-6CF9-4CF1-8AB9-E6DD67B8C7F6}" destId="{F5EAD34B-F62F-47BB-A508-52C1C158AA15}" srcOrd="2" destOrd="0" presId="urn:microsoft.com/office/officeart/2005/8/layout/radial4"/>
    <dgm:cxn modelId="{3F21CC2F-B385-45C0-B4F2-E9FBEDAF8EFA}" type="presParOf" srcId="{A0F7EE8C-6CF9-4CF1-8AB9-E6DD67B8C7F6}" destId="{5889256D-060D-44A2-ACAF-C66D3ABAAC53}" srcOrd="3" destOrd="0" presId="urn:microsoft.com/office/officeart/2005/8/layout/radial4"/>
    <dgm:cxn modelId="{68956703-871C-45CA-9B3E-0FA6BBBB8FCD}" type="presParOf" srcId="{A0F7EE8C-6CF9-4CF1-8AB9-E6DD67B8C7F6}" destId="{45F873C2-D773-45A4-AFF9-EB97D13C6526}" srcOrd="4" destOrd="0" presId="urn:microsoft.com/office/officeart/2005/8/layout/radial4"/>
    <dgm:cxn modelId="{6CB9F99B-43FA-4CFB-AF11-D4EFB722374F}" type="presParOf" srcId="{A0F7EE8C-6CF9-4CF1-8AB9-E6DD67B8C7F6}" destId="{5A788FC8-01FE-465B-B00F-86FB6DB25AF4}" srcOrd="5" destOrd="0" presId="urn:microsoft.com/office/officeart/2005/8/layout/radial4"/>
    <dgm:cxn modelId="{C98A1842-EB41-4591-856F-BFF6B29B0F36}" type="presParOf" srcId="{A0F7EE8C-6CF9-4CF1-8AB9-E6DD67B8C7F6}" destId="{9E166E9E-FFF0-4321-8796-CB0FC7ADDED8}" srcOrd="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27C20-A271-4384-A193-243FB583162E}" type="datetimeFigureOut">
              <a:rPr lang="en-US" smtClean="0"/>
              <a:t>10/14/18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92828-FDBF-4507-8E3F-516AF5AA28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সংশ্লিষ্ট ছবি (মাখরাজ) দ্বারা শিক্ষার্থীদের স্বাগতম জানানো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414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95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95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জানিয়ে শিক্ষক মহোদয় পাঠ শেষ করতে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285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ssan88only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???" TargetMode="Externa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. Yunus Azad\Desktop\1_832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57200"/>
            <a:ext cx="9144000" cy="3154597"/>
          </a:xfrm>
          <a:prstGeom prst="rect">
            <a:avLst/>
          </a:prstGeom>
          <a:noFill/>
        </p:spPr>
        <p:txBody>
          <a:bodyPr wrap="square" lIns="91328" tIns="45664" rIns="91328" bIns="45664" rtlCol="0">
            <a:spAutoFit/>
          </a:bodyPr>
          <a:lstStyle/>
          <a:p>
            <a:pPr algn="ctr"/>
            <a:r>
              <a:rPr lang="bn-BD" sz="199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bn-BD" sz="287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0F87-E4AD-4D5A-B87E-419E2656F18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409145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799" y="2438400"/>
            <a:ext cx="8377923" cy="3962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</p:pic>
      <p:sp>
        <p:nvSpPr>
          <p:cNvPr id="5" name="Flowchart: Sequential Access Storage 4"/>
          <p:cNvSpPr/>
          <p:nvPr/>
        </p:nvSpPr>
        <p:spPr>
          <a:xfrm>
            <a:off x="838200" y="0"/>
            <a:ext cx="5562600" cy="2362200"/>
          </a:xfrm>
          <a:prstGeom prst="flowChartMagnetic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ar-EG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ادغام</a:t>
            </a:r>
          </a:p>
          <a:p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54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endParaRPr lang="en-US" sz="6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equential Access Storage 4"/>
          <p:cNvSpPr/>
          <p:nvPr/>
        </p:nvSpPr>
        <p:spPr>
          <a:xfrm>
            <a:off x="838200" y="0"/>
            <a:ext cx="5562600" cy="2362200"/>
          </a:xfrm>
          <a:prstGeom prst="flowChartMagnetic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ar-EG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اظهار</a:t>
            </a:r>
          </a:p>
          <a:p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54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endParaRPr lang="en-US" sz="6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087" y="2725034"/>
            <a:ext cx="8595113" cy="378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381000"/>
            <a:ext cx="1828800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দলীয়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304800"/>
            <a:ext cx="33528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এই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EG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প্রকারের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সংজ্ঞ্যা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ও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উদাহরন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লিখ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। </a:t>
            </a:r>
          </a:p>
          <a:p>
            <a:pPr algn="ctr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84F4-761E-47B9-BC27-184479D80BE8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286000" y="6400800"/>
            <a:ext cx="5486400" cy="457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800" dirty="0" smtClean="0">
                <a:solidFill>
                  <a:schemeClr val="tx1"/>
                </a:solidFill>
              </a:rPr>
              <a:t>মোঃ আবুল হাসান মোবাঃ ০১৭৪৫৫৭১৪৩৬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304800" y="12954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298206-D28C-409A-A7DD-AEA7A3350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graphicEl>
                                              <a:dgm id="{E5298206-D28C-409A-A7DD-AEA7A33508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  <p:bldP spid="4" grpId="0" build="p" animBg="1"/>
      <p:bldP spid="5" grpId="0" build="p" animBg="1"/>
      <p:bldGraphic spid="8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1524000" y="609600"/>
            <a:ext cx="4419600" cy="1219200"/>
          </a:xfrm>
          <a:prstGeom prst="flowChartMultidocumen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মূল্যায়ন</a:t>
            </a:r>
            <a:endParaRPr lang="en-US" sz="6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286000"/>
            <a:ext cx="8305800" cy="41148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Wingdings" pitchFamily="2" charset="2"/>
              <a:buChar char="v"/>
            </a:pPr>
            <a:r>
              <a:rPr lang="ar-EG" sz="4400" dirty="0" smtClean="0"/>
              <a:t>ميم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কাকে</a:t>
            </a:r>
            <a:r>
              <a:rPr lang="en-US" sz="4400" dirty="0" smtClean="0"/>
              <a:t> </a:t>
            </a:r>
            <a:r>
              <a:rPr lang="en-US" sz="4400" dirty="0" err="1" smtClean="0"/>
              <a:t>বলে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 </a:t>
            </a:r>
            <a:r>
              <a:rPr lang="ar-EG" sz="4400" dirty="0" smtClean="0"/>
              <a:t>ميم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আহকাম</a:t>
            </a:r>
            <a:r>
              <a:rPr lang="en-US" sz="4400" dirty="0" smtClean="0"/>
              <a:t> 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</a:t>
            </a:r>
            <a:r>
              <a:rPr lang="en-US" sz="4400" dirty="0" smtClean="0"/>
              <a:t>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ইজহারের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একটি</a:t>
            </a:r>
            <a:r>
              <a:rPr lang="en-US" sz="4400" dirty="0" smtClean="0"/>
              <a:t> </a:t>
            </a:r>
            <a:r>
              <a:rPr lang="en-US" sz="4400" dirty="0" err="1" smtClean="0"/>
              <a:t>উদাহরন</a:t>
            </a:r>
            <a:r>
              <a:rPr lang="en-US" sz="4400" dirty="0" smtClean="0"/>
              <a:t> </a:t>
            </a:r>
            <a:r>
              <a:rPr lang="en-US" sz="4400" dirty="0" err="1" smtClean="0"/>
              <a:t>দাও</a:t>
            </a:r>
            <a:r>
              <a:rPr lang="en-US" sz="4400" dirty="0" smtClean="0"/>
              <a:t>।</a:t>
            </a:r>
          </a:p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0660-47DC-40AF-963D-47B9FAA6ECA9}" type="datetime1">
              <a:rPr lang="en-US" sz="2800" smtClean="0">
                <a:solidFill>
                  <a:srgbClr val="002060"/>
                </a:solidFill>
              </a:rPr>
              <a:pPr/>
              <a:t>10/14/18</a:t>
            </a:fld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5029200" cy="501650"/>
          </a:xfrm>
        </p:spPr>
        <p:txBody>
          <a:bodyPr/>
          <a:lstStyle/>
          <a:p>
            <a:r>
              <a:rPr lang="bn-BD" sz="1800" dirty="0" smtClean="0">
                <a:solidFill>
                  <a:srgbClr val="002060"/>
                </a:solidFill>
              </a:rPr>
              <a:t>মোঃ আবুল হাসান মোবাঃ ০১৭৪৫৫৭১৪৩৬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1905000" y="838200"/>
            <a:ext cx="5562600" cy="1828800"/>
          </a:xfrm>
          <a:prstGeom prst="flowChartDecision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বাড়ির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066800" y="2895600"/>
            <a:ext cx="7010400" cy="3124200"/>
          </a:xfrm>
          <a:prstGeom prst="flowChartDocumen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اظهار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হরফ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কয়টি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ও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৫টি</a:t>
            </a:r>
            <a:r>
              <a:rPr lang="ar-EG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উদাহরণ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লিখে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আনবে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 </a:t>
            </a:r>
            <a:endParaRPr lang="en-US" sz="40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3AC9-E32F-4F71-A620-BABCB96DBF62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065" y="71437"/>
            <a:ext cx="8941669" cy="66436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162" y="533400"/>
            <a:ext cx="8881838" cy="186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24" tIns="45712" rIns="91424" bIns="4571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>
                <a:ln w="11430"/>
                <a:solidFill>
                  <a:srgbClr val="00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হাফেজ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8BF6-8BAE-4D24-BE95-C060B473E0CF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1269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12" y="609604"/>
            <a:ext cx="8381988" cy="56937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336" tIns="45668" rIns="91336" bIns="45668" rtlCol="0">
            <a:spAutoFit/>
          </a:bodyPr>
          <a:lstStyle/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আবু</a:t>
            </a:r>
            <a:r>
              <a:rPr lang="ar-EG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হাসান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ছালেহাবাদ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মোবাইল নম্বর –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১৭৪৫৫৭১৪৩৬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E-mail: 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  <a:hlinkClick r:id="rId3"/>
              </a:rPr>
              <a:t>hassan88only@gmail.com</a:t>
            </a:r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pic>
        <p:nvPicPr>
          <p:cNvPr id="16" name="Picture 15" descr="DSC0029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838200"/>
            <a:ext cx="1676400" cy="1981200"/>
          </a:xfrm>
          <a:prstGeom prst="ellipse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4B67-03AB-4472-8C1C-7C9DF4B7CC5B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43689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" y="555381"/>
          <a:ext cx="8382000" cy="5693019"/>
        </p:xfrm>
        <a:graphic>
          <a:graphicData uri="http://schemas.openxmlformats.org/presentationml/2006/ole">
            <p:oleObj spid="_x0000_s1026" name="Acrobat Document" r:id="rId5" imgW="5181566" imgH="6762570" progId="AcroExch.Document.7">
              <p:link updateAutomatic="1"/>
            </p:oleObj>
          </a:graphicData>
        </a:graphic>
      </p:graphicFrame>
      <p:sp>
        <p:nvSpPr>
          <p:cNvPr id="17" name="Horizontal Scroll 16"/>
          <p:cNvSpPr/>
          <p:nvPr/>
        </p:nvSpPr>
        <p:spPr>
          <a:xfrm>
            <a:off x="457200" y="3962400"/>
            <a:ext cx="8077200" cy="24384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cvV</a:t>
            </a:r>
            <a:r>
              <a:rPr lang="en-US" sz="4800" b="1" spc="50" dirty="0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800" b="1" spc="50" dirty="0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4_©</a:t>
            </a:r>
            <a:endParaRPr lang="en-US" sz="4800" b="1" spc="50" dirty="0" smtClean="0">
              <a:ln w="1143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  <a:p>
            <a:pPr algn="ctr"/>
            <a:r>
              <a:rPr lang="en-US" sz="54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gxg</a:t>
            </a:r>
            <a:r>
              <a:rPr lang="en-US" sz="5400" b="1" dirty="0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8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mvwK‡bi</a:t>
            </a:r>
            <a:r>
              <a:rPr lang="en-US" sz="4800" b="1" dirty="0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8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eY©bv</a:t>
            </a:r>
            <a:endParaRPr lang="en-US" sz="6000" b="1" dirty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312-C2FA-4FAA-85B1-EC925F9C17C2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4368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0" y="0"/>
            <a:ext cx="9144000" cy="2438400"/>
          </a:xfrm>
          <a:prstGeom prst="downArrowCallout">
            <a:avLst/>
          </a:prstGeom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তোমরা সবাই নিচের ছবির দিকে লক্ষ কর</a:t>
            </a:r>
            <a:endParaRPr lang="en-US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81000" y="2133600"/>
            <a:ext cx="8305800" cy="4419600"/>
          </a:xfrm>
          <a:prstGeom prst="round2Diag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مْ</a:t>
            </a:r>
            <a:endParaRPr lang="en-US" sz="413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8A1B-2BF2-4A16-959F-A822CCB92426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0"/>
            <a:ext cx="8305800" cy="2362200"/>
          </a:xfrm>
          <a:prstGeom prst="horizontalScroll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আজকের পাঠ 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077200" cy="3810000"/>
          </a:xfrm>
          <a:prstGeom prst="horizontalScrol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err="1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gxg</a:t>
            </a:r>
            <a:r>
              <a:rPr lang="bn-BD" sz="96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bn-BD" sz="60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সাকিনের </a:t>
            </a:r>
            <a:r>
              <a:rPr lang="bn-BD" sz="60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আহকাম</a:t>
            </a:r>
            <a:endParaRPr lang="en-US" sz="6600" b="1" spc="50" dirty="0">
              <a:ln w="13500">
                <a:solidFill>
                  <a:srgbClr val="FF0000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BE9-1E9F-43D1-B989-B8D7B2EDB8E8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548640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পাঠশেষে</a:t>
            </a:r>
            <a:r>
              <a:rPr lang="en-US" dirty="0" smtClean="0"/>
              <a:t> </a:t>
            </a:r>
            <a:r>
              <a:rPr lang="en-US" dirty="0" err="1" smtClean="0"/>
              <a:t>শিক্ষার্থীরা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</a:t>
            </a:r>
            <a:r>
              <a:rPr lang="bn-BD" dirty="0" smtClean="0"/>
              <a:t>মীম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 </a:t>
            </a:r>
            <a:r>
              <a:rPr lang="bn-BD" dirty="0" smtClean="0"/>
              <a:t>মীম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 </a:t>
            </a:r>
            <a:r>
              <a:rPr lang="en-US" dirty="0" err="1" smtClean="0"/>
              <a:t>উদাহরন</a:t>
            </a:r>
            <a:r>
              <a:rPr lang="en-US" dirty="0" smtClean="0"/>
              <a:t> </a:t>
            </a:r>
            <a:r>
              <a:rPr lang="en-US" dirty="0" err="1" smtClean="0"/>
              <a:t>সহ</a:t>
            </a:r>
            <a:r>
              <a:rPr lang="en-US" dirty="0" smtClean="0"/>
              <a:t> </a:t>
            </a:r>
            <a:r>
              <a:rPr lang="bn-BD" dirty="0" smtClean="0"/>
              <a:t> </a:t>
            </a:r>
            <a:br>
              <a:rPr lang="bn-BD" dirty="0" smtClean="0"/>
            </a:br>
            <a:r>
              <a:rPr lang="bn-BD" dirty="0" smtClean="0"/>
              <a:t> </a:t>
            </a:r>
            <a:r>
              <a:rPr lang="bn-BD" dirty="0" smtClean="0"/>
              <a:t>   </a:t>
            </a:r>
            <a:r>
              <a:rPr lang="en-US" dirty="0" err="1" smtClean="0"/>
              <a:t>ব্যাখা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F218-9D28-489E-8C6E-C7DA65A1D34E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মীম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সাকিন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4648200" y="2209800"/>
            <a:ext cx="4114800" cy="41910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/>
            <a:r>
              <a:rPr lang="en-US" sz="4800" dirty="0" err="1" smtClean="0"/>
              <a:t>সাকিনওয়ালা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bn-BD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মীম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bn-BD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মীম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সাকিন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9600" dirty="0" smtClean="0"/>
          </a:p>
          <a:p>
            <a:pPr algn="ctr"/>
            <a:r>
              <a:rPr lang="en-US" sz="4800" dirty="0" smtClean="0"/>
              <a:t>  </a:t>
            </a:r>
          </a:p>
          <a:p>
            <a:pPr algn="ctr"/>
            <a:endParaRPr lang="en-US" sz="4800" dirty="0"/>
          </a:p>
        </p:txBody>
      </p:sp>
      <p:sp>
        <p:nvSpPr>
          <p:cNvPr id="5" name="Rounded Rectangle 4"/>
          <p:cNvSpPr/>
          <p:nvPr/>
        </p:nvSpPr>
        <p:spPr>
          <a:xfrm>
            <a:off x="685800" y="2209800"/>
            <a:ext cx="3352800" cy="434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مْ</a:t>
            </a:r>
            <a:endParaRPr lang="en-US" sz="34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AB8B-9F5C-4183-A5C6-65BDA5C7299F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533400"/>
          <a:ext cx="8534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Sequential Access Storage 1"/>
          <p:cNvSpPr/>
          <p:nvPr/>
        </p:nvSpPr>
        <p:spPr>
          <a:xfrm>
            <a:off x="304800" y="304800"/>
            <a:ext cx="5105400" cy="1981200"/>
          </a:xfrm>
          <a:prstGeom prst="flowChartMagnetic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اخفاء</a:t>
            </a:r>
          </a:p>
          <a:p>
            <a:pPr algn="ctr"/>
            <a:r>
              <a:rPr lang="en-US" sz="66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6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382000" cy="4267200"/>
          </a:xfrm>
          <a:prstGeom prst="horizontalScroll">
            <a:avLst>
              <a:gd name="adj" fmla="val 3159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5400" dirty="0" err="1" smtClean="0"/>
              <a:t>মীম</a:t>
            </a:r>
            <a:r>
              <a:rPr lang="en-US" sz="5400" dirty="0" smtClean="0"/>
              <a:t> </a:t>
            </a:r>
            <a:r>
              <a:rPr lang="en-US" sz="5400" dirty="0" err="1" smtClean="0"/>
              <a:t>সাকিনের</a:t>
            </a:r>
            <a:r>
              <a:rPr lang="en-US" sz="5400" dirty="0" smtClean="0"/>
              <a:t> </a:t>
            </a:r>
            <a:r>
              <a:rPr lang="en-US" sz="5400" dirty="0" err="1" smtClean="0"/>
              <a:t>পরে</a:t>
            </a:r>
            <a:r>
              <a:rPr lang="en-US" sz="5400" dirty="0" smtClean="0"/>
              <a:t>  </a:t>
            </a:r>
            <a:r>
              <a:rPr lang="en-US" sz="5400" dirty="0" err="1" smtClean="0"/>
              <a:t>বা</a:t>
            </a:r>
            <a:r>
              <a:rPr lang="ar-EG" sz="5400" dirty="0" smtClean="0"/>
              <a:t> (ب) </a:t>
            </a:r>
            <a:r>
              <a:rPr lang="en-US" sz="5400" dirty="0" smtClean="0"/>
              <a:t> </a:t>
            </a:r>
            <a:r>
              <a:rPr lang="en-US" sz="5400" dirty="0" err="1" smtClean="0"/>
              <a:t>হরফ</a:t>
            </a:r>
            <a:r>
              <a:rPr lang="en-US" sz="5400" dirty="0" smtClean="0"/>
              <a:t> </a:t>
            </a:r>
            <a:r>
              <a:rPr lang="en-US" sz="5400" dirty="0" err="1" smtClean="0"/>
              <a:t>আসলে</a:t>
            </a:r>
            <a:r>
              <a:rPr lang="en-US" sz="5400" dirty="0" smtClean="0"/>
              <a:t>  ঐ  </a:t>
            </a:r>
            <a:r>
              <a:rPr lang="en-US" sz="5400" dirty="0" err="1" smtClean="0"/>
              <a:t>মীম</a:t>
            </a:r>
            <a:r>
              <a:rPr lang="en-US" sz="5400" dirty="0" smtClean="0"/>
              <a:t> </a:t>
            </a:r>
            <a:r>
              <a:rPr lang="en-US" sz="5400" dirty="0" err="1" smtClean="0"/>
              <a:t>সাকিনকে</a:t>
            </a:r>
            <a:r>
              <a:rPr lang="en-US" sz="5400" dirty="0" smtClean="0"/>
              <a:t> </a:t>
            </a:r>
            <a:r>
              <a:rPr lang="en-US" sz="5400" dirty="0" err="1" smtClean="0"/>
              <a:t>গুন্নাহ</a:t>
            </a:r>
            <a:r>
              <a:rPr lang="en-US" sz="5400" dirty="0" smtClean="0"/>
              <a:t> </a:t>
            </a:r>
            <a:r>
              <a:rPr lang="en-US" sz="5400" dirty="0" err="1" smtClean="0"/>
              <a:t>সহ</a:t>
            </a:r>
            <a:r>
              <a:rPr lang="en-US" sz="5400" dirty="0" smtClean="0"/>
              <a:t>  </a:t>
            </a:r>
            <a:r>
              <a:rPr lang="en-US" sz="5400" dirty="0" err="1" smtClean="0"/>
              <a:t>ইখফা</a:t>
            </a:r>
            <a:r>
              <a:rPr lang="en-US" sz="5400" dirty="0" smtClean="0"/>
              <a:t> </a:t>
            </a:r>
            <a:r>
              <a:rPr lang="en-US" sz="5400" dirty="0" err="1" smtClean="0"/>
              <a:t>করে</a:t>
            </a:r>
            <a:r>
              <a:rPr lang="en-US" sz="5400" dirty="0" smtClean="0"/>
              <a:t> </a:t>
            </a:r>
            <a:r>
              <a:rPr lang="en-US" sz="5400" dirty="0" err="1" smtClean="0"/>
              <a:t>পড়তে</a:t>
            </a:r>
            <a:r>
              <a:rPr lang="en-US" sz="5400" dirty="0" smtClean="0"/>
              <a:t> </a:t>
            </a:r>
            <a:r>
              <a:rPr lang="en-US" sz="5400" dirty="0" err="1" smtClean="0"/>
              <a:t>হয়</a:t>
            </a:r>
            <a:r>
              <a:rPr lang="en-US" sz="5400" dirty="0" smtClean="0"/>
              <a:t>।</a:t>
            </a:r>
            <a:r>
              <a:rPr lang="ar-EG" sz="5400" dirty="0" smtClean="0"/>
              <a:t> </a:t>
            </a:r>
            <a:r>
              <a:rPr lang="ar-EG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وما هُ</a:t>
            </a:r>
            <a:r>
              <a:rPr lang="ar-EG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مْ ب</a:t>
            </a:r>
            <a:r>
              <a:rPr lang="ar-EG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مؤمنين</a:t>
            </a:r>
            <a:endParaRPr lang="en-US" sz="54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268</Words>
  <Application>Microsoft Office PowerPoint</Application>
  <PresentationFormat>On-screen Show (4:3)</PresentationFormat>
  <Paragraphs>79</Paragraphs>
  <Slides>15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???</vt:lpstr>
      <vt:lpstr>Slide 1</vt:lpstr>
      <vt:lpstr>Slide 2</vt:lpstr>
      <vt:lpstr>Slide 3</vt:lpstr>
      <vt:lpstr>Slide 4</vt:lpstr>
      <vt:lpstr>Slide 5</vt:lpstr>
      <vt:lpstr>এই পাঠশেষে শিক্ষার্থীরা ***মীম সাকিনের পরিচয় বলতে পারবে। ***  মীম সাকিনের প্রকার উদাহরন সহ       ব্যাখা করতে পারবে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HASAN</dc:creator>
  <cp:lastModifiedBy>HASAN</cp:lastModifiedBy>
  <cp:revision>9</cp:revision>
  <dcterms:created xsi:type="dcterms:W3CDTF">2006-08-16T00:00:00Z</dcterms:created>
  <dcterms:modified xsi:type="dcterms:W3CDTF">2018-10-14T14:08:59Z</dcterms:modified>
</cp:coreProperties>
</file>