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57" r:id="rId4"/>
    <p:sldId id="260" r:id="rId5"/>
    <p:sldId id="258" r:id="rId6"/>
    <p:sldId id="261" r:id="rId7"/>
    <p:sldId id="268" r:id="rId8"/>
    <p:sldId id="259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F2DE5-4427-4A2C-AD02-8695B1F7F590}" type="datetimeFigureOut">
              <a:rPr lang="en-US" smtClean="0"/>
              <a:t>9/14/2019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24CF1-784B-4E14-ACAD-808CF31874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5950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D775D-DE03-4FD4-AB73-F1D6D7555CA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জানিয়ে শিক্ষক মহোদয় পাঠ শেষ করতে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285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811D-0E39-40FB-B0F1-9CB2100F7316}" type="datetime1">
              <a:rPr lang="en-US" smtClean="0"/>
              <a:t>9/14/2019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88C5-A9D2-4A7A-9266-169F92BEC431}" type="datetime1">
              <a:rPr lang="en-US" smtClean="0"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CBC6-81B8-4F2C-99F4-14E2C855C83B}" type="datetime1">
              <a:rPr lang="en-US" smtClean="0"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5090-82A3-4A85-8091-E4475132C5F8}" type="datetime1">
              <a:rPr lang="en-US" smtClean="0"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06C6-3D3C-46CE-8B68-6E0FE7A0729F}" type="datetime1">
              <a:rPr lang="en-US" smtClean="0"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27F-4AA1-4511-8EB6-A2CF40534EFA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CF41-1083-4113-AEC1-D71D1CFFE9A3}" type="datetime1">
              <a:rPr lang="en-US" smtClean="0"/>
              <a:t>9/14/2019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9CCC-490D-46C3-B2C7-FA52FF54D653}" type="datetime1">
              <a:rPr lang="en-US" smtClean="0"/>
              <a:t>9/14/2019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78105-CCF6-4EC4-86E0-15C1204EF2A5}" type="datetime1">
              <a:rPr lang="en-US" smtClean="0"/>
              <a:t>9/14/2019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87BF-58DC-48BD-A0B8-6096E785508F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255C4-9F06-4259-95DF-1AEC3C6A3293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473D37-FCA0-4ED7-94FD-FCD9DC049A61}" type="datetime1">
              <a:rPr lang="en-US" smtClean="0"/>
              <a:t>9/14/2019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ur-PK" smtClean="0"/>
              <a:t>محمد ابو الحسن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ssan88only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bn-IN" sz="6000" dirty="0" smtClean="0"/>
              <a:t>আজকের পাঠে তোমাদের</a:t>
            </a:r>
            <a:endParaRPr lang="en-US" sz="6000" dirty="0"/>
          </a:p>
        </p:txBody>
      </p:sp>
      <p:sp>
        <p:nvSpPr>
          <p:cNvPr id="4" name="Hexagon 3"/>
          <p:cNvSpPr/>
          <p:nvPr/>
        </p:nvSpPr>
        <p:spPr>
          <a:xfrm>
            <a:off x="228600" y="4114800"/>
            <a:ext cx="1981200" cy="175260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8800" dirty="0" smtClean="0"/>
              <a:t>স্বা</a:t>
            </a:r>
            <a:endParaRPr lang="en-US" sz="8800" dirty="0"/>
          </a:p>
        </p:txBody>
      </p:sp>
      <p:sp>
        <p:nvSpPr>
          <p:cNvPr id="5" name="Hexagon 4"/>
          <p:cNvSpPr/>
          <p:nvPr/>
        </p:nvSpPr>
        <p:spPr>
          <a:xfrm>
            <a:off x="2362200" y="4114800"/>
            <a:ext cx="1981200" cy="175260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8800" dirty="0" smtClean="0"/>
              <a:t>গ</a:t>
            </a:r>
            <a:endParaRPr lang="en-US" sz="8800" dirty="0"/>
          </a:p>
        </p:txBody>
      </p:sp>
      <p:sp>
        <p:nvSpPr>
          <p:cNvPr id="6" name="Hexagon 5"/>
          <p:cNvSpPr/>
          <p:nvPr/>
        </p:nvSpPr>
        <p:spPr>
          <a:xfrm>
            <a:off x="6705600" y="4038600"/>
            <a:ext cx="1981200" cy="175260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8800" dirty="0" smtClean="0"/>
              <a:t>ম</a:t>
            </a:r>
            <a:endParaRPr lang="en-US" sz="8800" dirty="0"/>
          </a:p>
        </p:txBody>
      </p:sp>
      <p:sp>
        <p:nvSpPr>
          <p:cNvPr id="7" name="Hexagon 6"/>
          <p:cNvSpPr/>
          <p:nvPr/>
        </p:nvSpPr>
        <p:spPr>
          <a:xfrm>
            <a:off x="4572000" y="4114800"/>
            <a:ext cx="1981200" cy="175260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8800" dirty="0" smtClean="0"/>
              <a:t>ত</a:t>
            </a:r>
            <a:endParaRPr lang="en-US" sz="880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EE80-0957-456A-92A6-6140BC62465A}" type="datetime1">
              <a:rPr lang="en-US" smtClean="0"/>
              <a:t>9/14/2019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0"/>
            <a:ext cx="8305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11B8-9C52-49CD-AE20-93F939C50573}" type="datetime1">
              <a:rPr lang="en-US" smtClean="0"/>
              <a:t>9/14/2019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90600" y="990600"/>
            <a:ext cx="3657600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5400" dirty="0" smtClean="0"/>
              <a:t>একক কাজ</a:t>
            </a:r>
            <a:endParaRPr lang="en-US" sz="5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438400"/>
            <a:ext cx="1719263" cy="1856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ounded Rectangle 3"/>
          <p:cNvSpPr/>
          <p:nvPr/>
        </p:nvSpPr>
        <p:spPr>
          <a:xfrm>
            <a:off x="5105400" y="2743200"/>
            <a:ext cx="3657600" cy="205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/>
              <a:t>মুলে কি ছিল?</a:t>
            </a:r>
            <a:endParaRPr lang="en-US" sz="4400" dirty="0"/>
          </a:p>
        </p:txBody>
      </p:sp>
      <p:sp>
        <p:nvSpPr>
          <p:cNvPr id="5" name="Rounded Rectangle 4"/>
          <p:cNvSpPr/>
          <p:nvPr/>
        </p:nvSpPr>
        <p:spPr>
          <a:xfrm>
            <a:off x="2133600" y="2514600"/>
            <a:ext cx="2667000" cy="22611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16600" dirty="0" smtClean="0"/>
              <a:t>قِيٌلَ </a:t>
            </a:r>
            <a:endParaRPr lang="en-US" sz="16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6E817-310B-4AE5-AE61-DB833FABD5AF}" type="datetime1">
              <a:rPr lang="en-US" smtClean="0"/>
              <a:t>9/14/2019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43000" y="1066800"/>
            <a:ext cx="4876800" cy="1524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 smtClean="0"/>
              <a:t>মূল্যায়ণ</a:t>
            </a:r>
            <a:endParaRPr lang="en-US" sz="9600" dirty="0"/>
          </a:p>
        </p:txBody>
      </p:sp>
      <p:sp>
        <p:nvSpPr>
          <p:cNvPr id="3" name="Rectangle 2"/>
          <p:cNvSpPr/>
          <p:nvPr/>
        </p:nvSpPr>
        <p:spPr>
          <a:xfrm>
            <a:off x="1828800" y="2644170"/>
            <a:ext cx="32755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52600" y="3124200"/>
            <a:ext cx="3810000" cy="3124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39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قال</a:t>
            </a:r>
            <a:endParaRPr lang="en-US" sz="7200" dirty="0" smtClean="0"/>
          </a:p>
          <a:p>
            <a:pPr algn="ctr"/>
            <a:endParaRPr lang="en-US" sz="7200" dirty="0"/>
          </a:p>
        </p:txBody>
      </p:sp>
      <p:sp>
        <p:nvSpPr>
          <p:cNvPr id="5" name="Rectangle 4"/>
          <p:cNvSpPr/>
          <p:nvPr/>
        </p:nvSpPr>
        <p:spPr>
          <a:xfrm>
            <a:off x="6096000" y="3886200"/>
            <a:ext cx="274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6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তালিল </a:t>
            </a:r>
            <a:r>
              <a:rPr lang="bn-IN" sz="6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কর</a:t>
            </a:r>
            <a:endParaRPr lang="en-US" sz="60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E67E-D525-4422-B0BD-F50473B33982}" type="datetime1">
              <a:rPr lang="en-US" smtClean="0"/>
              <a:t>9/14/2019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1905000" y="838200"/>
            <a:ext cx="5562600" cy="1828800"/>
          </a:xfrm>
          <a:prstGeom prst="flowChartDecision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বাড়ির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Flowchart: Document 2"/>
          <p:cNvSpPr/>
          <p:nvPr/>
        </p:nvSpPr>
        <p:spPr>
          <a:xfrm>
            <a:off x="1066800" y="2895600"/>
            <a:ext cx="7010400" cy="3124200"/>
          </a:xfrm>
          <a:prstGeom prst="flowChartDocumen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q"/>
            </a:pPr>
            <a:r>
              <a:rPr lang="ur-PK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ur-PK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نال – دعا </a:t>
            </a:r>
            <a:r>
              <a:rPr lang="bn-IN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এর তালিল করে আনবে</a:t>
            </a:r>
            <a:endParaRPr lang="en-US" sz="40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56B2C-8165-4153-B055-1B769A0028BF}" type="datetime1">
              <a:rPr lang="en-US" smtClean="0"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5" y="71437"/>
            <a:ext cx="8941669" cy="66436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162" y="533400"/>
            <a:ext cx="8881838" cy="1862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24" tIns="45712" rIns="91424" bIns="45712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>
                <a:ln w="11430"/>
                <a:solidFill>
                  <a:srgbClr val="00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 হাফেজ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645F1-41AE-49CB-87FA-7491B77AE532}" type="datetime1">
              <a:rPr lang="en-US" smtClean="0"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12694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12" y="609604"/>
            <a:ext cx="8381988" cy="52013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336" tIns="45668" rIns="91336" bIns="45668" rtlCol="0">
            <a:spAutoFit/>
          </a:bodyPr>
          <a:lstStyle/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আবু</a:t>
            </a:r>
            <a:r>
              <a:rPr lang="ar-EG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হাসান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মৌলভী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ছালেহাবাদ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মোবাইল নম্বর –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১৭৪৫৫৭১৪৩৬</a:t>
            </a:r>
            <a:endParaRPr lang="bn-IN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E-mail:</a:t>
            </a:r>
            <a:r>
              <a:rPr lang="bn-IN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  <a:hlinkClick r:id="rId3"/>
              </a:rPr>
              <a:t>hassan88only@gmail.com</a:t>
            </a:r>
            <a:endParaRPr lang="en-US" sz="32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pic>
        <p:nvPicPr>
          <p:cNvPr id="16" name="Picture 15" descr="DSC0029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838200"/>
            <a:ext cx="1676400" cy="1981200"/>
          </a:xfrm>
          <a:prstGeom prst="ellipse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4B67-03AB-4472-8C1C-7C9DF4B7CC5B}" type="datetime1">
              <a:rPr lang="en-US" smtClean="0"/>
              <a:pPr/>
              <a:t>9/14/2019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243689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3124200" cy="956604"/>
          </a:xfrm>
        </p:spPr>
        <p:txBody>
          <a:bodyPr>
            <a:noAutofit/>
          </a:bodyPr>
          <a:lstStyle/>
          <a:p>
            <a:pPr algn="ctr"/>
            <a:r>
              <a:rPr lang="bn-IN" sz="3200" dirty="0" smtClean="0"/>
              <a:t>পাঠ পরিচিতি</a:t>
            </a:r>
            <a:endParaRPr lang="en-US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609600"/>
            <a:ext cx="4171950" cy="5349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05200"/>
            <a:ext cx="4648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0100-871B-4E02-B3B6-F9C218A1752E}" type="datetime1">
              <a:rPr lang="en-US" smtClean="0"/>
              <a:t>9/14/2019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981200"/>
            <a:ext cx="8077200" cy="457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IN" sz="3600" dirty="0" smtClean="0"/>
              <a:t>পাঠশেষে শিক্ষাথীরা </a:t>
            </a:r>
          </a:p>
          <a:p>
            <a:pPr algn="ctr"/>
            <a:r>
              <a:rPr lang="ar-EG" sz="3600" dirty="0" smtClean="0"/>
              <a:t> </a:t>
            </a:r>
            <a:r>
              <a:rPr lang="ar-EG" sz="3600" dirty="0" smtClean="0"/>
              <a:t>اجوف</a:t>
            </a:r>
            <a:r>
              <a:rPr lang="bn-IN" sz="3600" dirty="0" smtClean="0"/>
              <a:t>এর পরিচয় বলতে পারবে ।</a:t>
            </a:r>
          </a:p>
          <a:p>
            <a:pPr algn="ctr"/>
            <a:r>
              <a:rPr lang="ar-EG" sz="3600" dirty="0" smtClean="0"/>
              <a:t> قال باعا نال </a:t>
            </a:r>
            <a:r>
              <a:rPr lang="bn-IN" sz="3600" dirty="0" smtClean="0"/>
              <a:t>তালিল করতে পারবে।</a:t>
            </a:r>
          </a:p>
          <a:p>
            <a:pPr algn="ctr"/>
            <a:r>
              <a:rPr lang="ar-EG" sz="3600" dirty="0" smtClean="0"/>
              <a:t>قيل صيغ </a:t>
            </a:r>
            <a:r>
              <a:rPr lang="bn-IN" sz="3600" dirty="0" smtClean="0"/>
              <a:t>এর ব্যাখ্যা করতে পারবে।</a:t>
            </a:r>
            <a:endParaRPr lang="en-US" sz="3600" dirty="0"/>
          </a:p>
        </p:txBody>
      </p:sp>
      <p:sp>
        <p:nvSpPr>
          <p:cNvPr id="4" name="Oval Callout 3"/>
          <p:cNvSpPr/>
          <p:nvPr/>
        </p:nvSpPr>
        <p:spPr>
          <a:xfrm>
            <a:off x="1143000" y="228600"/>
            <a:ext cx="3048000" cy="144780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/>
              <a:t>শিখনফল</a:t>
            </a:r>
            <a:endParaRPr lang="en-US" sz="4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6547-FFB0-441B-B18E-470315185869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600200" y="609600"/>
            <a:ext cx="6172200" cy="2514600"/>
          </a:xfrm>
          <a:prstGeom prst="downArrowCallout">
            <a:avLst>
              <a:gd name="adj1" fmla="val 25000"/>
              <a:gd name="adj2" fmla="val 25000"/>
              <a:gd name="adj3" fmla="val 15698"/>
              <a:gd name="adj4" fmla="val 7089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chemeClr val="bg2"/>
                </a:solidFill>
              </a:rPr>
              <a:t>নিচের চিত্র গুলো</a:t>
            </a:r>
            <a:endParaRPr lang="bn-IN" sz="4400" dirty="0" smtClean="0">
              <a:solidFill>
                <a:schemeClr val="bg2"/>
              </a:solidFill>
            </a:endParaRPr>
          </a:p>
          <a:p>
            <a:pPr algn="ctr"/>
            <a:r>
              <a:rPr lang="bn-IN" sz="4400" dirty="0" smtClean="0">
                <a:solidFill>
                  <a:schemeClr val="bg2"/>
                </a:solidFill>
              </a:rPr>
              <a:t>দেখি</a:t>
            </a:r>
            <a:endParaRPr lang="en-US" sz="4400" dirty="0">
              <a:solidFill>
                <a:schemeClr val="bg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276600"/>
            <a:ext cx="7620000" cy="3276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199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قول -   قال</a:t>
            </a:r>
            <a:endParaRPr lang="en-US" sz="199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8157-257F-43AB-A225-474EAE80A3D8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5800" y="1143000"/>
            <a:ext cx="8077200" cy="487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16600" dirty="0" smtClean="0"/>
              <a:t>قُوِلَ – قِيٌلَ </a:t>
            </a:r>
            <a:endParaRPr lang="en-US" sz="16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A445-B425-4124-ABAC-62ADBE1ACD57}" type="datetime1">
              <a:rPr lang="en-US" smtClean="0"/>
              <a:t>9/14/2019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dirty="0" smtClean="0"/>
              <a:t>আজকের পাঠ </a:t>
            </a:r>
            <a:endParaRPr lang="en-US" dirty="0"/>
          </a:p>
        </p:txBody>
      </p:sp>
      <p:sp>
        <p:nvSpPr>
          <p:cNvPr id="3" name="Flowchart: Process 2"/>
          <p:cNvSpPr/>
          <p:nvPr/>
        </p:nvSpPr>
        <p:spPr>
          <a:xfrm>
            <a:off x="1676400" y="2514600"/>
            <a:ext cx="5334000" cy="28956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3195638"/>
            <a:ext cx="51816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A6C24-E317-49C2-BD4F-BCDA91491584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143000"/>
            <a:ext cx="7848600" cy="218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958" y="3248024"/>
            <a:ext cx="7940842" cy="239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B0AE-78CF-4B2A-8359-464ACA0D33BC}" type="datetime1">
              <a:rPr lang="en-US" smtClean="0"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143000"/>
            <a:ext cx="794916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8ED34-C66A-4F6A-B24A-31ABDC87BF7E}" type="datetime1">
              <a:rPr lang="en-US" smtClean="0"/>
              <a:t>9/14/2019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r-PK" smtClean="0"/>
              <a:t>محمد ابو الحسن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</TotalTime>
  <Words>172</Words>
  <Application>Microsoft Office PowerPoint</Application>
  <PresentationFormat>On-screen Show (4:3)</PresentationFormat>
  <Paragraphs>68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আজকের পাঠে তোমাদের</vt:lpstr>
      <vt:lpstr>Slide 2</vt:lpstr>
      <vt:lpstr>পাঠ পরিচিতি</vt:lpstr>
      <vt:lpstr>Slide 4</vt:lpstr>
      <vt:lpstr>Slide 5</vt:lpstr>
      <vt:lpstr>Slide 6</vt:lpstr>
      <vt:lpstr>আজকের পাঠ 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আজকের পাঠে তোমাদের</dc:title>
  <dc:creator>M.A HASSAN</dc:creator>
  <cp:lastModifiedBy>M.A HASSAN</cp:lastModifiedBy>
  <cp:revision>24</cp:revision>
  <dcterms:created xsi:type="dcterms:W3CDTF">2006-08-16T00:00:00Z</dcterms:created>
  <dcterms:modified xsi:type="dcterms:W3CDTF">2019-09-14T02:07:25Z</dcterms:modified>
</cp:coreProperties>
</file>