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  <p:sldMasterId id="2147483744" r:id="rId2"/>
    <p:sldMasterId id="2147483732" r:id="rId3"/>
    <p:sldMasterId id="2147483720" r:id="rId4"/>
  </p:sldMasterIdLst>
  <p:notesMasterIdLst>
    <p:notesMasterId r:id="rId25"/>
  </p:notesMasterIdLst>
  <p:sldIdLst>
    <p:sldId id="313" r:id="rId5"/>
    <p:sldId id="312" r:id="rId6"/>
    <p:sldId id="293" r:id="rId7"/>
    <p:sldId id="260" r:id="rId8"/>
    <p:sldId id="264" r:id="rId9"/>
    <p:sldId id="262" r:id="rId10"/>
    <p:sldId id="275" r:id="rId11"/>
    <p:sldId id="261" r:id="rId12"/>
    <p:sldId id="280" r:id="rId13"/>
    <p:sldId id="272" r:id="rId14"/>
    <p:sldId id="274" r:id="rId15"/>
    <p:sldId id="279" r:id="rId16"/>
    <p:sldId id="268" r:id="rId17"/>
    <p:sldId id="273" r:id="rId18"/>
    <p:sldId id="267" r:id="rId19"/>
    <p:sldId id="276" r:id="rId20"/>
    <p:sldId id="269" r:id="rId21"/>
    <p:sldId id="270" r:id="rId22"/>
    <p:sldId id="281" r:id="rId23"/>
    <p:sldId id="292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5" d="100"/>
          <a:sy n="65" d="100"/>
        </p:scale>
        <p:origin x="144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D6F86AD-6088-491E-89D9-6F70326BE1DA}" type="datetimeFigureOut">
              <a:rPr lang="en-US" smtClean="0"/>
              <a:t>29-Nov-19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D3DC1A0-1A51-44F8-8901-DADDD47DA7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01141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0763513-8442-4917-97EA-A62CB1ED5FC6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78431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BBC117-9E8B-4302-B963-5CEB8C6048EF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854496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আ</a:t>
            </a:r>
            <a:r>
              <a:rPr lang="as-IN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দুই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dirty="0"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as-IN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িছু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as-IN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dirty="0"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as-IN" dirty="0"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dirty="0"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as-IN" dirty="0"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dirty="0">
                <a:latin typeface="NikoshBAN" panose="02000000000000000000" pitchFamily="2" charset="0"/>
                <a:cs typeface="NikoshBAN" panose="02000000000000000000" pitchFamily="2" charset="0"/>
              </a:rPr>
              <a:t>কম বেশি ধারনা দেব। একজন শিশুকে আমার কাছে ডাকব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dirty="0">
                <a:latin typeface="NikoshBAN" panose="02000000000000000000" pitchFamily="2" charset="0"/>
                <a:cs typeface="NikoshBAN" panose="02000000000000000000" pitchFamily="2" charset="0"/>
              </a:rPr>
              <a:t> এবং দূরে যেতে বলব এভাবে কাছে দূরের ধারনা দেব।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D841724-32A7-43E2-9B1E-C0D092576477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60806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S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819DECB-D734-41B8-B4C9-7802ACEE56BF}" type="datetimeFigureOut">
              <a:rPr lang="en-SG" smtClean="0"/>
              <a:t>29/11/2019</a:t>
            </a:fld>
            <a:endParaRPr lang="en-S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S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5E038A-AC8A-49DF-8FA1-A604B9E54B9E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21973661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819DECB-D734-41B8-B4C9-7802ACEE56BF}" type="datetimeFigureOut">
              <a:rPr lang="en-SG" smtClean="0"/>
              <a:t>29/11/2019</a:t>
            </a:fld>
            <a:endParaRPr lang="en-S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S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5E038A-AC8A-49DF-8FA1-A604B9E54B9E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20753313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819DECB-D734-41B8-B4C9-7802ACEE56BF}" type="datetimeFigureOut">
              <a:rPr lang="en-SG" smtClean="0"/>
              <a:t>29/11/2019</a:t>
            </a:fld>
            <a:endParaRPr lang="en-S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S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5E038A-AC8A-49DF-8FA1-A604B9E54B9E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30488663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S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819DECB-D734-41B8-B4C9-7802ACEE56BF}" type="datetimeFigureOut">
              <a:rPr lang="en-SG" smtClean="0"/>
              <a:t>29/11/2019</a:t>
            </a:fld>
            <a:endParaRPr lang="en-S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S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5E038A-AC8A-49DF-8FA1-A604B9E54B9E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27894657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819DECB-D734-41B8-B4C9-7802ACEE56BF}" type="datetimeFigureOut">
              <a:rPr lang="en-SG" smtClean="0"/>
              <a:t>29/11/2019</a:t>
            </a:fld>
            <a:endParaRPr lang="en-S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S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5E038A-AC8A-49DF-8FA1-A604B9E54B9E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38928908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819DECB-D734-41B8-B4C9-7802ACEE56BF}" type="datetimeFigureOut">
              <a:rPr lang="en-SG" smtClean="0"/>
              <a:t>29/11/2019</a:t>
            </a:fld>
            <a:endParaRPr lang="en-S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S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5E038A-AC8A-49DF-8FA1-A604B9E54B9E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11310521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819DECB-D734-41B8-B4C9-7802ACEE56BF}" type="datetimeFigureOut">
              <a:rPr lang="en-SG" smtClean="0"/>
              <a:t>29/11/2019</a:t>
            </a:fld>
            <a:endParaRPr lang="en-S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S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5E038A-AC8A-49DF-8FA1-A604B9E54B9E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1305154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819DECB-D734-41B8-B4C9-7802ACEE56BF}" type="datetimeFigureOut">
              <a:rPr lang="en-SG" smtClean="0"/>
              <a:t>29/11/2019</a:t>
            </a:fld>
            <a:endParaRPr lang="en-SG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SG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5E038A-AC8A-49DF-8FA1-A604B9E54B9E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1708147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819DECB-D734-41B8-B4C9-7802ACEE56BF}" type="datetimeFigureOut">
              <a:rPr lang="en-SG" smtClean="0"/>
              <a:t>29/11/2019</a:t>
            </a:fld>
            <a:endParaRPr lang="en-SG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SG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5E038A-AC8A-49DF-8FA1-A604B9E54B9E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14542576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819DECB-D734-41B8-B4C9-7802ACEE56BF}" type="datetimeFigureOut">
              <a:rPr lang="en-SG" smtClean="0"/>
              <a:t>29/11/2019</a:t>
            </a:fld>
            <a:endParaRPr lang="en-SG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SG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5E038A-AC8A-49DF-8FA1-A604B9E54B9E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13222208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819DECB-D734-41B8-B4C9-7802ACEE56BF}" type="datetimeFigureOut">
              <a:rPr lang="en-SG" smtClean="0"/>
              <a:t>29/11/2019</a:t>
            </a:fld>
            <a:endParaRPr lang="en-S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S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5E038A-AC8A-49DF-8FA1-A604B9E54B9E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39388208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819DECB-D734-41B8-B4C9-7802ACEE56BF}" type="datetimeFigureOut">
              <a:rPr lang="en-SG" smtClean="0"/>
              <a:t>29/11/2019</a:t>
            </a:fld>
            <a:endParaRPr lang="en-S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S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5E038A-AC8A-49DF-8FA1-A604B9E54B9E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7692975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SG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819DECB-D734-41B8-B4C9-7802ACEE56BF}" type="datetimeFigureOut">
              <a:rPr lang="en-SG" smtClean="0"/>
              <a:t>29/11/2019</a:t>
            </a:fld>
            <a:endParaRPr lang="en-S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S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5E038A-AC8A-49DF-8FA1-A604B9E54B9E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5493875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819DECB-D734-41B8-B4C9-7802ACEE56BF}" type="datetimeFigureOut">
              <a:rPr lang="en-SG" smtClean="0"/>
              <a:t>29/11/2019</a:t>
            </a:fld>
            <a:endParaRPr lang="en-S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S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5E038A-AC8A-49DF-8FA1-A604B9E54B9E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19433817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819DECB-D734-41B8-B4C9-7802ACEE56BF}" type="datetimeFigureOut">
              <a:rPr lang="en-SG" smtClean="0"/>
              <a:t>29/11/2019</a:t>
            </a:fld>
            <a:endParaRPr lang="en-S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S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5E038A-AC8A-49DF-8FA1-A604B9E54B9E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9022713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S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819DECB-D734-41B8-B4C9-7802ACEE56BF}" type="datetimeFigureOut">
              <a:rPr lang="en-SG" smtClean="0"/>
              <a:t>29/11/2019</a:t>
            </a:fld>
            <a:endParaRPr lang="en-S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S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5E038A-AC8A-49DF-8FA1-A604B9E54B9E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8377140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819DECB-D734-41B8-B4C9-7802ACEE56BF}" type="datetimeFigureOut">
              <a:rPr lang="en-SG" smtClean="0"/>
              <a:t>29/11/2019</a:t>
            </a:fld>
            <a:endParaRPr lang="en-S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S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5E038A-AC8A-49DF-8FA1-A604B9E54B9E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25104655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819DECB-D734-41B8-B4C9-7802ACEE56BF}" type="datetimeFigureOut">
              <a:rPr lang="en-SG" smtClean="0"/>
              <a:t>29/11/2019</a:t>
            </a:fld>
            <a:endParaRPr lang="en-S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S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5E038A-AC8A-49DF-8FA1-A604B9E54B9E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35084717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819DECB-D734-41B8-B4C9-7802ACEE56BF}" type="datetimeFigureOut">
              <a:rPr lang="en-SG" smtClean="0"/>
              <a:t>29/11/2019</a:t>
            </a:fld>
            <a:endParaRPr lang="en-S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S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5E038A-AC8A-49DF-8FA1-A604B9E54B9E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18516239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819DECB-D734-41B8-B4C9-7802ACEE56BF}" type="datetimeFigureOut">
              <a:rPr lang="en-SG" smtClean="0"/>
              <a:t>29/11/2019</a:t>
            </a:fld>
            <a:endParaRPr lang="en-SG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SG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5E038A-AC8A-49DF-8FA1-A604B9E54B9E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35143235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819DECB-D734-41B8-B4C9-7802ACEE56BF}" type="datetimeFigureOut">
              <a:rPr lang="en-SG" smtClean="0"/>
              <a:t>29/11/2019</a:t>
            </a:fld>
            <a:endParaRPr lang="en-SG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SG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5E038A-AC8A-49DF-8FA1-A604B9E54B9E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31828707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819DECB-D734-41B8-B4C9-7802ACEE56BF}" type="datetimeFigureOut">
              <a:rPr lang="en-SG" smtClean="0"/>
              <a:t>29/11/2019</a:t>
            </a:fld>
            <a:endParaRPr lang="en-SG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SG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5E038A-AC8A-49DF-8FA1-A604B9E54B9E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12340116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819DECB-D734-41B8-B4C9-7802ACEE56BF}" type="datetimeFigureOut">
              <a:rPr lang="en-SG" smtClean="0"/>
              <a:t>29/11/2019</a:t>
            </a:fld>
            <a:endParaRPr lang="en-S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S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5E038A-AC8A-49DF-8FA1-A604B9E54B9E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8103800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819DECB-D734-41B8-B4C9-7802ACEE56BF}" type="datetimeFigureOut">
              <a:rPr lang="en-SG" smtClean="0"/>
              <a:t>29/11/2019</a:t>
            </a:fld>
            <a:endParaRPr lang="en-S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S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5E038A-AC8A-49DF-8FA1-A604B9E54B9E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7174909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SG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819DECB-D734-41B8-B4C9-7802ACEE56BF}" type="datetimeFigureOut">
              <a:rPr lang="en-SG" smtClean="0"/>
              <a:t>29/11/2019</a:t>
            </a:fld>
            <a:endParaRPr lang="en-S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S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5E038A-AC8A-49DF-8FA1-A604B9E54B9E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35225371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819DECB-D734-41B8-B4C9-7802ACEE56BF}" type="datetimeFigureOut">
              <a:rPr lang="en-SG" smtClean="0"/>
              <a:t>29/11/2019</a:t>
            </a:fld>
            <a:endParaRPr lang="en-S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S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5E038A-AC8A-49DF-8FA1-A604B9E54B9E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42936175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819DECB-D734-41B8-B4C9-7802ACEE56BF}" type="datetimeFigureOut">
              <a:rPr lang="en-SG" smtClean="0"/>
              <a:t>29/11/2019</a:t>
            </a:fld>
            <a:endParaRPr lang="en-S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S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5E038A-AC8A-49DF-8FA1-A604B9E54B9E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13266424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S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819DECB-D734-41B8-B4C9-7802ACEE56BF}" type="datetimeFigureOut">
              <a:rPr lang="en-SG" smtClean="0"/>
              <a:t>29/11/2019</a:t>
            </a:fld>
            <a:endParaRPr lang="en-S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S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5E038A-AC8A-49DF-8FA1-A604B9E54B9E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5318780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819DECB-D734-41B8-B4C9-7802ACEE56BF}" type="datetimeFigureOut">
              <a:rPr lang="en-SG" smtClean="0"/>
              <a:t>29/11/2019</a:t>
            </a:fld>
            <a:endParaRPr lang="en-S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S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5E038A-AC8A-49DF-8FA1-A604B9E54B9E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26683132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819DECB-D734-41B8-B4C9-7802ACEE56BF}" type="datetimeFigureOut">
              <a:rPr lang="en-SG" smtClean="0"/>
              <a:t>29/11/2019</a:t>
            </a:fld>
            <a:endParaRPr lang="en-S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S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5E038A-AC8A-49DF-8FA1-A604B9E54B9E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37531013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819DECB-D734-41B8-B4C9-7802ACEE56BF}" type="datetimeFigureOut">
              <a:rPr lang="en-SG" smtClean="0"/>
              <a:t>29/11/2019</a:t>
            </a:fld>
            <a:endParaRPr lang="en-S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S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5E038A-AC8A-49DF-8FA1-A604B9E54B9E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40841498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819DECB-D734-41B8-B4C9-7802ACEE56BF}" type="datetimeFigureOut">
              <a:rPr lang="en-SG" smtClean="0"/>
              <a:t>29/11/2019</a:t>
            </a:fld>
            <a:endParaRPr lang="en-SG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SG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5E038A-AC8A-49DF-8FA1-A604B9E54B9E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2355786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819DECB-D734-41B8-B4C9-7802ACEE56BF}" type="datetimeFigureOut">
              <a:rPr lang="en-SG" smtClean="0"/>
              <a:t>29/11/2019</a:t>
            </a:fld>
            <a:endParaRPr lang="en-SG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SG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5E038A-AC8A-49DF-8FA1-A604B9E54B9E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8202619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819DECB-D734-41B8-B4C9-7802ACEE56BF}" type="datetimeFigureOut">
              <a:rPr lang="en-SG" smtClean="0"/>
              <a:t>29/11/2019</a:t>
            </a:fld>
            <a:endParaRPr lang="en-S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S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5E038A-AC8A-49DF-8FA1-A604B9E54B9E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32692034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819DECB-D734-41B8-B4C9-7802ACEE56BF}" type="datetimeFigureOut">
              <a:rPr lang="en-SG" smtClean="0"/>
              <a:t>29/11/2019</a:t>
            </a:fld>
            <a:endParaRPr lang="en-SG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SG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5E038A-AC8A-49DF-8FA1-A604B9E54B9E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18347403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819DECB-D734-41B8-B4C9-7802ACEE56BF}" type="datetimeFigureOut">
              <a:rPr lang="en-SG" smtClean="0"/>
              <a:t>29/11/2019</a:t>
            </a:fld>
            <a:endParaRPr lang="en-S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S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5E038A-AC8A-49DF-8FA1-A604B9E54B9E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27453861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SG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819DECB-D734-41B8-B4C9-7802ACEE56BF}" type="datetimeFigureOut">
              <a:rPr lang="en-SG" smtClean="0"/>
              <a:t>29/11/2019</a:t>
            </a:fld>
            <a:endParaRPr lang="en-S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S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5E038A-AC8A-49DF-8FA1-A604B9E54B9E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16480458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819DECB-D734-41B8-B4C9-7802ACEE56BF}" type="datetimeFigureOut">
              <a:rPr lang="en-SG" smtClean="0"/>
              <a:t>29/11/2019</a:t>
            </a:fld>
            <a:endParaRPr lang="en-S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S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5E038A-AC8A-49DF-8FA1-A604B9E54B9E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12443129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819DECB-D734-41B8-B4C9-7802ACEE56BF}" type="datetimeFigureOut">
              <a:rPr lang="en-SG" smtClean="0"/>
              <a:t>29/11/2019</a:t>
            </a:fld>
            <a:endParaRPr lang="en-S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S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5E038A-AC8A-49DF-8FA1-A604B9E54B9E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13778488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819DECB-D734-41B8-B4C9-7802ACEE56BF}" type="datetimeFigureOut">
              <a:rPr lang="en-SG" smtClean="0"/>
              <a:t>29/11/2019</a:t>
            </a:fld>
            <a:endParaRPr lang="en-SG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SG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5E038A-AC8A-49DF-8FA1-A604B9E54B9E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27502758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819DECB-D734-41B8-B4C9-7802ACEE56BF}" type="datetimeFigureOut">
              <a:rPr lang="en-SG" smtClean="0"/>
              <a:t>29/11/2019</a:t>
            </a:fld>
            <a:endParaRPr lang="en-SG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SG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5E038A-AC8A-49DF-8FA1-A604B9E54B9E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23585979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819DECB-D734-41B8-B4C9-7802ACEE56BF}" type="datetimeFigureOut">
              <a:rPr lang="en-SG" smtClean="0"/>
              <a:t>29/11/2019</a:t>
            </a:fld>
            <a:endParaRPr lang="en-SG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SG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5E038A-AC8A-49DF-8FA1-A604B9E54B9E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13106978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819DECB-D734-41B8-B4C9-7802ACEE56BF}" type="datetimeFigureOut">
              <a:rPr lang="en-SG" smtClean="0"/>
              <a:t>29/11/2019</a:t>
            </a:fld>
            <a:endParaRPr lang="en-S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S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5E038A-AC8A-49DF-8FA1-A604B9E54B9E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11416990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SG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819DECB-D734-41B8-B4C9-7802ACEE56BF}" type="datetimeFigureOut">
              <a:rPr lang="en-SG" smtClean="0"/>
              <a:t>29/11/2019</a:t>
            </a:fld>
            <a:endParaRPr lang="en-S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S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5E038A-AC8A-49DF-8FA1-A604B9E54B9E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39461647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18" Type="http://schemas.openxmlformats.org/officeDocument/2006/relationships/image" Target="../media/image4.jpeg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7.gif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17" Type="http://schemas.openxmlformats.org/officeDocument/2006/relationships/image" Target="../media/image3.jpe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gif"/><Relationship Id="rId20" Type="http://schemas.openxmlformats.org/officeDocument/2006/relationships/image" Target="../media/image6.gif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image" Target="../media/image9.png"/><Relationship Id="rId5" Type="http://schemas.openxmlformats.org/officeDocument/2006/relationships/slideLayout" Target="../slideLayouts/slideLayout5.xml"/><Relationship Id="rId15" Type="http://schemas.openxmlformats.org/officeDocument/2006/relationships/audio" Target="../media/audio1.wav"/><Relationship Id="rId23" Type="http://schemas.openxmlformats.org/officeDocument/2006/relationships/hyperlink" Target="mailto:drezaulhassan@gmail.com" TargetMode="Externa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5.gif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Relationship Id="rId22" Type="http://schemas.openxmlformats.org/officeDocument/2006/relationships/image" Target="../media/image8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18" Type="http://schemas.openxmlformats.org/officeDocument/2006/relationships/image" Target="../media/image4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17" Type="http://schemas.openxmlformats.org/officeDocument/2006/relationships/image" Target="../media/image3.jpeg"/><Relationship Id="rId2" Type="http://schemas.openxmlformats.org/officeDocument/2006/relationships/slideLayout" Target="../slideLayouts/slideLayout13.xml"/><Relationship Id="rId16" Type="http://schemas.openxmlformats.org/officeDocument/2006/relationships/image" Target="../media/image2.gif"/><Relationship Id="rId20" Type="http://schemas.openxmlformats.org/officeDocument/2006/relationships/image" Target="../media/image6.gif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audio" Target="../media/audio1.wav"/><Relationship Id="rId10" Type="http://schemas.openxmlformats.org/officeDocument/2006/relationships/slideLayout" Target="../slideLayouts/slideLayout21.xml"/><Relationship Id="rId19" Type="http://schemas.openxmlformats.org/officeDocument/2006/relationships/image" Target="../media/image5.gif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microsoft.com/office/2007/relationships/hdphoto" Target="../media/hdphoto1.wdp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audio" Target="../media/audio1.wav"/><Relationship Id="rId18" Type="http://schemas.openxmlformats.org/officeDocument/2006/relationships/image" Target="../media/image6.gif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17" Type="http://schemas.openxmlformats.org/officeDocument/2006/relationships/image" Target="../media/image5.gif"/><Relationship Id="rId2" Type="http://schemas.openxmlformats.org/officeDocument/2006/relationships/slideLayout" Target="../slideLayouts/slideLayout24.xml"/><Relationship Id="rId16" Type="http://schemas.openxmlformats.org/officeDocument/2006/relationships/image" Target="../media/image4.jpeg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5" Type="http://schemas.openxmlformats.org/officeDocument/2006/relationships/image" Target="../media/image3.jpeg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image" Target="../media/image2.gif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audio" Target="../media/audio1.wav"/><Relationship Id="rId18" Type="http://schemas.openxmlformats.org/officeDocument/2006/relationships/image" Target="../media/image6.gif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17" Type="http://schemas.openxmlformats.org/officeDocument/2006/relationships/image" Target="../media/image5.gif"/><Relationship Id="rId2" Type="http://schemas.openxmlformats.org/officeDocument/2006/relationships/slideLayout" Target="../slideLayouts/slideLayout35.xml"/><Relationship Id="rId16" Type="http://schemas.openxmlformats.org/officeDocument/2006/relationships/image" Target="../media/image4.jpeg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5" Type="http://schemas.openxmlformats.org/officeDocument/2006/relationships/image" Target="../media/image3.jpeg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Relationship Id="rId14" Type="http://schemas.openxmlformats.org/officeDocument/2006/relationships/image" Target="../media/image2.gi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artisticCutout/>
                    </a14:imgEffect>
                    <a14:imgEffect>
                      <a14:saturation sat="33000"/>
                    </a14:imgEffect>
                  </a14:imgLayer>
                </a14:imgProps>
              </a:ext>
            </a:extLst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5E038A-AC8A-49DF-8FA1-A604B9E54B9E}" type="slidenum">
              <a:rPr lang="en-SG" smtClean="0"/>
              <a:t>‹#›</a:t>
            </a:fld>
            <a:endParaRPr lang="en-SG"/>
          </a:p>
        </p:txBody>
      </p:sp>
      <p:pic>
        <p:nvPicPr>
          <p:cNvPr id="7" name="Picture 6">
            <a:hlinkClick r:id="" action="ppaction://hlinkshowjump?jump=firstslide">
              <a:snd r:embed="rId15" name="type.wav"/>
            </a:hlinkClick>
          </p:cNvPr>
          <p:cNvPicPr>
            <a:picLocks noChangeAspect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725" y="198437"/>
            <a:ext cx="561976" cy="627063"/>
          </a:xfrm>
          <a:prstGeom prst="rect">
            <a:avLst/>
          </a:prstGeom>
        </p:spPr>
      </p:pic>
      <p:pic>
        <p:nvPicPr>
          <p:cNvPr id="8" name="Picture 7">
            <a:hlinkClick r:id="" action="ppaction://hlinkshowjump?jump=nextslide"/>
          </p:cNvPr>
          <p:cNvPicPr>
            <a:picLocks noChangeAspect="1"/>
          </p:cNvPicPr>
          <p:nvPr userDrawn="1"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67256" y="6148521"/>
            <a:ext cx="369144" cy="398197"/>
          </a:xfrm>
          <a:prstGeom prst="rect">
            <a:avLst/>
          </a:prstGeom>
        </p:spPr>
      </p:pic>
      <p:pic>
        <p:nvPicPr>
          <p:cNvPr id="9" name="Picture 8">
            <a:hlinkClick r:id="" action="ppaction://hlinkshowjump?jump=previousslide"/>
          </p:cNvPr>
          <p:cNvPicPr>
            <a:picLocks noChangeAspect="1"/>
          </p:cNvPicPr>
          <p:nvPr userDrawn="1"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 flipV="1">
            <a:off x="309562" y="6153282"/>
            <a:ext cx="400050" cy="43153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612" y="6403843"/>
            <a:ext cx="5543550" cy="18097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3162" y="6403843"/>
            <a:ext cx="5543550" cy="18097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712" y="204787"/>
            <a:ext cx="5543550" cy="180975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8278" y="198437"/>
            <a:ext cx="5543550" cy="180975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2176462" y="3148013"/>
            <a:ext cx="4914900" cy="561975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 flipV="1">
            <a:off x="9453562" y="3148013"/>
            <a:ext cx="4914900" cy="561975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4C8B680C-B8A4-4D89-9686-D13F61D9FCC7}"/>
              </a:ext>
            </a:extLst>
          </p:cNvPr>
          <p:cNvPicPr>
            <a:picLocks noChangeAspect="1"/>
          </p:cNvPicPr>
          <p:nvPr userDrawn="1"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8326" y="6192807"/>
            <a:ext cx="1083190" cy="670930"/>
          </a:xfrm>
          <a:prstGeom prst="rect">
            <a:avLst/>
          </a:prstGeom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id="{68FBCD1D-3C62-4BAE-8DF4-03A8CC436AE8}"/>
              </a:ext>
            </a:extLst>
          </p:cNvPr>
          <p:cNvGrpSpPr/>
          <p:nvPr userDrawn="1"/>
        </p:nvGrpSpPr>
        <p:grpSpPr>
          <a:xfrm>
            <a:off x="12258625" y="5915074"/>
            <a:ext cx="11375347" cy="1051536"/>
            <a:chOff x="2937343" y="3593938"/>
            <a:chExt cx="11652078" cy="730626"/>
          </a:xfrm>
        </p:grpSpPr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B375A84B-F9CB-41EA-B92C-D8330EFF530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3095252" y="3593938"/>
              <a:ext cx="897679" cy="730626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</p:spPr>
        </p:pic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FB79640E-B4CB-42BF-8B80-890651D86994}"/>
                </a:ext>
              </a:extLst>
            </p:cNvPr>
            <p:cNvSpPr txBox="1"/>
            <p:nvPr userDrawn="1"/>
          </p:nvSpPr>
          <p:spPr>
            <a:xfrm>
              <a:off x="2937343" y="3944813"/>
              <a:ext cx="11652078" cy="21384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IN" sz="1350" dirty="0">
                  <a:latin typeface="NikoshBAN" panose="02000000000000000000" pitchFamily="2" charset="0"/>
                  <a:cs typeface="NikoshBAN" panose="02000000000000000000" pitchFamily="2" charset="0"/>
                </a:rPr>
                <a:t>                  </a:t>
              </a:r>
              <a:r>
                <a:rPr lang="en-US" sz="1350" dirty="0">
                  <a:latin typeface="NikoshBAN" panose="02000000000000000000" pitchFamily="2" charset="0"/>
                  <a:cs typeface="NikoshBAN" panose="02000000000000000000" pitchFamily="2" charset="0"/>
                </a:rPr>
                <a:t>        </a:t>
              </a:r>
              <a:r>
                <a:rPr lang="bn-IN" sz="1400" b="1" dirty="0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দেওয়ান</a:t>
              </a:r>
              <a:r>
                <a:rPr lang="bn-IN" sz="1400" b="1" baseline="0" dirty="0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রেজাউল হাসান * সহকারী শিক্ষক * </a:t>
              </a:r>
              <a:r>
                <a:rPr lang="en-US" sz="1400" b="1" baseline="0" dirty="0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ব</a:t>
              </a:r>
              <a:r>
                <a:rPr lang="as-IN" sz="1400" b="1" baseline="0" dirty="0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া</a:t>
              </a:r>
              <a:r>
                <a:rPr lang="en-US" sz="1400" b="1" baseline="0" dirty="0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র</a:t>
              </a:r>
              <a:r>
                <a:rPr lang="as-IN" sz="1400" b="1" baseline="0" dirty="0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প</a:t>
              </a:r>
              <a:r>
                <a:rPr lang="en-US" sz="1400" b="1" baseline="0" dirty="0" err="1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াখীয়া</a:t>
              </a:r>
              <a:r>
                <a:rPr lang="en-US" sz="1400" b="1" baseline="0" dirty="0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র</a:t>
              </a:r>
              <a:r>
                <a:rPr lang="as-IN" sz="1400" b="1" baseline="0" dirty="0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থ</a:t>
              </a:r>
              <a:r>
                <a:rPr lang="en-US" sz="1400" b="1" baseline="0" dirty="0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ী</a:t>
              </a:r>
              <a:r>
                <a:rPr lang="as-IN" sz="1400" b="1" baseline="0" dirty="0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ন</a:t>
              </a:r>
              <a:r>
                <a:rPr lang="en-US" sz="1400" b="1" baseline="0" dirty="0" err="1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্দ</a:t>
              </a:r>
              <a:r>
                <a:rPr lang="as-IN" sz="1400" b="1" baseline="0" dirty="0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্</a:t>
              </a:r>
              <a:r>
                <a:rPr lang="en-US" sz="1400" b="1" baseline="0" dirty="0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র</a:t>
              </a:r>
              <a:r>
                <a:rPr lang="as-IN" sz="1400" b="1" baseline="0" dirty="0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প</a:t>
              </a:r>
              <a:r>
                <a:rPr lang="en-US" sz="1400" b="1" baseline="0" dirty="0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া</a:t>
              </a:r>
              <a:r>
                <a:rPr lang="as-IN" sz="1400" b="1" baseline="0" dirty="0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ড়</a:t>
              </a:r>
              <a:r>
                <a:rPr lang="en-US" sz="1400" b="1" baseline="0" dirty="0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া </a:t>
              </a:r>
              <a:r>
                <a:rPr lang="bn-IN" sz="1400" b="1" baseline="0" dirty="0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স,প্রা,বি, *দেলদুয়ার, টাঙ্গাইল ।</a:t>
              </a:r>
              <a:r>
                <a:rPr lang="en-US" sz="1400" b="1" baseline="0" dirty="0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ই-</a:t>
              </a:r>
              <a:r>
                <a:rPr lang="as-IN" sz="1400" b="1" baseline="0" dirty="0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ম</a:t>
              </a:r>
              <a:r>
                <a:rPr lang="en-US" sz="1400" b="1" baseline="0" dirty="0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ে</a:t>
              </a:r>
              <a:r>
                <a:rPr lang="as-IN" sz="1400" b="1" baseline="0" dirty="0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ই</a:t>
              </a:r>
              <a:r>
                <a:rPr lang="en-US" sz="1400" b="1" baseline="0" dirty="0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ল-</a:t>
              </a:r>
              <a:r>
                <a:rPr lang="bn-IN" sz="1400" b="1" baseline="0" dirty="0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1400" b="1" baseline="0" dirty="0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  <a:hlinkClick r:id="rId23"/>
                </a:rPr>
                <a:t>drezaulhassan@gmail.com</a:t>
              </a:r>
              <a:r>
                <a:rPr lang="en-US" sz="1400" b="1" baseline="0" dirty="0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 </a:t>
              </a:r>
              <a:r>
                <a:rPr lang="en-US" sz="1400" b="1" baseline="0" dirty="0" err="1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মোবাইলঃ</a:t>
              </a:r>
              <a:r>
                <a:rPr lang="en-US" sz="1400" b="1" baseline="0" dirty="0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০১৭৩১১৪৫০৬৩ </a:t>
              </a:r>
              <a:endParaRPr lang="en-US" sz="135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pic>
        <p:nvPicPr>
          <p:cNvPr id="20" name="Picture 19">
            <a:extLst>
              <a:ext uri="{FF2B5EF4-FFF2-40B4-BE49-F238E27FC236}">
                <a16:creationId xmlns:a16="http://schemas.microsoft.com/office/drawing/2014/main" id="{E36B3C1D-B032-40F8-B9A1-760FF9EA1E2C}"/>
              </a:ext>
            </a:extLst>
          </p:cNvPr>
          <p:cNvPicPr>
            <a:picLocks noChangeAspect="1"/>
          </p:cNvPicPr>
          <p:nvPr userDrawn="1"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1630169" y="5395503"/>
            <a:ext cx="720835" cy="1543267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235FDED9-7360-41F7-919A-43162174C7A7}"/>
              </a:ext>
            </a:extLst>
          </p:cNvPr>
          <p:cNvPicPr>
            <a:picLocks noChangeAspect="1"/>
          </p:cNvPicPr>
          <p:nvPr userDrawn="1"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233456" y="5376887"/>
            <a:ext cx="720835" cy="15432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05135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9167E-6 -3.7037E-7 L -2.01329 -0.0081 " pathEditMode="relative" rAng="0" ptsTypes="AA">
                                      <p:cBhvr>
                                        <p:cTn id="6" dur="5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0664" y="-41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artisticCutout/>
                    </a14:imgEffect>
                    <a14:imgEffect>
                      <a14:saturation sat="33000"/>
                    </a14:imgEffect>
                  </a14:imgLayer>
                </a14:imgProps>
              </a:ext>
            </a:extLst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5E038A-AC8A-49DF-8FA1-A604B9E54B9E}" type="slidenum">
              <a:rPr lang="en-SG" smtClean="0"/>
              <a:t>‹#›</a:t>
            </a:fld>
            <a:endParaRPr lang="en-SG"/>
          </a:p>
        </p:txBody>
      </p:sp>
      <p:pic>
        <p:nvPicPr>
          <p:cNvPr id="7" name="Picture 6">
            <a:hlinkClick r:id="" action="ppaction://hlinkshowjump?jump=firstslide">
              <a:snd r:embed="rId15" name="type.wav"/>
            </a:hlinkClick>
          </p:cNvPr>
          <p:cNvPicPr>
            <a:picLocks noChangeAspect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475" y="295275"/>
            <a:ext cx="530225" cy="530225"/>
          </a:xfrm>
          <a:prstGeom prst="rect">
            <a:avLst/>
          </a:prstGeom>
        </p:spPr>
      </p:pic>
      <p:pic>
        <p:nvPicPr>
          <p:cNvPr id="8" name="Picture 7">
            <a:hlinkClick r:id="" action="ppaction://hlinkshowjump?jump=nextslide"/>
          </p:cNvPr>
          <p:cNvPicPr>
            <a:picLocks noChangeAspect="1"/>
          </p:cNvPicPr>
          <p:nvPr userDrawn="1"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67256" y="6148521"/>
            <a:ext cx="369144" cy="398197"/>
          </a:xfrm>
          <a:prstGeom prst="rect">
            <a:avLst/>
          </a:prstGeom>
        </p:spPr>
      </p:pic>
      <p:pic>
        <p:nvPicPr>
          <p:cNvPr id="9" name="Picture 8">
            <a:hlinkClick r:id="" action="ppaction://hlinkshowjump?jump=previousslide"/>
          </p:cNvPr>
          <p:cNvPicPr>
            <a:picLocks noChangeAspect="1"/>
          </p:cNvPicPr>
          <p:nvPr userDrawn="1"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 flipV="1">
            <a:off x="309562" y="6153282"/>
            <a:ext cx="400050" cy="43153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612" y="6403843"/>
            <a:ext cx="5543550" cy="18097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3162" y="6403843"/>
            <a:ext cx="5543550" cy="18097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712" y="204787"/>
            <a:ext cx="5543550" cy="180975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8278" y="198437"/>
            <a:ext cx="5543550" cy="180975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2176462" y="3148013"/>
            <a:ext cx="4914900" cy="561975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 flipV="1">
            <a:off x="9453562" y="3148013"/>
            <a:ext cx="4914900" cy="561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71810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5E038A-AC8A-49DF-8FA1-A604B9E54B9E}" type="slidenum">
              <a:rPr lang="en-SG" smtClean="0"/>
              <a:t>‹#›</a:t>
            </a:fld>
            <a:endParaRPr lang="en-SG"/>
          </a:p>
        </p:txBody>
      </p:sp>
      <p:pic>
        <p:nvPicPr>
          <p:cNvPr id="7" name="Picture 6">
            <a:hlinkClick r:id="" action="ppaction://hlinkshowjump?jump=firstslide">
              <a:snd r:embed="rId13" name="type.wav"/>
            </a:hlinkClick>
          </p:cNvPr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475" y="295275"/>
            <a:ext cx="530225" cy="530225"/>
          </a:xfrm>
          <a:prstGeom prst="rect">
            <a:avLst/>
          </a:prstGeom>
        </p:spPr>
      </p:pic>
      <p:pic>
        <p:nvPicPr>
          <p:cNvPr id="8" name="Picture 7">
            <a:hlinkClick r:id="" action="ppaction://hlinkshowjump?jump=nextslide"/>
          </p:cNvPr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67256" y="6148521"/>
            <a:ext cx="369144" cy="398197"/>
          </a:xfrm>
          <a:prstGeom prst="rect">
            <a:avLst/>
          </a:prstGeom>
        </p:spPr>
      </p:pic>
      <p:pic>
        <p:nvPicPr>
          <p:cNvPr id="9" name="Picture 8">
            <a:hlinkClick r:id="" action="ppaction://hlinkshowjump?jump=previousslide"/>
          </p:cNvPr>
          <p:cNvPicPr>
            <a:picLocks noChangeAspect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 flipV="1">
            <a:off x="309562" y="6153282"/>
            <a:ext cx="400050" cy="43153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612" y="6403843"/>
            <a:ext cx="5543550" cy="18097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3162" y="6403843"/>
            <a:ext cx="5543550" cy="18097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712" y="204787"/>
            <a:ext cx="5543550" cy="180975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8278" y="198437"/>
            <a:ext cx="5543550" cy="180975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2176462" y="3148013"/>
            <a:ext cx="4914900" cy="561975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 flipV="1">
            <a:off x="9453562" y="3148013"/>
            <a:ext cx="4914900" cy="561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05518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5E038A-AC8A-49DF-8FA1-A604B9E54B9E}" type="slidenum">
              <a:rPr lang="en-SG" smtClean="0"/>
              <a:t>‹#›</a:t>
            </a:fld>
            <a:endParaRPr lang="en-SG"/>
          </a:p>
        </p:txBody>
      </p:sp>
      <p:pic>
        <p:nvPicPr>
          <p:cNvPr id="7" name="Picture 6">
            <a:hlinkClick r:id="" action="ppaction://hlinkshowjump?jump=firstslide">
              <a:snd r:embed="rId13" name="type.wav"/>
            </a:hlinkClick>
          </p:cNvPr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475" y="295275"/>
            <a:ext cx="530225" cy="530225"/>
          </a:xfrm>
          <a:prstGeom prst="rect">
            <a:avLst/>
          </a:prstGeom>
        </p:spPr>
      </p:pic>
      <p:pic>
        <p:nvPicPr>
          <p:cNvPr id="8" name="Picture 7">
            <a:hlinkClick r:id="" action="ppaction://hlinkshowjump?jump=nextslide"/>
          </p:cNvPr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67256" y="6148521"/>
            <a:ext cx="369144" cy="398197"/>
          </a:xfrm>
          <a:prstGeom prst="rect">
            <a:avLst/>
          </a:prstGeom>
        </p:spPr>
      </p:pic>
      <p:pic>
        <p:nvPicPr>
          <p:cNvPr id="9" name="Picture 8">
            <a:hlinkClick r:id="" action="ppaction://hlinkshowjump?jump=previousslide"/>
          </p:cNvPr>
          <p:cNvPicPr>
            <a:picLocks noChangeAspect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 flipV="1">
            <a:off x="309562" y="6153282"/>
            <a:ext cx="400050" cy="43153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612" y="6403843"/>
            <a:ext cx="5543550" cy="18097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3162" y="6403843"/>
            <a:ext cx="5543550" cy="18097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712" y="204787"/>
            <a:ext cx="5543550" cy="180975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8278" y="198437"/>
            <a:ext cx="5543550" cy="180975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2176462" y="3148013"/>
            <a:ext cx="4914900" cy="561975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 flipV="1">
            <a:off x="9453562" y="3148013"/>
            <a:ext cx="4914900" cy="561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73946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gif"/><Relationship Id="rId2" Type="http://schemas.openxmlformats.org/officeDocument/2006/relationships/image" Target="../media/image24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gi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jpg"/><Relationship Id="rId3" Type="http://schemas.openxmlformats.org/officeDocument/2006/relationships/image" Target="../media/image30.jpg"/><Relationship Id="rId7" Type="http://schemas.openxmlformats.org/officeDocument/2006/relationships/image" Target="../media/image34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jpeg"/><Relationship Id="rId5" Type="http://schemas.openxmlformats.org/officeDocument/2006/relationships/image" Target="../media/image32.jpg"/><Relationship Id="rId4" Type="http://schemas.openxmlformats.org/officeDocument/2006/relationships/image" Target="../media/image31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gif"/><Relationship Id="rId2" Type="http://schemas.openxmlformats.org/officeDocument/2006/relationships/image" Target="../media/image38.gif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3.jpg"/><Relationship Id="rId4" Type="http://schemas.openxmlformats.org/officeDocument/2006/relationships/image" Target="../media/image42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7.jpeg"/><Relationship Id="rId4" Type="http://schemas.openxmlformats.org/officeDocument/2006/relationships/image" Target="../media/image46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gif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0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gif"/><Relationship Id="rId2" Type="http://schemas.openxmlformats.org/officeDocument/2006/relationships/image" Target="../media/image51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3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jpeg"/><Relationship Id="rId4" Type="http://schemas.openxmlformats.org/officeDocument/2006/relationships/image" Target="../media/image17.gi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F82BF3E2-EB0E-40D6-8835-2367A5316C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148480" y="1563968"/>
            <a:ext cx="6043520" cy="5294033"/>
          </a:xfrm>
          <a:custGeom>
            <a:avLst/>
            <a:gdLst>
              <a:gd name="connsiteX0" fmla="*/ 3600823 w 6043520"/>
              <a:gd name="connsiteY0" fmla="*/ 0 h 5294033"/>
              <a:gd name="connsiteX1" fmla="*/ 5891281 w 6043520"/>
              <a:gd name="connsiteY1" fmla="*/ 822253 h 5294033"/>
              <a:gd name="connsiteX2" fmla="*/ 6043520 w 6043520"/>
              <a:gd name="connsiteY2" fmla="*/ 960617 h 5294033"/>
              <a:gd name="connsiteX3" fmla="*/ 6043520 w 6043520"/>
              <a:gd name="connsiteY3" fmla="*/ 5294033 h 5294033"/>
              <a:gd name="connsiteX4" fmla="*/ 423445 w 6043520"/>
              <a:gd name="connsiteY4" fmla="*/ 5294033 h 5294033"/>
              <a:gd name="connsiteX5" fmla="*/ 282971 w 6043520"/>
              <a:gd name="connsiteY5" fmla="*/ 5002426 h 5294033"/>
              <a:gd name="connsiteX6" fmla="*/ 0 w 6043520"/>
              <a:gd name="connsiteY6" fmla="*/ 3600823 h 5294033"/>
              <a:gd name="connsiteX7" fmla="*/ 3600823 w 6043520"/>
              <a:gd name="connsiteY7" fmla="*/ 0 h 52940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043520" h="5294033">
                <a:moveTo>
                  <a:pt x="3600823" y="0"/>
                </a:moveTo>
                <a:cubicBezTo>
                  <a:pt x="4470871" y="0"/>
                  <a:pt x="5268847" y="308574"/>
                  <a:pt x="5891281" y="822253"/>
                </a:cubicBezTo>
                <a:lnTo>
                  <a:pt x="6043520" y="960617"/>
                </a:lnTo>
                <a:lnTo>
                  <a:pt x="6043520" y="5294033"/>
                </a:lnTo>
                <a:lnTo>
                  <a:pt x="423445" y="5294033"/>
                </a:lnTo>
                <a:lnTo>
                  <a:pt x="282971" y="5002426"/>
                </a:lnTo>
                <a:cubicBezTo>
                  <a:pt x="100759" y="4571630"/>
                  <a:pt x="0" y="4097993"/>
                  <a:pt x="0" y="3600823"/>
                </a:cubicBezTo>
                <a:cubicBezTo>
                  <a:pt x="0" y="1612143"/>
                  <a:pt x="1612143" y="0"/>
                  <a:pt x="3600823" y="0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20" name="Freeform: Shape 19">
            <a:extLst>
              <a:ext uri="{FF2B5EF4-FFF2-40B4-BE49-F238E27FC236}">
                <a16:creationId xmlns:a16="http://schemas.microsoft.com/office/drawing/2014/main" id="{CB6FFAAC-8A48-4FBF-BAFE-BAD3676940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283728" y="1699214"/>
            <a:ext cx="5908273" cy="5158786"/>
          </a:xfrm>
          <a:custGeom>
            <a:avLst/>
            <a:gdLst>
              <a:gd name="connsiteX0" fmla="*/ 3465576 w 5908273"/>
              <a:gd name="connsiteY0" fmla="*/ 0 h 5158786"/>
              <a:gd name="connsiteX1" fmla="*/ 5670004 w 5908273"/>
              <a:gd name="connsiteY1" fmla="*/ 791369 h 5158786"/>
              <a:gd name="connsiteX2" fmla="*/ 5908273 w 5908273"/>
              <a:gd name="connsiteY2" fmla="*/ 1007923 h 5158786"/>
              <a:gd name="connsiteX3" fmla="*/ 5908273 w 5908273"/>
              <a:gd name="connsiteY3" fmla="*/ 5158786 h 5158786"/>
              <a:gd name="connsiteX4" fmla="*/ 443374 w 5908273"/>
              <a:gd name="connsiteY4" fmla="*/ 5158786 h 5158786"/>
              <a:gd name="connsiteX5" fmla="*/ 418277 w 5908273"/>
              <a:gd name="connsiteY5" fmla="*/ 5117476 h 5158786"/>
              <a:gd name="connsiteX6" fmla="*/ 0 w 5908273"/>
              <a:gd name="connsiteY6" fmla="*/ 3465576 h 5158786"/>
              <a:gd name="connsiteX7" fmla="*/ 3465576 w 5908273"/>
              <a:gd name="connsiteY7" fmla="*/ 0 h 51587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908273" h="5158786">
                <a:moveTo>
                  <a:pt x="3465576" y="0"/>
                </a:moveTo>
                <a:cubicBezTo>
                  <a:pt x="4302945" y="0"/>
                  <a:pt x="5070948" y="296984"/>
                  <a:pt x="5670004" y="791369"/>
                </a:cubicBezTo>
                <a:lnTo>
                  <a:pt x="5908273" y="1007923"/>
                </a:lnTo>
                <a:lnTo>
                  <a:pt x="5908273" y="5158786"/>
                </a:lnTo>
                <a:lnTo>
                  <a:pt x="443374" y="5158786"/>
                </a:lnTo>
                <a:lnTo>
                  <a:pt x="418277" y="5117476"/>
                </a:lnTo>
                <a:cubicBezTo>
                  <a:pt x="151523" y="4626427"/>
                  <a:pt x="0" y="4063697"/>
                  <a:pt x="0" y="3465576"/>
                </a:cubicBezTo>
                <a:cubicBezTo>
                  <a:pt x="0" y="1551591"/>
                  <a:pt x="1551591" y="0"/>
                  <a:pt x="3465576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481E86DD-89E6-42B2-8675-84B7C56BFF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50534" y="1716727"/>
            <a:ext cx="4572000" cy="4572000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24" name="Freeform: Shape 23">
            <a:extLst>
              <a:ext uri="{FF2B5EF4-FFF2-40B4-BE49-F238E27FC236}">
                <a16:creationId xmlns:a16="http://schemas.microsoft.com/office/drawing/2014/main" id="{440EF577-B6F8-4C57-B956-AB860B388E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87694" y="1853886"/>
            <a:ext cx="4297680" cy="4297680"/>
          </a:xfrm>
          <a:custGeom>
            <a:avLst/>
            <a:gdLst>
              <a:gd name="connsiteX0" fmla="*/ 2148840 w 4297680"/>
              <a:gd name="connsiteY0" fmla="*/ 0 h 4297680"/>
              <a:gd name="connsiteX1" fmla="*/ 4297680 w 4297680"/>
              <a:gd name="connsiteY1" fmla="*/ 2148840 h 4297680"/>
              <a:gd name="connsiteX2" fmla="*/ 2148840 w 4297680"/>
              <a:gd name="connsiteY2" fmla="*/ 4297680 h 4297680"/>
              <a:gd name="connsiteX3" fmla="*/ 0 w 4297680"/>
              <a:gd name="connsiteY3" fmla="*/ 2148840 h 4297680"/>
              <a:gd name="connsiteX4" fmla="*/ 2148840 w 4297680"/>
              <a:gd name="connsiteY4" fmla="*/ 0 h 42976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297680" h="4297680">
                <a:moveTo>
                  <a:pt x="2148840" y="0"/>
                </a:moveTo>
                <a:cubicBezTo>
                  <a:pt x="3335612" y="0"/>
                  <a:pt x="4297680" y="962068"/>
                  <a:pt x="4297680" y="2148840"/>
                </a:cubicBezTo>
                <a:cubicBezTo>
                  <a:pt x="4297680" y="3335612"/>
                  <a:pt x="3335612" y="4297680"/>
                  <a:pt x="2148840" y="4297680"/>
                </a:cubicBezTo>
                <a:cubicBezTo>
                  <a:pt x="962068" y="4297680"/>
                  <a:pt x="0" y="3335612"/>
                  <a:pt x="0" y="2148840"/>
                </a:cubicBezTo>
                <a:cubicBezTo>
                  <a:pt x="0" y="962068"/>
                  <a:pt x="962068" y="0"/>
                  <a:pt x="2148840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6" name="Freeform: Shape 25">
            <a:extLst>
              <a:ext uri="{FF2B5EF4-FFF2-40B4-BE49-F238E27FC236}">
                <a16:creationId xmlns:a16="http://schemas.microsoft.com/office/drawing/2014/main" id="{EA518CE4-E4D4-4D8A-980F-6D692AC969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5155454" cy="4845530"/>
          </a:xfrm>
          <a:custGeom>
            <a:avLst/>
            <a:gdLst>
              <a:gd name="connsiteX0" fmla="*/ 0 w 5155454"/>
              <a:gd name="connsiteY0" fmla="*/ 0 h 4845530"/>
              <a:gd name="connsiteX1" fmla="*/ 4766270 w 5155454"/>
              <a:gd name="connsiteY1" fmla="*/ 0 h 4845530"/>
              <a:gd name="connsiteX2" fmla="*/ 4896671 w 5155454"/>
              <a:gd name="connsiteY2" fmla="*/ 270697 h 4845530"/>
              <a:gd name="connsiteX3" fmla="*/ 5155454 w 5155454"/>
              <a:gd name="connsiteY3" fmla="*/ 1552495 h 4845530"/>
              <a:gd name="connsiteX4" fmla="*/ 1862419 w 5155454"/>
              <a:gd name="connsiteY4" fmla="*/ 4845530 h 4845530"/>
              <a:gd name="connsiteX5" fmla="*/ 21252 w 5155454"/>
              <a:gd name="connsiteY5" fmla="*/ 4283132 h 4845530"/>
              <a:gd name="connsiteX6" fmla="*/ 0 w 5155454"/>
              <a:gd name="connsiteY6" fmla="*/ 4267240 h 48455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155454" h="4845530">
                <a:moveTo>
                  <a:pt x="0" y="0"/>
                </a:moveTo>
                <a:lnTo>
                  <a:pt x="4766270" y="0"/>
                </a:lnTo>
                <a:lnTo>
                  <a:pt x="4896671" y="270697"/>
                </a:lnTo>
                <a:cubicBezTo>
                  <a:pt x="5063308" y="664671"/>
                  <a:pt x="5155454" y="1097822"/>
                  <a:pt x="5155454" y="1552495"/>
                </a:cubicBezTo>
                <a:cubicBezTo>
                  <a:pt x="5155454" y="3371188"/>
                  <a:pt x="3681112" y="4845530"/>
                  <a:pt x="1862419" y="4845530"/>
                </a:cubicBezTo>
                <a:cubicBezTo>
                  <a:pt x="1180409" y="4845530"/>
                  <a:pt x="546824" y="4638201"/>
                  <a:pt x="21252" y="4283132"/>
                </a:cubicBezTo>
                <a:lnTo>
                  <a:pt x="0" y="4267240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28" name="Freeform: Shape 27">
            <a:extLst>
              <a:ext uri="{FF2B5EF4-FFF2-40B4-BE49-F238E27FC236}">
                <a16:creationId xmlns:a16="http://schemas.microsoft.com/office/drawing/2014/main" id="{5E6FAE32-AB12-4E77-A677-F6BD5D71AD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5017099" cy="4718647"/>
          </a:xfrm>
          <a:custGeom>
            <a:avLst/>
            <a:gdLst>
              <a:gd name="connsiteX0" fmla="*/ 0 w 5017099"/>
              <a:gd name="connsiteY0" fmla="*/ 0 h 4718647"/>
              <a:gd name="connsiteX1" fmla="*/ 4599738 w 5017099"/>
              <a:gd name="connsiteY1" fmla="*/ 0 h 4718647"/>
              <a:gd name="connsiteX2" fmla="*/ 4636346 w 5017099"/>
              <a:gd name="connsiteY2" fmla="*/ 60259 h 4718647"/>
              <a:gd name="connsiteX3" fmla="*/ 5017099 w 5017099"/>
              <a:gd name="connsiteY3" fmla="*/ 1563967 h 4718647"/>
              <a:gd name="connsiteX4" fmla="*/ 1862419 w 5017099"/>
              <a:gd name="connsiteY4" fmla="*/ 4718647 h 4718647"/>
              <a:gd name="connsiteX5" fmla="*/ 98607 w 5017099"/>
              <a:gd name="connsiteY5" fmla="*/ 4179877 h 4718647"/>
              <a:gd name="connsiteX6" fmla="*/ 0 w 5017099"/>
              <a:gd name="connsiteY6" fmla="*/ 4106140 h 47186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017099" h="4718647">
                <a:moveTo>
                  <a:pt x="0" y="0"/>
                </a:moveTo>
                <a:lnTo>
                  <a:pt x="4599738" y="0"/>
                </a:lnTo>
                <a:lnTo>
                  <a:pt x="4636346" y="60259"/>
                </a:lnTo>
                <a:cubicBezTo>
                  <a:pt x="4879170" y="507256"/>
                  <a:pt x="5017099" y="1019504"/>
                  <a:pt x="5017099" y="1563967"/>
                </a:cubicBezTo>
                <a:cubicBezTo>
                  <a:pt x="5017099" y="3306249"/>
                  <a:pt x="3604701" y="4718647"/>
                  <a:pt x="1862419" y="4718647"/>
                </a:cubicBezTo>
                <a:cubicBezTo>
                  <a:pt x="1209063" y="4718647"/>
                  <a:pt x="602098" y="4520029"/>
                  <a:pt x="98607" y="4179877"/>
                </a:cubicBezTo>
                <a:lnTo>
                  <a:pt x="0" y="410614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D47B03E-77CB-4024-866E-7DBB35297A8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7742" y="463674"/>
            <a:ext cx="2461259" cy="3217333"/>
          </a:xfrm>
          <a:prstGeom prst="rect">
            <a:avLst/>
          </a:prstGeom>
        </p:spPr>
      </p:pic>
      <p:pic>
        <p:nvPicPr>
          <p:cNvPr id="11" name="Picture 10" descr="A picture containing cup, table, next, glass&#10;&#10;Description automatically generated">
            <a:extLst>
              <a:ext uri="{FF2B5EF4-FFF2-40B4-BE49-F238E27FC236}">
                <a16:creationId xmlns:a16="http://schemas.microsoft.com/office/drawing/2014/main" id="{AD2616E5-5260-49DB-A836-AF5A1AD78D2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1832" y="493715"/>
            <a:ext cx="2026839" cy="1013419"/>
          </a:xfrm>
          <a:prstGeom prst="rect">
            <a:avLst/>
          </a:prstGeom>
        </p:spPr>
      </p:pic>
      <p:pic>
        <p:nvPicPr>
          <p:cNvPr id="5" name="Picture 4" descr="A person wearing a white shirt&#10;&#10;Description automatically generated">
            <a:extLst>
              <a:ext uri="{FF2B5EF4-FFF2-40B4-BE49-F238E27FC236}">
                <a16:creationId xmlns:a16="http://schemas.microsoft.com/office/drawing/2014/main" id="{1B7F8310-CF76-4CDD-B928-1DABDD69A8D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7654" y="3911005"/>
            <a:ext cx="2461259" cy="2524369"/>
          </a:xfrm>
          <a:prstGeom prst="rect">
            <a:avLst/>
          </a:prstGeom>
        </p:spPr>
      </p:pic>
      <p:pic>
        <p:nvPicPr>
          <p:cNvPr id="9" name="Picture 8" descr="A picture containing text&#10;&#10;Description automatically generated">
            <a:extLst>
              <a:ext uri="{FF2B5EF4-FFF2-40B4-BE49-F238E27FC236}">
                <a16:creationId xmlns:a16="http://schemas.microsoft.com/office/drawing/2014/main" id="{B4AF9C3A-9BB8-4DBF-9D30-74B3C4BDD11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7471" y="2992725"/>
            <a:ext cx="1924706" cy="2676653"/>
          </a:xfrm>
          <a:prstGeom prst="rect">
            <a:avLst/>
          </a:prstGeom>
        </p:spPr>
      </p:pic>
      <p:pic>
        <p:nvPicPr>
          <p:cNvPr id="13" name="Picture 12" descr="A bowl of fruit&#10;&#10;Description automatically generated">
            <a:extLst>
              <a:ext uri="{FF2B5EF4-FFF2-40B4-BE49-F238E27FC236}">
                <a16:creationId xmlns:a16="http://schemas.microsoft.com/office/drawing/2014/main" id="{C8E81BC9-05FB-414A-9208-A36720D4907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6121" y="2842309"/>
            <a:ext cx="2953052" cy="3217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59362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Oval 14">
            <a:extLst>
              <a:ext uri="{FF2B5EF4-FFF2-40B4-BE49-F238E27FC236}">
                <a16:creationId xmlns:a16="http://schemas.microsoft.com/office/drawing/2014/main" id="{4BEC9DF4-ED1C-4E28-A5BF-A3B5098360D6}"/>
              </a:ext>
            </a:extLst>
          </p:cNvPr>
          <p:cNvSpPr/>
          <p:nvPr/>
        </p:nvSpPr>
        <p:spPr>
          <a:xfrm>
            <a:off x="3587260" y="393896"/>
            <a:ext cx="5211966" cy="1105313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8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চিত্রগুলো লক্ষ্য কর   </a:t>
            </a:r>
            <a:endParaRPr lang="en-US" sz="48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1E4454D9-5362-4E58-99BA-DD6DC3701C08}"/>
              </a:ext>
            </a:extLst>
          </p:cNvPr>
          <p:cNvSpPr txBox="1"/>
          <p:nvPr/>
        </p:nvSpPr>
        <p:spPr>
          <a:xfrm>
            <a:off x="5486400" y="2504049"/>
            <a:ext cx="2407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97FD1B51-CA0B-43E0-B4FA-CD4D08902985}"/>
              </a:ext>
            </a:extLst>
          </p:cNvPr>
          <p:cNvSpPr txBox="1"/>
          <p:nvPr/>
        </p:nvSpPr>
        <p:spPr>
          <a:xfrm>
            <a:off x="2964333" y="4806460"/>
            <a:ext cx="124585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ভারী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A9E80C5A-4CD2-4E1F-834B-B9CC4F84375E}"/>
              </a:ext>
            </a:extLst>
          </p:cNvPr>
          <p:cNvSpPr txBox="1"/>
          <p:nvPr/>
        </p:nvSpPr>
        <p:spPr>
          <a:xfrm flipH="1">
            <a:off x="8799226" y="4806460"/>
            <a:ext cx="143282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হালকা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DE7F0755-D843-4612-A389-86077CD14780}"/>
              </a:ext>
            </a:extLst>
          </p:cNvPr>
          <p:cNvGrpSpPr/>
          <p:nvPr/>
        </p:nvGrpSpPr>
        <p:grpSpPr>
          <a:xfrm>
            <a:off x="1987206" y="1282099"/>
            <a:ext cx="8943147" cy="3604948"/>
            <a:chOff x="-1419016" y="1520974"/>
            <a:chExt cx="8906994" cy="3604948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6A289E38-50CC-43CC-834E-6EC8397C410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419016" y="1520974"/>
              <a:ext cx="3604948" cy="3604948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27A3CC53-5C61-4E5E-A78F-C357317CB1C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28343" y="1520974"/>
              <a:ext cx="3059635" cy="3604948"/>
            </a:xfrm>
            <a:prstGeom prst="rect">
              <a:avLst/>
            </a:prstGeom>
            <a:ln>
              <a:noFill/>
            </a:ln>
          </p:spPr>
        </p:pic>
      </p:grpSp>
    </p:spTree>
    <p:extLst>
      <p:ext uri="{BB962C8B-B14F-4D97-AF65-F5344CB8AC3E}">
        <p14:creationId xmlns:p14="http://schemas.microsoft.com/office/powerpoint/2010/main" val="34143405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8" grpId="0"/>
      <p:bldP spid="2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494501C2-3236-435B-9F55-F946EC3EFFCC}"/>
              </a:ext>
            </a:extLst>
          </p:cNvPr>
          <p:cNvSpPr txBox="1"/>
          <p:nvPr/>
        </p:nvSpPr>
        <p:spPr>
          <a:xfrm>
            <a:off x="896446" y="5333103"/>
            <a:ext cx="116891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দূরে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49C155B-8520-4C9D-98F2-359D2F15D99C}"/>
              </a:ext>
            </a:extLst>
          </p:cNvPr>
          <p:cNvSpPr txBox="1"/>
          <p:nvPr/>
        </p:nvSpPr>
        <p:spPr>
          <a:xfrm flipH="1">
            <a:off x="7638757" y="5281774"/>
            <a:ext cx="129427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কা</a:t>
            </a:r>
            <a:r>
              <a:rPr lang="bn-BD" sz="5400" dirty="0">
                <a:latin typeface="NikoshBAN" panose="02000000000000000000" pitchFamily="2" charset="0"/>
                <a:cs typeface="NikoshBAN" panose="02000000000000000000" pitchFamily="2" charset="0"/>
              </a:rPr>
              <a:t>ছে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AD39A63A-57F7-4290-A648-031EFC36CF40}"/>
              </a:ext>
            </a:extLst>
          </p:cNvPr>
          <p:cNvSpPr txBox="1"/>
          <p:nvPr/>
        </p:nvSpPr>
        <p:spPr>
          <a:xfrm>
            <a:off x="3362177" y="200076"/>
            <a:ext cx="29687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66B6252E-5EEC-4EB5-9032-AC950BB86140}"/>
              </a:ext>
            </a:extLst>
          </p:cNvPr>
          <p:cNvGrpSpPr/>
          <p:nvPr/>
        </p:nvGrpSpPr>
        <p:grpSpPr>
          <a:xfrm>
            <a:off x="0" y="601567"/>
            <a:ext cx="12192000" cy="4763416"/>
            <a:chOff x="0" y="47796"/>
            <a:chExt cx="12192000" cy="4763416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8BA3AC06-695F-491A-9238-08A15F5EFF7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957139" y="47796"/>
              <a:ext cx="2809433" cy="4521654"/>
            </a:xfrm>
            <a:prstGeom prst="rect">
              <a:avLst/>
            </a:prstGeom>
          </p:spPr>
        </p:pic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9A0519D5-0AA7-4D13-A9C2-3FB57FEA38DA}"/>
                </a:ext>
              </a:extLst>
            </p:cNvPr>
            <p:cNvSpPr/>
            <p:nvPr/>
          </p:nvSpPr>
          <p:spPr>
            <a:xfrm>
              <a:off x="0" y="4530276"/>
              <a:ext cx="12192000" cy="280936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5CE5BD38-65C5-4A3A-BD9E-588D9396593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5921937" y="1568036"/>
              <a:ext cx="4136461" cy="2962241"/>
            </a:xfrm>
            <a:prstGeom prst="rect">
              <a:avLst/>
            </a:prstGeom>
          </p:spPr>
        </p:pic>
        <p:pic>
          <p:nvPicPr>
            <p:cNvPr id="28" name="Picture 27">
              <a:extLst>
                <a:ext uri="{FF2B5EF4-FFF2-40B4-BE49-F238E27FC236}">
                  <a16:creationId xmlns:a16="http://schemas.microsoft.com/office/drawing/2014/main" id="{DF4E911C-9AC4-40F7-8FA6-20A1C61B88E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191955" y="2039527"/>
              <a:ext cx="3042905" cy="2529927"/>
            </a:xfrm>
            <a:prstGeom prst="rect">
              <a:avLst/>
            </a:prstGeom>
          </p:spPr>
        </p:pic>
        <p:cxnSp>
          <p:nvCxnSpPr>
            <p:cNvPr id="30" name="Straight Arrow Connector 29">
              <a:extLst>
                <a:ext uri="{FF2B5EF4-FFF2-40B4-BE49-F238E27FC236}">
                  <a16:creationId xmlns:a16="http://schemas.microsoft.com/office/drawing/2014/main" id="{528DA1C0-7B8C-481F-A93A-C846ED718926}"/>
                </a:ext>
              </a:extLst>
            </p:cNvPr>
            <p:cNvCxnSpPr>
              <a:cxnSpLocks/>
              <a:stCxn id="3" idx="2"/>
            </p:cNvCxnSpPr>
            <p:nvPr/>
          </p:nvCxnSpPr>
          <p:spPr>
            <a:xfrm flipH="1" flipV="1">
              <a:off x="1712910" y="4458988"/>
              <a:ext cx="8648946" cy="110462"/>
            </a:xfrm>
            <a:prstGeom prst="straightConnector1">
              <a:avLst/>
            </a:prstGeom>
            <a:ln w="762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Arrow Connector 35">
              <a:extLst>
                <a:ext uri="{FF2B5EF4-FFF2-40B4-BE49-F238E27FC236}">
                  <a16:creationId xmlns:a16="http://schemas.microsoft.com/office/drawing/2014/main" id="{B451CC8C-27ED-4AB4-B7C5-3AB59560316F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589364" y="4012078"/>
              <a:ext cx="1609686" cy="0"/>
            </a:xfrm>
            <a:prstGeom prst="straightConnector1">
              <a:avLst/>
            </a:prstGeom>
            <a:ln w="76200">
              <a:solidFill>
                <a:srgbClr val="00B0F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" name="Oval 11">
            <a:extLst>
              <a:ext uri="{FF2B5EF4-FFF2-40B4-BE49-F238E27FC236}">
                <a16:creationId xmlns:a16="http://schemas.microsoft.com/office/drawing/2014/main" id="{9DAAF196-776D-41A2-862E-F3930B8CF00D}"/>
              </a:ext>
            </a:extLst>
          </p:cNvPr>
          <p:cNvSpPr/>
          <p:nvPr/>
        </p:nvSpPr>
        <p:spPr>
          <a:xfrm>
            <a:off x="2855741" y="407824"/>
            <a:ext cx="4783016" cy="1046141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চি</a:t>
            </a:r>
            <a:r>
              <a:rPr lang="bn-BD" sz="4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4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bn-BD" sz="4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4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গুলো</a:t>
            </a:r>
            <a:r>
              <a:rPr lang="en-US" sz="4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লক্ষ</a:t>
            </a:r>
            <a:r>
              <a:rPr lang="bn-BD" sz="4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4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 </a:t>
            </a:r>
            <a:r>
              <a:rPr lang="bn-BD" sz="4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4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</a:p>
        </p:txBody>
      </p:sp>
    </p:spTree>
    <p:extLst>
      <p:ext uri="{BB962C8B-B14F-4D97-AF65-F5344CB8AC3E}">
        <p14:creationId xmlns:p14="http://schemas.microsoft.com/office/powerpoint/2010/main" val="29844998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1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330C531F-24FE-47D9-9ADF-54E585A4A2E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7850" t="53491" r="-227958" b="-53491"/>
          <a:stretch/>
        </p:blipFill>
        <p:spPr>
          <a:xfrm>
            <a:off x="8870290" y="5764588"/>
            <a:ext cx="1702191" cy="2458721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181510AC-8D5F-4AA3-9554-A1116ECC659C}"/>
              </a:ext>
            </a:extLst>
          </p:cNvPr>
          <p:cNvSpPr txBox="1"/>
          <p:nvPr/>
        </p:nvSpPr>
        <p:spPr>
          <a:xfrm>
            <a:off x="1619519" y="5110024"/>
            <a:ext cx="29687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5CFCF8B-7938-47B9-87D4-A85C88374483}"/>
              </a:ext>
            </a:extLst>
          </p:cNvPr>
          <p:cNvSpPr txBox="1"/>
          <p:nvPr/>
        </p:nvSpPr>
        <p:spPr>
          <a:xfrm>
            <a:off x="3068076" y="5423312"/>
            <a:ext cx="107112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লম্বা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DCF8678-6CE3-4A79-AB93-6B61FA3D0A9D}"/>
              </a:ext>
            </a:extLst>
          </p:cNvPr>
          <p:cNvSpPr txBox="1"/>
          <p:nvPr/>
        </p:nvSpPr>
        <p:spPr>
          <a:xfrm>
            <a:off x="7491588" y="5484867"/>
            <a:ext cx="115608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খাটো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9943D421-606D-4BD7-8EA6-9414D600B79B}"/>
              </a:ext>
            </a:extLst>
          </p:cNvPr>
          <p:cNvSpPr txBox="1"/>
          <p:nvPr/>
        </p:nvSpPr>
        <p:spPr>
          <a:xfrm>
            <a:off x="904392" y="6069720"/>
            <a:ext cx="29687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39158B32-4D2A-4A18-8526-D972BF304078}"/>
              </a:ext>
            </a:extLst>
          </p:cNvPr>
          <p:cNvSpPr/>
          <p:nvPr/>
        </p:nvSpPr>
        <p:spPr>
          <a:xfrm>
            <a:off x="3129691" y="585203"/>
            <a:ext cx="5740599" cy="867973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চিত্রগুলো</a:t>
            </a:r>
            <a:r>
              <a:rPr lang="en-US" sz="40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লক্ষ্য</a:t>
            </a:r>
            <a:r>
              <a:rPr lang="en-US" sz="40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40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0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000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0BFDE3B-53D8-4BCE-A5FD-B1C0B533158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01" t="-16180" r="68012" b="49103"/>
          <a:stretch/>
        </p:blipFill>
        <p:spPr>
          <a:xfrm>
            <a:off x="2762559" y="1019189"/>
            <a:ext cx="1571331" cy="463098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28E9E9E5-7FE9-46DF-8411-DD944B81191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9874" y="3924494"/>
            <a:ext cx="799515" cy="15086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32160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D98F12F6-878A-46E6-B652-6939B305F6D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3422" y="1360491"/>
            <a:ext cx="727674" cy="1538279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539F21CD-1D7B-4F8A-AA1D-A181915037C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8965" y="1360491"/>
            <a:ext cx="1219858" cy="1557005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7CA00FA0-855B-4455-B3A2-678A7AA67145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078"/>
          <a:stretch/>
        </p:blipFill>
        <p:spPr>
          <a:xfrm flipH="1">
            <a:off x="4115329" y="1300783"/>
            <a:ext cx="1026942" cy="1701925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E8035C91-8E02-485E-A790-E5E462F6763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3298" y="1300783"/>
            <a:ext cx="1577749" cy="1706390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4710A8A3-8705-4484-A7B0-13509CEF5E9C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2151" y="4060860"/>
            <a:ext cx="1410223" cy="1732802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24FFFB9C-8CEC-4828-8187-99E423033B3F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4996" y="4060860"/>
            <a:ext cx="1813076" cy="1692472"/>
          </a:xfrm>
          <a:prstGeom prst="rect">
            <a:avLst/>
          </a:prstGeom>
        </p:spPr>
      </p:pic>
      <p:sp>
        <p:nvSpPr>
          <p:cNvPr id="33" name="TextBox 32">
            <a:extLst>
              <a:ext uri="{FF2B5EF4-FFF2-40B4-BE49-F238E27FC236}">
                <a16:creationId xmlns:a16="http://schemas.microsoft.com/office/drawing/2014/main" id="{F98339AD-B2E0-45DD-A938-EF7EFE20B02D}"/>
              </a:ext>
            </a:extLst>
          </p:cNvPr>
          <p:cNvSpPr txBox="1"/>
          <p:nvPr/>
        </p:nvSpPr>
        <p:spPr>
          <a:xfrm>
            <a:off x="4078944" y="3096550"/>
            <a:ext cx="120898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হাল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া 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B9AD9EBC-234B-4B6C-B27D-0A8AD6E403F3}"/>
              </a:ext>
            </a:extLst>
          </p:cNvPr>
          <p:cNvSpPr txBox="1"/>
          <p:nvPr/>
        </p:nvSpPr>
        <p:spPr>
          <a:xfrm>
            <a:off x="2024786" y="3096550"/>
            <a:ext cx="94288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ভারী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0DA26457-2C8C-4C5C-A990-8F7D071DB5BE}"/>
              </a:ext>
            </a:extLst>
          </p:cNvPr>
          <p:cNvSpPr txBox="1"/>
          <p:nvPr/>
        </p:nvSpPr>
        <p:spPr>
          <a:xfrm>
            <a:off x="7364812" y="2974479"/>
            <a:ext cx="88036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কম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64E708F4-8F69-4B8B-9B03-1A14B1C88B21}"/>
              </a:ext>
            </a:extLst>
          </p:cNvPr>
          <p:cNvSpPr txBox="1"/>
          <p:nvPr/>
        </p:nvSpPr>
        <p:spPr>
          <a:xfrm>
            <a:off x="8953726" y="2984491"/>
            <a:ext cx="105509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বে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শি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046C7781-9EFF-4EB3-A89E-7D3D4A860679}"/>
              </a:ext>
            </a:extLst>
          </p:cNvPr>
          <p:cNvSpPr txBox="1"/>
          <p:nvPr/>
        </p:nvSpPr>
        <p:spPr>
          <a:xfrm>
            <a:off x="1957942" y="5812615"/>
            <a:ext cx="92845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ছোট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F1CB1A1F-5EA3-4C1D-B621-E188A275BF80}"/>
              </a:ext>
            </a:extLst>
          </p:cNvPr>
          <p:cNvSpPr txBox="1"/>
          <p:nvPr/>
        </p:nvSpPr>
        <p:spPr>
          <a:xfrm flipH="1">
            <a:off x="3804753" y="5812615"/>
            <a:ext cx="12468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বড়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5" name="Rectangle: Rounded Corners 44">
            <a:extLst>
              <a:ext uri="{FF2B5EF4-FFF2-40B4-BE49-F238E27FC236}">
                <a16:creationId xmlns:a16="http://schemas.microsoft.com/office/drawing/2014/main" id="{17A4CAD3-B3A5-43E2-B36A-D91F9F1EEC1C}"/>
              </a:ext>
            </a:extLst>
          </p:cNvPr>
          <p:cNvSpPr/>
          <p:nvPr/>
        </p:nvSpPr>
        <p:spPr>
          <a:xfrm>
            <a:off x="4736105" y="252392"/>
            <a:ext cx="2719790" cy="631383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জোড়ায় কাজ </a:t>
            </a:r>
            <a:r>
              <a:rPr lang="en-US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pic>
        <p:nvPicPr>
          <p:cNvPr id="47" name="Picture 46">
            <a:extLst>
              <a:ext uri="{FF2B5EF4-FFF2-40B4-BE49-F238E27FC236}">
                <a16:creationId xmlns:a16="http://schemas.microsoft.com/office/drawing/2014/main" id="{7BE24A55-FD9F-4996-B785-50F6E4846CFC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978" r="42600"/>
          <a:stretch/>
        </p:blipFill>
        <p:spPr>
          <a:xfrm>
            <a:off x="7657144" y="4008785"/>
            <a:ext cx="403952" cy="1743075"/>
          </a:xfrm>
          <a:prstGeom prst="rect">
            <a:avLst/>
          </a:prstGeom>
        </p:spPr>
      </p:pic>
      <p:pic>
        <p:nvPicPr>
          <p:cNvPr id="49" name="Picture 48">
            <a:extLst>
              <a:ext uri="{FF2B5EF4-FFF2-40B4-BE49-F238E27FC236}">
                <a16:creationId xmlns:a16="http://schemas.microsoft.com/office/drawing/2014/main" id="{AFA022FA-BB7D-4B35-A6F1-F41742B9C7AD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901" t="34052" r="42742"/>
          <a:stretch/>
        </p:blipFill>
        <p:spPr>
          <a:xfrm>
            <a:off x="9196917" y="4584732"/>
            <a:ext cx="403953" cy="1167128"/>
          </a:xfrm>
          <a:prstGeom prst="rect">
            <a:avLst/>
          </a:prstGeom>
        </p:spPr>
      </p:pic>
      <p:sp>
        <p:nvSpPr>
          <p:cNvPr id="51" name="TextBox 50">
            <a:extLst>
              <a:ext uri="{FF2B5EF4-FFF2-40B4-BE49-F238E27FC236}">
                <a16:creationId xmlns:a16="http://schemas.microsoft.com/office/drawing/2014/main" id="{D6305EBD-6064-4278-B241-D6D0D2A75689}"/>
              </a:ext>
            </a:extLst>
          </p:cNvPr>
          <p:cNvSpPr txBox="1"/>
          <p:nvPr/>
        </p:nvSpPr>
        <p:spPr>
          <a:xfrm>
            <a:off x="7509082" y="5751860"/>
            <a:ext cx="73609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লম্বা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732F8C34-BB5A-45AE-BE49-1A188E3419A7}"/>
              </a:ext>
            </a:extLst>
          </p:cNvPr>
          <p:cNvSpPr txBox="1"/>
          <p:nvPr/>
        </p:nvSpPr>
        <p:spPr>
          <a:xfrm>
            <a:off x="8947314" y="5751859"/>
            <a:ext cx="106150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খাটো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984491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5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5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5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5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5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6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6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6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6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1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72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7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7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8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8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8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8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9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9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9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9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0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0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0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  <p:bldP spid="34" grpId="0"/>
      <p:bldP spid="36" grpId="0"/>
      <p:bldP spid="37" grpId="0"/>
      <p:bldP spid="42" grpId="0"/>
      <p:bldP spid="44" grpId="0"/>
      <p:bldP spid="45" grpId="0"/>
      <p:bldP spid="51" grpId="0"/>
      <p:bldP spid="5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780BB459-9EAD-4010-9DE8-C8172A91E543}"/>
              </a:ext>
            </a:extLst>
          </p:cNvPr>
          <p:cNvSpPr/>
          <p:nvPr/>
        </p:nvSpPr>
        <p:spPr>
          <a:xfrm>
            <a:off x="4696264" y="246624"/>
            <a:ext cx="2799471" cy="1012874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একক</a:t>
            </a:r>
            <a:r>
              <a:rPr lang="en-US" sz="5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5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5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5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endParaRPr lang="en-US" sz="54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Decagon 12">
            <a:extLst>
              <a:ext uri="{FF2B5EF4-FFF2-40B4-BE49-F238E27FC236}">
                <a16:creationId xmlns:a16="http://schemas.microsoft.com/office/drawing/2014/main" id="{DB1C54D6-F700-4444-B91D-944F0F3B48A8}"/>
              </a:ext>
            </a:extLst>
          </p:cNvPr>
          <p:cNvSpPr/>
          <p:nvPr/>
        </p:nvSpPr>
        <p:spPr>
          <a:xfrm>
            <a:off x="6095999" y="1779248"/>
            <a:ext cx="4941606" cy="5444426"/>
          </a:xfrm>
          <a:prstGeom prst="decagon">
            <a:avLst/>
          </a:prstGeom>
          <a:solidFill>
            <a:schemeClr val="accent4"/>
          </a:solidFill>
          <a:scene3d>
            <a:camera prst="isometricOffAxis1Top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77EDB57-0C23-4125-8FB4-A8719F25CAF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5358" y="1993693"/>
            <a:ext cx="3322866" cy="3309388"/>
          </a:xfrm>
          <a:prstGeom prst="rect">
            <a:avLst/>
          </a:prstGeom>
        </p:spPr>
      </p:pic>
      <p:sp>
        <p:nvSpPr>
          <p:cNvPr id="2" name="Decagon 1">
            <a:extLst>
              <a:ext uri="{FF2B5EF4-FFF2-40B4-BE49-F238E27FC236}">
                <a16:creationId xmlns:a16="http://schemas.microsoft.com/office/drawing/2014/main" id="{6413CC86-A807-4A04-AA6A-3EC2E7A4480F}"/>
              </a:ext>
            </a:extLst>
          </p:cNvPr>
          <p:cNvSpPr/>
          <p:nvPr/>
        </p:nvSpPr>
        <p:spPr>
          <a:xfrm>
            <a:off x="336525" y="1779248"/>
            <a:ext cx="4941606" cy="5444426"/>
          </a:xfrm>
          <a:prstGeom prst="decagon">
            <a:avLst/>
          </a:prstGeom>
          <a:solidFill>
            <a:schemeClr val="accent4"/>
          </a:solidFill>
          <a:scene3d>
            <a:camera prst="isometricOffAxis1Top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D989B73-677C-43EF-A0A9-570FDB46728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083" y="1074792"/>
            <a:ext cx="4028181" cy="438868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9FC14E28-24CC-494D-8415-A7563118EC3E}"/>
              </a:ext>
            </a:extLst>
          </p:cNvPr>
          <p:cNvSpPr txBox="1"/>
          <p:nvPr/>
        </p:nvSpPr>
        <p:spPr>
          <a:xfrm flipH="1">
            <a:off x="4262538" y="1394528"/>
            <a:ext cx="468454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400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4400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4400" dirty="0">
                <a:latin typeface="NikoshBAN" panose="02000000000000000000" pitchFamily="2" charset="0"/>
                <a:cs typeface="NikoshBAN" panose="02000000000000000000" pitchFamily="2" charset="0"/>
              </a:rPr>
              <a:t>ট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as-IN" sz="44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4400" dirty="0"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ি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আপে</a:t>
            </a:r>
            <a:r>
              <a:rPr lang="as-IN" sz="4400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?  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5FBF3BF-B39B-4C17-8DEC-F935D81D2F1B}"/>
              </a:ext>
            </a:extLst>
          </p:cNvPr>
          <p:cNvSpPr txBox="1"/>
          <p:nvPr/>
        </p:nvSpPr>
        <p:spPr>
          <a:xfrm>
            <a:off x="2209983" y="5548136"/>
            <a:ext cx="105509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বে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ি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4D3AC84-B868-4A06-B975-D92E633E10D0}"/>
              </a:ext>
            </a:extLst>
          </p:cNvPr>
          <p:cNvSpPr txBox="1"/>
          <p:nvPr/>
        </p:nvSpPr>
        <p:spPr>
          <a:xfrm>
            <a:off x="8262141" y="5425026"/>
            <a:ext cx="94929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কম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0330579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3" grpId="0" animBg="1"/>
      <p:bldP spid="2" grpId="0" animBg="1"/>
      <p:bldP spid="7" grpId="0"/>
      <p:bldP spid="8" grpId="0"/>
      <p:bldP spid="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B507BCC-86F2-4E9E-8B61-E6C8664C93D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043" t="33676" r="30711" b="51525"/>
          <a:stretch/>
        </p:blipFill>
        <p:spPr>
          <a:xfrm rot="16200000">
            <a:off x="2708692" y="3770756"/>
            <a:ext cx="3032680" cy="84831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EBD40046-EE4A-46BF-B1FC-272F97A85B46}"/>
              </a:ext>
            </a:extLst>
          </p:cNvPr>
          <p:cNvSpPr txBox="1"/>
          <p:nvPr/>
        </p:nvSpPr>
        <p:spPr>
          <a:xfrm>
            <a:off x="3764272" y="5852160"/>
            <a:ext cx="94929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খাটো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071F154-AC10-4B6C-AE49-0514B78DF636}"/>
              </a:ext>
            </a:extLst>
          </p:cNvPr>
          <p:cNvSpPr txBox="1"/>
          <p:nvPr/>
        </p:nvSpPr>
        <p:spPr>
          <a:xfrm>
            <a:off x="7966970" y="5852160"/>
            <a:ext cx="8483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লম্বা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5E1F828-F597-41DA-AFDC-E75A5F6C63F4}"/>
              </a:ext>
            </a:extLst>
          </p:cNvPr>
          <p:cNvSpPr txBox="1"/>
          <p:nvPr/>
        </p:nvSpPr>
        <p:spPr>
          <a:xfrm>
            <a:off x="4726073" y="497698"/>
            <a:ext cx="273985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ট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ি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খাটো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? 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C33C8FF-63FB-4D66-914B-C57665E50BF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87" t="52270" r="5822" b="32930"/>
          <a:stretch/>
        </p:blipFill>
        <p:spPr>
          <a:xfrm rot="16200000">
            <a:off x="5784347" y="2680319"/>
            <a:ext cx="5213554" cy="8483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54496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1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2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76B38BE-9CDB-4AD3-8452-5261F8FBE3CA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8324" y="428620"/>
            <a:ext cx="5685375" cy="568537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09901F8-5C09-4F3D-9471-431E730C4F39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3885" y="2360420"/>
            <a:ext cx="2863122" cy="314097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525B4B8-C067-4688-98B2-C9D8A0C5D52D}"/>
              </a:ext>
            </a:extLst>
          </p:cNvPr>
          <p:cNvSpPr txBox="1"/>
          <p:nvPr/>
        </p:nvSpPr>
        <p:spPr>
          <a:xfrm>
            <a:off x="1168301" y="1157271"/>
            <a:ext cx="474360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as-IN" sz="5400" dirty="0">
                <a:latin typeface="NikoshBAN" panose="02000000000000000000" pitchFamily="2" charset="0"/>
                <a:cs typeface="NikoshBAN" panose="02000000000000000000" pitchFamily="2" charset="0"/>
              </a:rPr>
              <a:t>ট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ি </a:t>
            </a:r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পাখিটি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as-IN" sz="54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ড়?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26785B3-9281-4958-8FC8-3004AC58D6BB}"/>
              </a:ext>
            </a:extLst>
          </p:cNvPr>
          <p:cNvSpPr txBox="1"/>
          <p:nvPr/>
        </p:nvSpPr>
        <p:spPr>
          <a:xfrm>
            <a:off x="2661216" y="5467664"/>
            <a:ext cx="92845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ছোট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44B5394-6E13-4E62-8DF3-F6C03BA77225}"/>
              </a:ext>
            </a:extLst>
          </p:cNvPr>
          <p:cNvSpPr txBox="1"/>
          <p:nvPr/>
        </p:nvSpPr>
        <p:spPr>
          <a:xfrm>
            <a:off x="9140888" y="5501390"/>
            <a:ext cx="77979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বড়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5835962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1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2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A5484EC-596F-421A-B316-3F1A466EC5B2}"/>
              </a:ext>
            </a:extLst>
          </p:cNvPr>
          <p:cNvSpPr txBox="1"/>
          <p:nvPr/>
        </p:nvSpPr>
        <p:spPr>
          <a:xfrm>
            <a:off x="3924885" y="342102"/>
            <a:ext cx="391454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B9E9B15C-C04E-4167-8596-4EDC0239DD70}"/>
              </a:ext>
            </a:extLst>
          </p:cNvPr>
          <p:cNvGrpSpPr/>
          <p:nvPr/>
        </p:nvGrpSpPr>
        <p:grpSpPr>
          <a:xfrm>
            <a:off x="287225" y="2968052"/>
            <a:ext cx="5853331" cy="2478700"/>
            <a:chOff x="287225" y="3301952"/>
            <a:chExt cx="5853331" cy="2144800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E64B65B4-4A71-4C1E-89E0-96A1CCE352A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24885" y="3301952"/>
              <a:ext cx="2215671" cy="2144800"/>
            </a:xfrm>
            <a:prstGeom prst="rect">
              <a:avLst/>
            </a:prstGeom>
          </p:spPr>
        </p:pic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8307E01E-F96E-4C09-802F-227B0D45EBD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7225" y="3301952"/>
              <a:ext cx="3637660" cy="2144800"/>
            </a:xfrm>
            <a:prstGeom prst="rect">
              <a:avLst/>
            </a:prstGeom>
          </p:spPr>
        </p:pic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id="{5BEB5FE0-EE71-4A8F-8532-C7AA8F041148}"/>
              </a:ext>
            </a:extLst>
          </p:cNvPr>
          <p:cNvSpPr txBox="1"/>
          <p:nvPr/>
        </p:nvSpPr>
        <p:spPr>
          <a:xfrm>
            <a:off x="450167" y="2052859"/>
            <a:ext cx="529824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.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গা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ছ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ট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ি 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িচু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আ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ছে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?  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2E6E3D03-C256-4E60-8A53-331A1F2251F3}"/>
              </a:ext>
            </a:extLst>
          </p:cNvPr>
          <p:cNvSpPr txBox="1"/>
          <p:nvPr/>
        </p:nvSpPr>
        <p:spPr>
          <a:xfrm>
            <a:off x="1167619" y="5838093"/>
            <a:ext cx="11816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বেশি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1603D3B1-D200-4C55-9EF9-42C48AE2D0A7}"/>
              </a:ext>
            </a:extLst>
          </p:cNvPr>
          <p:cNvSpPr txBox="1"/>
          <p:nvPr/>
        </p:nvSpPr>
        <p:spPr>
          <a:xfrm>
            <a:off x="5032720" y="5796120"/>
            <a:ext cx="81144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কম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4E420D67-5F4F-4370-AFF6-903A8CD54B83}"/>
              </a:ext>
            </a:extLst>
          </p:cNvPr>
          <p:cNvGrpSpPr/>
          <p:nvPr/>
        </p:nvGrpSpPr>
        <p:grpSpPr>
          <a:xfrm>
            <a:off x="7333485" y="2999932"/>
            <a:ext cx="4276068" cy="2478701"/>
            <a:chOff x="7628707" y="3145320"/>
            <a:chExt cx="4276068" cy="1669705"/>
          </a:xfrm>
        </p:grpSpPr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E3C4C0EE-E57F-4497-B335-8407EC51E64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28707" y="3148050"/>
              <a:ext cx="1209711" cy="1666975"/>
            </a:xfrm>
            <a:prstGeom prst="rect">
              <a:avLst/>
            </a:prstGeom>
          </p:spPr>
        </p:pic>
        <p:pic>
          <p:nvPicPr>
            <p:cNvPr id="25" name="Picture 24">
              <a:extLst>
                <a:ext uri="{FF2B5EF4-FFF2-40B4-BE49-F238E27FC236}">
                  <a16:creationId xmlns:a16="http://schemas.microsoft.com/office/drawing/2014/main" id="{727B4896-B94D-4142-A51E-DF985BBCF49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838418" y="3145320"/>
              <a:ext cx="3066357" cy="1666975"/>
            </a:xfrm>
            <a:prstGeom prst="rect">
              <a:avLst/>
            </a:prstGeom>
          </p:spPr>
        </p:pic>
      </p:grpSp>
      <p:sp>
        <p:nvSpPr>
          <p:cNvPr id="27" name="TextBox 26">
            <a:extLst>
              <a:ext uri="{FF2B5EF4-FFF2-40B4-BE49-F238E27FC236}">
                <a16:creationId xmlns:a16="http://schemas.microsoft.com/office/drawing/2014/main" id="{3B22B9BE-8C73-4FAF-A35A-2A3CD27D9502}"/>
              </a:ext>
            </a:extLst>
          </p:cNvPr>
          <p:cNvSpPr txBox="1"/>
          <p:nvPr/>
        </p:nvSpPr>
        <p:spPr>
          <a:xfrm>
            <a:off x="7628707" y="2052859"/>
            <a:ext cx="368562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২.</a:t>
            </a:r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োন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গাড়িটি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ছোট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4C6B1F93-F9CD-4891-A8A6-207EB6CEB03C}"/>
              </a:ext>
            </a:extLst>
          </p:cNvPr>
          <p:cNvSpPr txBox="1"/>
          <p:nvPr/>
        </p:nvSpPr>
        <p:spPr>
          <a:xfrm>
            <a:off x="7939548" y="5599564"/>
            <a:ext cx="8988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ছোট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3C2A87A1-5570-4819-B28D-40CBF97589B6}"/>
              </a:ext>
            </a:extLst>
          </p:cNvPr>
          <p:cNvSpPr txBox="1"/>
          <p:nvPr/>
        </p:nvSpPr>
        <p:spPr>
          <a:xfrm>
            <a:off x="10706826" y="5514927"/>
            <a:ext cx="63511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বড়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60082AB3-7702-4FB6-9C91-531F2ECF8BBA}"/>
              </a:ext>
            </a:extLst>
          </p:cNvPr>
          <p:cNvSpPr/>
          <p:nvPr/>
        </p:nvSpPr>
        <p:spPr>
          <a:xfrm>
            <a:off x="3619414" y="502577"/>
            <a:ext cx="4009293" cy="982524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endParaRPr lang="en-US" sz="72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6283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51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52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5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5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5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6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6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6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8" grpId="0"/>
      <p:bldP spid="20" grpId="0"/>
      <p:bldP spid="27" grpId="0"/>
      <p:bldP spid="30" grpId="0"/>
      <p:bldP spid="31" grpId="0"/>
      <p:bldP spid="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extLst>
              <a:ext uri="{FF2B5EF4-FFF2-40B4-BE49-F238E27FC236}">
                <a16:creationId xmlns:a16="http://schemas.microsoft.com/office/drawing/2014/main" id="{C80F1596-B8E6-45BB-A72D-2666ED3D16A9}"/>
              </a:ext>
            </a:extLst>
          </p:cNvPr>
          <p:cNvSpPr/>
          <p:nvPr/>
        </p:nvSpPr>
        <p:spPr>
          <a:xfrm>
            <a:off x="3924886" y="181646"/>
            <a:ext cx="3221502" cy="928468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bn-BD" sz="48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ূ</a:t>
            </a:r>
            <a:r>
              <a:rPr lang="en-US" sz="48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bn-BD" sz="48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48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bn-BD" sz="48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48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bn-BD" sz="48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48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C6FEAD00-A4CE-44F6-856A-FB48AF3BBED5}"/>
              </a:ext>
            </a:extLst>
          </p:cNvPr>
          <p:cNvGrpSpPr/>
          <p:nvPr/>
        </p:nvGrpSpPr>
        <p:grpSpPr>
          <a:xfrm>
            <a:off x="7172631" y="2988270"/>
            <a:ext cx="4489517" cy="2443249"/>
            <a:chOff x="7172631" y="2988270"/>
            <a:chExt cx="4489517" cy="2105047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213DC5B1-A10B-4FD1-890D-93B6E8365E6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834814" y="2988270"/>
              <a:ext cx="1827334" cy="1827334"/>
            </a:xfrm>
            <a:prstGeom prst="rect">
              <a:avLst/>
            </a:prstGeom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700473A1-110E-40E4-B7D3-33FADFB95BD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72631" y="2988270"/>
              <a:ext cx="2342735" cy="2105047"/>
            </a:xfrm>
            <a:prstGeom prst="rect">
              <a:avLst/>
            </a:prstGeom>
          </p:spPr>
        </p:pic>
      </p:grpSp>
      <p:sp>
        <p:nvSpPr>
          <p:cNvPr id="20" name="TextBox 19">
            <a:extLst>
              <a:ext uri="{FF2B5EF4-FFF2-40B4-BE49-F238E27FC236}">
                <a16:creationId xmlns:a16="http://schemas.microsoft.com/office/drawing/2014/main" id="{15E5D4F3-6EC6-49C0-8345-CD9197C17FCD}"/>
              </a:ext>
            </a:extLst>
          </p:cNvPr>
          <p:cNvSpPr txBox="1"/>
          <p:nvPr/>
        </p:nvSpPr>
        <p:spPr>
          <a:xfrm>
            <a:off x="918821" y="5695624"/>
            <a:ext cx="84830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া 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C8FB8BAB-0074-4845-BDE1-145F68688410}"/>
              </a:ext>
            </a:extLst>
          </p:cNvPr>
          <p:cNvSpPr txBox="1"/>
          <p:nvPr/>
        </p:nvSpPr>
        <p:spPr>
          <a:xfrm>
            <a:off x="3090491" y="5675222"/>
            <a:ext cx="106150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খাটো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2A24A459-BC10-4098-ADB0-8BE967757B99}"/>
              </a:ext>
            </a:extLst>
          </p:cNvPr>
          <p:cNvSpPr txBox="1"/>
          <p:nvPr/>
        </p:nvSpPr>
        <p:spPr>
          <a:xfrm flipH="1">
            <a:off x="7598380" y="5431519"/>
            <a:ext cx="9988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ভারী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215B9B2B-BECD-454A-AD25-98C67400F11F}"/>
              </a:ext>
            </a:extLst>
          </p:cNvPr>
          <p:cNvSpPr txBox="1"/>
          <p:nvPr/>
        </p:nvSpPr>
        <p:spPr>
          <a:xfrm>
            <a:off x="10397154" y="5365504"/>
            <a:ext cx="120898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হালকা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03904EAF-7B0E-4B35-BBC3-E6DDDEB2F698}"/>
              </a:ext>
            </a:extLst>
          </p:cNvPr>
          <p:cNvSpPr txBox="1"/>
          <p:nvPr/>
        </p:nvSpPr>
        <p:spPr>
          <a:xfrm>
            <a:off x="1024244" y="1454755"/>
            <a:ext cx="388600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৪.</a:t>
            </a:r>
            <a:r>
              <a:rPr lang="bn-BD" sz="44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bn-BD" sz="44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4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াঁশটি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bn-BD" sz="4400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bn-BD" sz="44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bn-BD" sz="44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42225C6C-1119-4298-8830-742646AE0522}"/>
              </a:ext>
            </a:extLst>
          </p:cNvPr>
          <p:cNvSpPr txBox="1"/>
          <p:nvPr/>
        </p:nvSpPr>
        <p:spPr>
          <a:xfrm>
            <a:off x="7281758" y="1491868"/>
            <a:ext cx="409118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4400" dirty="0">
                <a:latin typeface="NikoshBAN" panose="02000000000000000000" pitchFamily="2" charset="0"/>
                <a:cs typeface="NikoshBAN" panose="02000000000000000000" pitchFamily="2" charset="0"/>
              </a:rPr>
              <a:t>৫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ব</a:t>
            </a:r>
            <a:r>
              <a:rPr lang="bn-BD" sz="4400" dirty="0">
                <a:latin typeface="NikoshBAN" panose="02000000000000000000" pitchFamily="2" charset="0"/>
                <a:cs typeface="NikoshBAN" panose="02000000000000000000" pitchFamily="2" charset="0"/>
              </a:rPr>
              <a:t>ই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ট</a:t>
            </a:r>
            <a:r>
              <a:rPr lang="bn-BD" sz="44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400" dirty="0"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bn-BD" sz="4400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bn-BD" sz="44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9023D72-30FE-4F2C-978B-C5C78545A4EF}"/>
              </a:ext>
            </a:extLst>
          </p:cNvPr>
          <p:cNvSpPr txBox="1"/>
          <p:nvPr/>
        </p:nvSpPr>
        <p:spPr>
          <a:xfrm>
            <a:off x="1190353" y="5998388"/>
            <a:ext cx="40908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02A24B6A-F296-469A-BC28-77057F45C5CD}"/>
              </a:ext>
            </a:extLst>
          </p:cNvPr>
          <p:cNvGrpSpPr/>
          <p:nvPr/>
        </p:nvGrpSpPr>
        <p:grpSpPr>
          <a:xfrm>
            <a:off x="1061048" y="2557473"/>
            <a:ext cx="2897826" cy="3138151"/>
            <a:chOff x="1394896" y="2655135"/>
            <a:chExt cx="2897826" cy="2544134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D2A9C4DC-8914-4A64-A8C6-B054F5AAF7B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9990"/>
            <a:stretch/>
          </p:blipFill>
          <p:spPr>
            <a:xfrm>
              <a:off x="1394896" y="2655135"/>
              <a:ext cx="744468" cy="2527594"/>
            </a:xfrm>
            <a:prstGeom prst="rect">
              <a:avLst/>
            </a:prstGeom>
          </p:spPr>
        </p:pic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4837A9DA-BCF7-48D3-A310-065F9D7F486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0000" r="59733"/>
            <a:stretch/>
          </p:blipFill>
          <p:spPr>
            <a:xfrm>
              <a:off x="3585941" y="4007094"/>
              <a:ext cx="706781" cy="119217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3643449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51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52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5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5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5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6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6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6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0" grpId="0"/>
      <p:bldP spid="21" grpId="0"/>
      <p:bldP spid="22" grpId="0"/>
      <p:bldP spid="23" grpId="0"/>
      <p:bldP spid="25" grpId="0"/>
      <p:bldP spid="2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val 9">
            <a:extLst>
              <a:ext uri="{FF2B5EF4-FFF2-40B4-BE49-F238E27FC236}">
                <a16:creationId xmlns:a16="http://schemas.microsoft.com/office/drawing/2014/main" id="{1C0E8E06-1107-4D4A-BD85-EDEF4F015206}"/>
              </a:ext>
            </a:extLst>
          </p:cNvPr>
          <p:cNvSpPr/>
          <p:nvPr/>
        </p:nvSpPr>
        <p:spPr>
          <a:xfrm>
            <a:off x="1884699" y="562707"/>
            <a:ext cx="7226963" cy="1308295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8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গাছ থেকে কোনটি কাছে?  </a:t>
            </a:r>
            <a:endParaRPr lang="en-US" sz="48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14758CA2-840D-4187-B608-877DC09164F5}"/>
              </a:ext>
            </a:extLst>
          </p:cNvPr>
          <p:cNvGrpSpPr/>
          <p:nvPr/>
        </p:nvGrpSpPr>
        <p:grpSpPr>
          <a:xfrm>
            <a:off x="0" y="-224828"/>
            <a:ext cx="12816590" cy="6700570"/>
            <a:chOff x="0" y="-329759"/>
            <a:chExt cx="12816590" cy="6700570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8F61F702-E316-41C9-873D-67A262D0F937}"/>
                </a:ext>
              </a:extLst>
            </p:cNvPr>
            <p:cNvSpPr/>
            <p:nvPr/>
          </p:nvSpPr>
          <p:spPr>
            <a:xfrm>
              <a:off x="0" y="5118879"/>
              <a:ext cx="12192000" cy="240912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D5B1428C-7E21-42BA-8399-CA0B8ACF6C7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49325" y="-329759"/>
              <a:ext cx="4167265" cy="6700570"/>
            </a:xfrm>
            <a:prstGeom prst="rect">
              <a:avLst/>
            </a:prstGeom>
          </p:spPr>
        </p:pic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0D8F5CE3-B362-42EA-BC3C-F565524C669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784" y="2301314"/>
              <a:ext cx="2897945" cy="2817565"/>
            </a:xfrm>
            <a:prstGeom prst="rect">
              <a:avLst/>
            </a:prstGeom>
          </p:spPr>
        </p:pic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81731CBC-5F32-437B-A0E5-AF9E6E66C8C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5253400" y="1548932"/>
              <a:ext cx="4022871" cy="3690403"/>
            </a:xfrm>
            <a:prstGeom prst="rect">
              <a:avLst/>
            </a:prstGeom>
          </p:spPr>
        </p:pic>
        <p:cxnSp>
          <p:nvCxnSpPr>
            <p:cNvPr id="14" name="Straight Arrow Connector 13">
              <a:extLst>
                <a:ext uri="{FF2B5EF4-FFF2-40B4-BE49-F238E27FC236}">
                  <a16:creationId xmlns:a16="http://schemas.microsoft.com/office/drawing/2014/main" id="{1F358CCF-EAA9-46D0-B58B-7E8E7A219BA9}"/>
                </a:ext>
              </a:extLst>
            </p:cNvPr>
            <p:cNvCxnSpPr/>
            <p:nvPr/>
          </p:nvCxnSpPr>
          <p:spPr>
            <a:xfrm flipH="1">
              <a:off x="829993" y="5908431"/>
              <a:ext cx="9889588" cy="0"/>
            </a:xfrm>
            <a:prstGeom prst="straightConnector1">
              <a:avLst/>
            </a:prstGeom>
            <a:ln w="762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Arrow Connector 15">
              <a:extLst>
                <a:ext uri="{FF2B5EF4-FFF2-40B4-BE49-F238E27FC236}">
                  <a16:creationId xmlns:a16="http://schemas.microsoft.com/office/drawing/2014/main" id="{054F3D2E-E5F3-4EB7-A6A0-0A8A1BD599D7}"/>
                </a:ext>
              </a:extLst>
            </p:cNvPr>
            <p:cNvCxnSpPr/>
            <p:nvPr/>
          </p:nvCxnSpPr>
          <p:spPr>
            <a:xfrm flipH="1">
              <a:off x="7827299" y="5556739"/>
              <a:ext cx="2897945" cy="0"/>
            </a:xfrm>
            <a:prstGeom prst="straightConnector1">
              <a:avLst/>
            </a:prstGeom>
            <a:ln w="762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7" name="TextBox 16">
            <a:extLst>
              <a:ext uri="{FF2B5EF4-FFF2-40B4-BE49-F238E27FC236}">
                <a16:creationId xmlns:a16="http://schemas.microsoft.com/office/drawing/2014/main" id="{5CFE36BB-F77C-4FA3-99E7-8309FA786EF3}"/>
              </a:ext>
            </a:extLst>
          </p:cNvPr>
          <p:cNvSpPr txBox="1"/>
          <p:nvPr/>
        </p:nvSpPr>
        <p:spPr>
          <a:xfrm>
            <a:off x="8509574" y="5945361"/>
            <a:ext cx="120417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কা</a:t>
            </a:r>
            <a:r>
              <a:rPr lang="bn-BD" sz="4400" dirty="0">
                <a:latin typeface="NikoshBAN" panose="02000000000000000000" pitchFamily="2" charset="0"/>
                <a:cs typeface="NikoshBAN" panose="02000000000000000000" pitchFamily="2" charset="0"/>
              </a:rPr>
              <a:t>ছ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B04EABAB-311A-4EEE-829A-7057619DC3D1}"/>
              </a:ext>
            </a:extLst>
          </p:cNvPr>
          <p:cNvSpPr txBox="1"/>
          <p:nvPr/>
        </p:nvSpPr>
        <p:spPr>
          <a:xfrm>
            <a:off x="896928" y="5918861"/>
            <a:ext cx="98777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দূরে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354728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7" grpId="0"/>
      <p:bldP spid="1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F308AFEF-06D5-4503-83E7-CC8929020F1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8953" y="4354338"/>
            <a:ext cx="1493045" cy="180195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-1657650" y="701712"/>
            <a:ext cx="10619873" cy="2161673"/>
          </a:xfrm>
          <a:prstGeom prst="rect">
            <a:avLst/>
          </a:prstGeom>
          <a:noFill/>
        </p:spPr>
        <p:txBody>
          <a:bodyPr wrap="square" rtlCol="0">
            <a:prstTxWarp prst="textWave1">
              <a:avLst>
                <a:gd name="adj1" fmla="val 13321"/>
                <a:gd name="adj2" fmla="val 0"/>
              </a:avLst>
            </a:prstTxWarp>
            <a:spAutoFit/>
            <a:scene3d>
              <a:camera prst="perspectiveHeroicExtremeLeftFacing"/>
              <a:lightRig rig="threePt" dir="t"/>
            </a:scene3d>
          </a:bodyPr>
          <a:lstStyle/>
          <a:p>
            <a:pPr algn="ctr" defTabSz="685800"/>
            <a:r>
              <a:rPr lang="bn-BD" sz="7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আজকের ক্লাসে সবাইকে </a:t>
            </a:r>
            <a:r>
              <a:rPr lang="bn-BD" sz="7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স্বাগতম</a:t>
            </a:r>
            <a:endParaRPr lang="bn-IN" sz="7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 defTabSz="685800"/>
            <a:r>
              <a:rPr lang="en-US" sz="7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সবাই</a:t>
            </a:r>
            <a:r>
              <a:rPr lang="en-US" sz="7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7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কেমন</a:t>
            </a:r>
            <a:r>
              <a:rPr lang="en-US" sz="7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7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আছ</a:t>
            </a:r>
            <a:r>
              <a:rPr lang="en-US" sz="7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?</a:t>
            </a:r>
            <a:r>
              <a:rPr lang="en-US" sz="1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1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1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34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1" dur="250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2" dur="1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3" dur="1250" fill="hold">
                                          <p:stCondLst>
                                            <p:cond delay="12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4" dur="1250" fill="hold">
                                          <p:stCondLst>
                                            <p:cond delay="2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5" dur="1250" fill="hold">
                                          <p:stCondLst>
                                            <p:cond delay="37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664752" y="688357"/>
            <a:ext cx="31623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8000" dirty="0">
                <a:latin typeface="NikoshBAN" panose="02000000000000000000" pitchFamily="2" charset="0"/>
                <a:cs typeface="NikoshBAN" panose="02000000000000000000" pitchFamily="2" charset="0"/>
              </a:rPr>
              <a:t>ধন্যবাদ । </a:t>
            </a:r>
            <a:endParaRPr lang="en-US" sz="8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E20A1F8-5E30-4BD2-981B-4E7B5B734E3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7052" y="1003150"/>
            <a:ext cx="3595453" cy="502289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AC6DD2B-A898-4A99-BC2F-CD687580A3E7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600" y="894423"/>
            <a:ext cx="3849349" cy="307947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62C52DD-9BDB-4EC2-AE06-817FEBC2E44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7443" y="1085936"/>
            <a:ext cx="3466865" cy="26964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47752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reeform 13"/>
          <p:cNvSpPr/>
          <p:nvPr/>
        </p:nvSpPr>
        <p:spPr>
          <a:xfrm>
            <a:off x="785447" y="391357"/>
            <a:ext cx="10621106" cy="6112509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4185802" y="888350"/>
                </a:moveTo>
                <a:cubicBezTo>
                  <a:pt x="4168827" y="888350"/>
                  <a:pt x="4154760" y="893747"/>
                  <a:pt x="4143603" y="904542"/>
                </a:cubicBezTo>
                <a:cubicBezTo>
                  <a:pt x="4132445" y="915336"/>
                  <a:pt x="4126866" y="928691"/>
                  <a:pt x="4126866" y="944607"/>
                </a:cubicBezTo>
                <a:cubicBezTo>
                  <a:pt x="4126866" y="960615"/>
                  <a:pt x="4132420" y="973993"/>
                  <a:pt x="4143526" y="984741"/>
                </a:cubicBezTo>
                <a:cubicBezTo>
                  <a:pt x="4154632" y="995489"/>
                  <a:pt x="4168724" y="1000864"/>
                  <a:pt x="4185802" y="1000864"/>
                </a:cubicBezTo>
                <a:cubicBezTo>
                  <a:pt x="4202025" y="1000864"/>
                  <a:pt x="4216052" y="995475"/>
                  <a:pt x="4227884" y="984699"/>
                </a:cubicBezTo>
                <a:cubicBezTo>
                  <a:pt x="4239715" y="973923"/>
                  <a:pt x="4245631" y="960559"/>
                  <a:pt x="4245631" y="944607"/>
                </a:cubicBezTo>
                <a:cubicBezTo>
                  <a:pt x="4245631" y="928747"/>
                  <a:pt x="4239688" y="915406"/>
                  <a:pt x="4227800" y="904583"/>
                </a:cubicBezTo>
                <a:cubicBezTo>
                  <a:pt x="4215912" y="893761"/>
                  <a:pt x="4201913" y="888350"/>
                  <a:pt x="4185802" y="888350"/>
                </a:cubicBezTo>
                <a:close/>
                <a:moveTo>
                  <a:pt x="4932892" y="757435"/>
                </a:moveTo>
                <a:lnTo>
                  <a:pt x="4933945" y="757523"/>
                </a:lnTo>
                <a:cubicBezTo>
                  <a:pt x="4935338" y="757669"/>
                  <a:pt x="4935651" y="757706"/>
                  <a:pt x="4934885" y="757632"/>
                </a:cubicBezTo>
                <a:close/>
                <a:moveTo>
                  <a:pt x="4790938" y="674790"/>
                </a:moveTo>
                <a:cubicBezTo>
                  <a:pt x="4792063" y="688566"/>
                  <a:pt x="4798867" y="701100"/>
                  <a:pt x="4811350" y="712393"/>
                </a:cubicBezTo>
                <a:cubicBezTo>
                  <a:pt x="4823833" y="723685"/>
                  <a:pt x="4836409" y="732585"/>
                  <a:pt x="4849078" y="739091"/>
                </a:cubicBezTo>
                <a:cubicBezTo>
                  <a:pt x="4861747" y="745598"/>
                  <a:pt x="4874472" y="750223"/>
                  <a:pt x="4887253" y="752967"/>
                </a:cubicBezTo>
                <a:cubicBezTo>
                  <a:pt x="4900033" y="755711"/>
                  <a:pt x="4913842" y="757083"/>
                  <a:pt x="4928678" y="757083"/>
                </a:cubicBezTo>
                <a:lnTo>
                  <a:pt x="4929341" y="757138"/>
                </a:lnTo>
                <a:lnTo>
                  <a:pt x="4928535" y="763739"/>
                </a:lnTo>
                <a:cubicBezTo>
                  <a:pt x="4926910" y="771567"/>
                  <a:pt x="4922846" y="782913"/>
                  <a:pt x="4916344" y="797776"/>
                </a:cubicBezTo>
                <a:cubicBezTo>
                  <a:pt x="4907675" y="817593"/>
                  <a:pt x="4896761" y="836581"/>
                  <a:pt x="4883604" y="854738"/>
                </a:cubicBezTo>
                <a:cubicBezTo>
                  <a:pt x="4870447" y="872895"/>
                  <a:pt x="4856357" y="888245"/>
                  <a:pt x="4841335" y="900788"/>
                </a:cubicBezTo>
                <a:cubicBezTo>
                  <a:pt x="4826312" y="913332"/>
                  <a:pt x="4813225" y="919603"/>
                  <a:pt x="4802072" y="919603"/>
                </a:cubicBezTo>
                <a:cubicBezTo>
                  <a:pt x="4799551" y="919603"/>
                  <a:pt x="4797065" y="918031"/>
                  <a:pt x="4794614" y="914887"/>
                </a:cubicBezTo>
                <a:cubicBezTo>
                  <a:pt x="4792163" y="911743"/>
                  <a:pt x="4790938" y="906418"/>
                  <a:pt x="4790938" y="898912"/>
                </a:cubicBezTo>
                <a:close/>
                <a:moveTo>
                  <a:pt x="4328677" y="668065"/>
                </a:moveTo>
                <a:lnTo>
                  <a:pt x="4328636" y="875220"/>
                </a:lnTo>
                <a:cubicBezTo>
                  <a:pt x="4319231" y="848347"/>
                  <a:pt x="4301774" y="823530"/>
                  <a:pt x="4276264" y="800769"/>
                </a:cubicBezTo>
                <a:cubicBezTo>
                  <a:pt x="4250754" y="778007"/>
                  <a:pt x="4220949" y="760157"/>
                  <a:pt x="4186849" y="747219"/>
                </a:cubicBezTo>
                <a:cubicBezTo>
                  <a:pt x="4212643" y="737210"/>
                  <a:pt x="4237660" y="725311"/>
                  <a:pt x="4261900" y="711521"/>
                </a:cubicBezTo>
                <a:cubicBezTo>
                  <a:pt x="4286140" y="697731"/>
                  <a:pt x="4308400" y="683246"/>
                  <a:pt x="4328677" y="668065"/>
                </a:cubicBezTo>
                <a:close/>
                <a:moveTo>
                  <a:pt x="3541698" y="596349"/>
                </a:moveTo>
                <a:cubicBezTo>
                  <a:pt x="3572366" y="596349"/>
                  <a:pt x="3598861" y="603344"/>
                  <a:pt x="3621186" y="617333"/>
                </a:cubicBezTo>
                <a:lnTo>
                  <a:pt x="3552637" y="686232"/>
                </a:lnTo>
                <a:cubicBezTo>
                  <a:pt x="3549074" y="672381"/>
                  <a:pt x="3540426" y="660784"/>
                  <a:pt x="3526691" y="651441"/>
                </a:cubicBezTo>
                <a:cubicBezTo>
                  <a:pt x="3512958" y="642097"/>
                  <a:pt x="3498403" y="637425"/>
                  <a:pt x="3483027" y="637425"/>
                </a:cubicBezTo>
                <a:cubicBezTo>
                  <a:pt x="3474023" y="637425"/>
                  <a:pt x="3464818" y="638839"/>
                  <a:pt x="3455414" y="641667"/>
                </a:cubicBezTo>
                <a:lnTo>
                  <a:pt x="3450100" y="643922"/>
                </a:lnTo>
                <a:lnTo>
                  <a:pt x="3465187" y="627774"/>
                </a:lnTo>
                <a:cubicBezTo>
                  <a:pt x="3472585" y="621293"/>
                  <a:pt x="3480553" y="615640"/>
                  <a:pt x="3489089" y="610818"/>
                </a:cubicBezTo>
                <a:cubicBezTo>
                  <a:pt x="3506163" y="601172"/>
                  <a:pt x="3523699" y="596349"/>
                  <a:pt x="3541698" y="596349"/>
                </a:cubicBezTo>
                <a:close/>
                <a:moveTo>
                  <a:pt x="4076702" y="326672"/>
                </a:moveTo>
                <a:cubicBezTo>
                  <a:pt x="4052917" y="326672"/>
                  <a:pt x="4030389" y="328956"/>
                  <a:pt x="4009115" y="333523"/>
                </a:cubicBezTo>
                <a:cubicBezTo>
                  <a:pt x="3987842" y="338090"/>
                  <a:pt x="3967602" y="345715"/>
                  <a:pt x="3948394" y="356398"/>
                </a:cubicBezTo>
                <a:cubicBezTo>
                  <a:pt x="3929186" y="367081"/>
                  <a:pt x="3910975" y="380594"/>
                  <a:pt x="3893762" y="396938"/>
                </a:cubicBezTo>
                <a:cubicBezTo>
                  <a:pt x="3876549" y="413281"/>
                  <a:pt x="3858669" y="435331"/>
                  <a:pt x="3840121" y="463087"/>
                </a:cubicBezTo>
                <a:lnTo>
                  <a:pt x="3892653" y="520446"/>
                </a:lnTo>
                <a:lnTo>
                  <a:pt x="3797714" y="520446"/>
                </a:lnTo>
                <a:lnTo>
                  <a:pt x="3795473" y="520446"/>
                </a:lnTo>
                <a:lnTo>
                  <a:pt x="3759300" y="520446"/>
                </a:lnTo>
                <a:lnTo>
                  <a:pt x="3752543" y="498987"/>
                </a:lnTo>
                <a:cubicBezTo>
                  <a:pt x="3750138" y="491527"/>
                  <a:pt x="3747099" y="483970"/>
                  <a:pt x="3743425" y="476314"/>
                </a:cubicBezTo>
                <a:cubicBezTo>
                  <a:pt x="3739751" y="468659"/>
                  <a:pt x="3735476" y="461264"/>
                  <a:pt x="3730602" y="454129"/>
                </a:cubicBezTo>
                <a:cubicBezTo>
                  <a:pt x="3725728" y="446995"/>
                  <a:pt x="3714743" y="440526"/>
                  <a:pt x="3697646" y="434721"/>
                </a:cubicBezTo>
                <a:lnTo>
                  <a:pt x="3697646" y="636239"/>
                </a:lnTo>
                <a:cubicBezTo>
                  <a:pt x="3688800" y="606213"/>
                  <a:pt x="3669683" y="579854"/>
                  <a:pt x="3640294" y="557163"/>
                </a:cubicBezTo>
                <a:cubicBezTo>
                  <a:pt x="3610905" y="534471"/>
                  <a:pt x="3574338" y="523125"/>
                  <a:pt x="3530591" y="523125"/>
                </a:cubicBezTo>
                <a:cubicBezTo>
                  <a:pt x="3507727" y="523125"/>
                  <a:pt x="3486026" y="527730"/>
                  <a:pt x="3465488" y="536938"/>
                </a:cubicBezTo>
                <a:cubicBezTo>
                  <a:pt x="3444950" y="546147"/>
                  <a:pt x="3426679" y="558151"/>
                  <a:pt x="3410675" y="572950"/>
                </a:cubicBezTo>
                <a:cubicBezTo>
                  <a:pt x="3394672" y="587749"/>
                  <a:pt x="3381882" y="603965"/>
                  <a:pt x="3372306" y="621596"/>
                </a:cubicBezTo>
                <a:cubicBezTo>
                  <a:pt x="3362729" y="639228"/>
                  <a:pt x="3357941" y="656731"/>
                  <a:pt x="3357941" y="674107"/>
                </a:cubicBezTo>
                <a:cubicBezTo>
                  <a:pt x="3357941" y="685976"/>
                  <a:pt x="3359648" y="695845"/>
                  <a:pt x="3363062" y="703714"/>
                </a:cubicBezTo>
                <a:cubicBezTo>
                  <a:pt x="3366476" y="711583"/>
                  <a:pt x="3370852" y="717837"/>
                  <a:pt x="3376192" y="722474"/>
                </a:cubicBezTo>
                <a:cubicBezTo>
                  <a:pt x="3381531" y="727110"/>
                  <a:pt x="3387307" y="730466"/>
                  <a:pt x="3393521" y="732540"/>
                </a:cubicBezTo>
                <a:cubicBezTo>
                  <a:pt x="3399734" y="734615"/>
                  <a:pt x="3406027" y="735652"/>
                  <a:pt x="3412399" y="735652"/>
                </a:cubicBezTo>
                <a:cubicBezTo>
                  <a:pt x="3419812" y="735652"/>
                  <a:pt x="3427688" y="733668"/>
                  <a:pt x="3436027" y="729701"/>
                </a:cubicBezTo>
                <a:cubicBezTo>
                  <a:pt x="3442282" y="726726"/>
                  <a:pt x="3448971" y="720492"/>
                  <a:pt x="3456097" y="711000"/>
                </a:cubicBezTo>
                <a:lnTo>
                  <a:pt x="3462858" y="701163"/>
                </a:lnTo>
                <a:lnTo>
                  <a:pt x="3464895" y="705256"/>
                </a:lnTo>
                <a:cubicBezTo>
                  <a:pt x="3467544" y="709094"/>
                  <a:pt x="3470923" y="709941"/>
                  <a:pt x="3475032" y="707795"/>
                </a:cubicBezTo>
                <a:cubicBezTo>
                  <a:pt x="3480511" y="704935"/>
                  <a:pt x="3484729" y="703505"/>
                  <a:pt x="3487687" y="703505"/>
                </a:cubicBezTo>
                <a:cubicBezTo>
                  <a:pt x="3494431" y="703505"/>
                  <a:pt x="3500175" y="705251"/>
                  <a:pt x="3504919" y="708744"/>
                </a:cubicBezTo>
                <a:cubicBezTo>
                  <a:pt x="3509662" y="712237"/>
                  <a:pt x="3512034" y="716230"/>
                  <a:pt x="3512034" y="720723"/>
                </a:cubicBezTo>
                <a:cubicBezTo>
                  <a:pt x="3512034" y="721392"/>
                  <a:pt x="3506607" y="727801"/>
                  <a:pt x="3495752" y="739949"/>
                </a:cubicBezTo>
                <a:cubicBezTo>
                  <a:pt x="3484897" y="752097"/>
                  <a:pt x="3464642" y="774017"/>
                  <a:pt x="3434988" y="805708"/>
                </a:cubicBezTo>
                <a:lnTo>
                  <a:pt x="3505407" y="843073"/>
                </a:lnTo>
                <a:lnTo>
                  <a:pt x="3674848" y="674107"/>
                </a:lnTo>
                <a:cubicBezTo>
                  <a:pt x="3677331" y="681074"/>
                  <a:pt x="3681752" y="690499"/>
                  <a:pt x="3688110" y="702382"/>
                </a:cubicBezTo>
                <a:cubicBezTo>
                  <a:pt x="3694467" y="714265"/>
                  <a:pt x="3697646" y="724918"/>
                  <a:pt x="3697646" y="734340"/>
                </a:cubicBezTo>
                <a:lnTo>
                  <a:pt x="3697646" y="987971"/>
                </a:lnTo>
                <a:lnTo>
                  <a:pt x="3762833" y="1035689"/>
                </a:lnTo>
                <a:lnTo>
                  <a:pt x="3762833" y="580275"/>
                </a:lnTo>
                <a:lnTo>
                  <a:pt x="3828485" y="580275"/>
                </a:lnTo>
                <a:lnTo>
                  <a:pt x="3832010" y="580275"/>
                </a:lnTo>
                <a:lnTo>
                  <a:pt x="3894397" y="580275"/>
                </a:lnTo>
                <a:lnTo>
                  <a:pt x="3894397" y="988836"/>
                </a:lnTo>
                <a:lnTo>
                  <a:pt x="3958691" y="1035689"/>
                </a:lnTo>
                <a:lnTo>
                  <a:pt x="3958691" y="580275"/>
                </a:lnTo>
                <a:lnTo>
                  <a:pt x="4046513" y="580275"/>
                </a:lnTo>
                <a:lnTo>
                  <a:pt x="4066391" y="580275"/>
                </a:lnTo>
                <a:lnTo>
                  <a:pt x="4328677" y="580275"/>
                </a:lnTo>
                <a:lnTo>
                  <a:pt x="4328677" y="590586"/>
                </a:lnTo>
                <a:lnTo>
                  <a:pt x="4066898" y="736880"/>
                </a:lnTo>
                <a:lnTo>
                  <a:pt x="4120923" y="809224"/>
                </a:lnTo>
                <a:cubicBezTo>
                  <a:pt x="4174799" y="817521"/>
                  <a:pt x="4221472" y="836902"/>
                  <a:pt x="4260944" y="867365"/>
                </a:cubicBezTo>
                <a:cubicBezTo>
                  <a:pt x="4300416" y="897828"/>
                  <a:pt x="4330310" y="945272"/>
                  <a:pt x="4350625" y="1009696"/>
                </a:cubicBezTo>
                <a:lnTo>
                  <a:pt x="4393864" y="1037475"/>
                </a:lnTo>
                <a:lnTo>
                  <a:pt x="4393864" y="580275"/>
                </a:lnTo>
                <a:lnTo>
                  <a:pt x="4466660" y="580275"/>
                </a:lnTo>
                <a:lnTo>
                  <a:pt x="4470032" y="580275"/>
                </a:lnTo>
                <a:lnTo>
                  <a:pt x="4532572" y="580275"/>
                </a:lnTo>
                <a:lnTo>
                  <a:pt x="4532572" y="988836"/>
                </a:lnTo>
                <a:lnTo>
                  <a:pt x="4596866" y="1035689"/>
                </a:lnTo>
                <a:lnTo>
                  <a:pt x="4596866" y="580275"/>
                </a:lnTo>
                <a:lnTo>
                  <a:pt x="4685205" y="580275"/>
                </a:lnTo>
                <a:lnTo>
                  <a:pt x="4704566" y="580275"/>
                </a:lnTo>
                <a:lnTo>
                  <a:pt x="4723965" y="580275"/>
                </a:lnTo>
                <a:lnTo>
                  <a:pt x="4723965" y="903237"/>
                </a:lnTo>
                <a:cubicBezTo>
                  <a:pt x="4723965" y="910790"/>
                  <a:pt x="4725576" y="919257"/>
                  <a:pt x="4728800" y="928638"/>
                </a:cubicBezTo>
                <a:cubicBezTo>
                  <a:pt x="4732023" y="938019"/>
                  <a:pt x="4736980" y="947025"/>
                  <a:pt x="4743673" y="955657"/>
                </a:cubicBezTo>
                <a:cubicBezTo>
                  <a:pt x="4750366" y="964289"/>
                  <a:pt x="4758995" y="971749"/>
                  <a:pt x="4769562" y="978037"/>
                </a:cubicBezTo>
                <a:cubicBezTo>
                  <a:pt x="4780129" y="984325"/>
                  <a:pt x="4792356" y="987469"/>
                  <a:pt x="4806244" y="987469"/>
                </a:cubicBezTo>
                <a:cubicBezTo>
                  <a:pt x="4825573" y="987469"/>
                  <a:pt x="4847518" y="980400"/>
                  <a:pt x="4872079" y="966261"/>
                </a:cubicBezTo>
                <a:cubicBezTo>
                  <a:pt x="4896640" y="952122"/>
                  <a:pt x="4919634" y="933877"/>
                  <a:pt x="4941061" y="911525"/>
                </a:cubicBezTo>
                <a:cubicBezTo>
                  <a:pt x="4962488" y="889173"/>
                  <a:pt x="4980775" y="863432"/>
                  <a:pt x="4995923" y="834304"/>
                </a:cubicBezTo>
                <a:cubicBezTo>
                  <a:pt x="5011071" y="805175"/>
                  <a:pt x="5018645" y="775724"/>
                  <a:pt x="5018645" y="745949"/>
                </a:cubicBezTo>
                <a:cubicBezTo>
                  <a:pt x="5018645" y="733615"/>
                  <a:pt x="5016133" y="722739"/>
                  <a:pt x="5011110" y="713321"/>
                </a:cubicBezTo>
                <a:cubicBezTo>
                  <a:pt x="5006087" y="703903"/>
                  <a:pt x="4999678" y="696470"/>
                  <a:pt x="4991883" y="691024"/>
                </a:cubicBezTo>
                <a:cubicBezTo>
                  <a:pt x="4984089" y="685578"/>
                  <a:pt x="4975422" y="681534"/>
                  <a:pt x="4965883" y="678893"/>
                </a:cubicBezTo>
                <a:cubicBezTo>
                  <a:pt x="4956344" y="676251"/>
                  <a:pt x="4947142" y="674930"/>
                  <a:pt x="4938277" y="674930"/>
                </a:cubicBezTo>
                <a:lnTo>
                  <a:pt x="4924311" y="674930"/>
                </a:lnTo>
                <a:cubicBezTo>
                  <a:pt x="4921483" y="674930"/>
                  <a:pt x="4918758" y="675079"/>
                  <a:pt x="4916135" y="675376"/>
                </a:cubicBezTo>
                <a:cubicBezTo>
                  <a:pt x="4913512" y="675674"/>
                  <a:pt x="4910707" y="675823"/>
                  <a:pt x="4907721" y="675823"/>
                </a:cubicBezTo>
                <a:cubicBezTo>
                  <a:pt x="4899564" y="675823"/>
                  <a:pt x="4890892" y="675007"/>
                  <a:pt x="4881706" y="673374"/>
                </a:cubicBezTo>
                <a:cubicBezTo>
                  <a:pt x="4872521" y="671742"/>
                  <a:pt x="4863047" y="668400"/>
                  <a:pt x="4853285" y="663349"/>
                </a:cubicBezTo>
                <a:cubicBezTo>
                  <a:pt x="4843523" y="658298"/>
                  <a:pt x="4833305" y="650536"/>
                  <a:pt x="4822631" y="640062"/>
                </a:cubicBezTo>
                <a:cubicBezTo>
                  <a:pt x="4811957" y="629588"/>
                  <a:pt x="4801393" y="615934"/>
                  <a:pt x="4790938" y="599097"/>
                </a:cubicBezTo>
                <a:lnTo>
                  <a:pt x="4790938" y="580275"/>
                </a:lnTo>
                <a:lnTo>
                  <a:pt x="5076260" y="580275"/>
                </a:lnTo>
                <a:lnTo>
                  <a:pt x="5087738" y="580275"/>
                </a:lnTo>
                <a:lnTo>
                  <a:pt x="5142172" y="580275"/>
                </a:lnTo>
                <a:lnTo>
                  <a:pt x="5142172" y="988836"/>
                </a:lnTo>
                <a:lnTo>
                  <a:pt x="5206466" y="1035689"/>
                </a:lnTo>
                <a:lnTo>
                  <a:pt x="5206466" y="580275"/>
                </a:lnTo>
                <a:lnTo>
                  <a:pt x="5285726" y="580275"/>
                </a:lnTo>
                <a:lnTo>
                  <a:pt x="5294597" y="580275"/>
                </a:lnTo>
                <a:lnTo>
                  <a:pt x="5304292" y="623282"/>
                </a:lnTo>
                <a:cubicBezTo>
                  <a:pt x="5315214" y="667834"/>
                  <a:pt x="5327232" y="705556"/>
                  <a:pt x="5340344" y="736447"/>
                </a:cubicBezTo>
                <a:cubicBezTo>
                  <a:pt x="5357826" y="777635"/>
                  <a:pt x="5376248" y="812224"/>
                  <a:pt x="5395610" y="840213"/>
                </a:cubicBezTo>
                <a:cubicBezTo>
                  <a:pt x="5414972" y="868202"/>
                  <a:pt x="5434573" y="890426"/>
                  <a:pt x="5454413" y="906886"/>
                </a:cubicBezTo>
                <a:cubicBezTo>
                  <a:pt x="5474254" y="923345"/>
                  <a:pt x="5493202" y="935835"/>
                  <a:pt x="5511256" y="944355"/>
                </a:cubicBezTo>
                <a:cubicBezTo>
                  <a:pt x="5529311" y="952876"/>
                  <a:pt x="5545645" y="958322"/>
                  <a:pt x="5560258" y="960694"/>
                </a:cubicBezTo>
                <a:cubicBezTo>
                  <a:pt x="5574871" y="963066"/>
                  <a:pt x="5587066" y="964252"/>
                  <a:pt x="5596842" y="964252"/>
                </a:cubicBezTo>
                <a:cubicBezTo>
                  <a:pt x="5624822" y="964252"/>
                  <a:pt x="5648976" y="958947"/>
                  <a:pt x="5669305" y="948339"/>
                </a:cubicBezTo>
                <a:cubicBezTo>
                  <a:pt x="5689634" y="937730"/>
                  <a:pt x="5706600" y="923938"/>
                  <a:pt x="5720204" y="906962"/>
                </a:cubicBezTo>
                <a:cubicBezTo>
                  <a:pt x="5733808" y="889987"/>
                  <a:pt x="5743810" y="871144"/>
                  <a:pt x="5750209" y="850433"/>
                </a:cubicBezTo>
                <a:cubicBezTo>
                  <a:pt x="5756609" y="829723"/>
                  <a:pt x="5759809" y="808792"/>
                  <a:pt x="5759809" y="787639"/>
                </a:cubicBezTo>
                <a:cubicBezTo>
                  <a:pt x="5759809" y="747233"/>
                  <a:pt x="5752332" y="714223"/>
                  <a:pt x="5737380" y="688610"/>
                </a:cubicBezTo>
                <a:cubicBezTo>
                  <a:pt x="5722427" y="662998"/>
                  <a:pt x="5704791" y="642809"/>
                  <a:pt x="5684471" y="628042"/>
                </a:cubicBezTo>
                <a:cubicBezTo>
                  <a:pt x="5664152" y="613276"/>
                  <a:pt x="5643483" y="603111"/>
                  <a:pt x="5622466" y="597549"/>
                </a:cubicBezTo>
                <a:cubicBezTo>
                  <a:pt x="5601449" y="591986"/>
                  <a:pt x="5585112" y="589205"/>
                  <a:pt x="5573457" y="589205"/>
                </a:cubicBezTo>
                <a:cubicBezTo>
                  <a:pt x="5554184" y="589205"/>
                  <a:pt x="5537122" y="592686"/>
                  <a:pt x="5522272" y="599649"/>
                </a:cubicBezTo>
                <a:cubicBezTo>
                  <a:pt x="5507422" y="606611"/>
                  <a:pt x="5494918" y="615341"/>
                  <a:pt x="5484760" y="625838"/>
                </a:cubicBezTo>
                <a:cubicBezTo>
                  <a:pt x="5474603" y="636335"/>
                  <a:pt x="5467006" y="647578"/>
                  <a:pt x="5461969" y="659568"/>
                </a:cubicBezTo>
                <a:cubicBezTo>
                  <a:pt x="5456932" y="671558"/>
                  <a:pt x="5454413" y="683190"/>
                  <a:pt x="5454413" y="694464"/>
                </a:cubicBezTo>
                <a:cubicBezTo>
                  <a:pt x="5454413" y="720192"/>
                  <a:pt x="5462962" y="742270"/>
                  <a:pt x="5480058" y="760697"/>
                </a:cubicBezTo>
                <a:cubicBezTo>
                  <a:pt x="5497155" y="779124"/>
                  <a:pt x="5520423" y="788337"/>
                  <a:pt x="5549863" y="788337"/>
                </a:cubicBezTo>
                <a:cubicBezTo>
                  <a:pt x="5558523" y="788337"/>
                  <a:pt x="5567995" y="786888"/>
                  <a:pt x="5578278" y="783991"/>
                </a:cubicBezTo>
                <a:cubicBezTo>
                  <a:pt x="5588561" y="781093"/>
                  <a:pt x="5598042" y="776468"/>
                  <a:pt x="5606720" y="770115"/>
                </a:cubicBezTo>
                <a:cubicBezTo>
                  <a:pt x="5615399" y="763762"/>
                  <a:pt x="5622694" y="755481"/>
                  <a:pt x="5628605" y="745272"/>
                </a:cubicBezTo>
                <a:cubicBezTo>
                  <a:pt x="5634516" y="735063"/>
                  <a:pt x="5637472" y="722797"/>
                  <a:pt x="5637472" y="708472"/>
                </a:cubicBezTo>
                <a:cubicBezTo>
                  <a:pt x="5637472" y="696677"/>
                  <a:pt x="5634560" y="685292"/>
                  <a:pt x="5628738" y="674316"/>
                </a:cubicBezTo>
                <a:cubicBezTo>
                  <a:pt x="5626003" y="675916"/>
                  <a:pt x="5626221" y="676716"/>
                  <a:pt x="5629393" y="676716"/>
                </a:cubicBezTo>
                <a:cubicBezTo>
                  <a:pt x="5639253" y="676716"/>
                  <a:pt x="5648388" y="679397"/>
                  <a:pt x="5656796" y="684760"/>
                </a:cubicBezTo>
                <a:cubicBezTo>
                  <a:pt x="5665205" y="690122"/>
                  <a:pt x="5672579" y="697166"/>
                  <a:pt x="5678918" y="705891"/>
                </a:cubicBezTo>
                <a:cubicBezTo>
                  <a:pt x="5685257" y="714616"/>
                  <a:pt x="5690352" y="724208"/>
                  <a:pt x="5694203" y="734668"/>
                </a:cubicBezTo>
                <a:cubicBezTo>
                  <a:pt x="5698054" y="745128"/>
                  <a:pt x="5699980" y="754627"/>
                  <a:pt x="5699980" y="763166"/>
                </a:cubicBezTo>
                <a:cubicBezTo>
                  <a:pt x="5699980" y="773929"/>
                  <a:pt x="5697794" y="786000"/>
                  <a:pt x="5693422" y="799381"/>
                </a:cubicBezTo>
                <a:cubicBezTo>
                  <a:pt x="5689050" y="812761"/>
                  <a:pt x="5682402" y="825263"/>
                  <a:pt x="5673477" y="836885"/>
                </a:cubicBezTo>
                <a:cubicBezTo>
                  <a:pt x="5664552" y="848508"/>
                  <a:pt x="5653117" y="858205"/>
                  <a:pt x="5639174" y="865976"/>
                </a:cubicBezTo>
                <a:cubicBezTo>
                  <a:pt x="5625231" y="873748"/>
                  <a:pt x="5608199" y="877634"/>
                  <a:pt x="5588080" y="877634"/>
                </a:cubicBezTo>
                <a:cubicBezTo>
                  <a:pt x="5566351" y="877634"/>
                  <a:pt x="5544654" y="873522"/>
                  <a:pt x="5522991" y="865300"/>
                </a:cubicBezTo>
                <a:cubicBezTo>
                  <a:pt x="5501327" y="857077"/>
                  <a:pt x="5480126" y="842459"/>
                  <a:pt x="5459387" y="821447"/>
                </a:cubicBezTo>
                <a:cubicBezTo>
                  <a:pt x="5438649" y="800434"/>
                  <a:pt x="5418509" y="771961"/>
                  <a:pt x="5398966" y="736028"/>
                </a:cubicBezTo>
                <a:cubicBezTo>
                  <a:pt x="5379423" y="700096"/>
                  <a:pt x="5361196" y="653457"/>
                  <a:pt x="5344285" y="596112"/>
                </a:cubicBezTo>
                <a:lnTo>
                  <a:pt x="5303565" y="580275"/>
                </a:lnTo>
                <a:lnTo>
                  <a:pt x="5314166" y="580275"/>
                </a:lnTo>
                <a:lnTo>
                  <a:pt x="5809913" y="580275"/>
                </a:lnTo>
                <a:lnTo>
                  <a:pt x="5774529" y="520446"/>
                </a:lnTo>
                <a:lnTo>
                  <a:pt x="5276926" y="520446"/>
                </a:lnTo>
                <a:lnTo>
                  <a:pt x="5252714" y="520446"/>
                </a:lnTo>
                <a:lnTo>
                  <a:pt x="5193294" y="520446"/>
                </a:lnTo>
                <a:lnTo>
                  <a:pt x="5170552" y="489527"/>
                </a:lnTo>
                <a:cubicBezTo>
                  <a:pt x="5194764" y="460469"/>
                  <a:pt x="5221497" y="438414"/>
                  <a:pt x="5250751" y="423364"/>
                </a:cubicBezTo>
                <a:cubicBezTo>
                  <a:pt x="5280005" y="408314"/>
                  <a:pt x="5312166" y="400788"/>
                  <a:pt x="5347234" y="400788"/>
                </a:cubicBezTo>
                <a:cubicBezTo>
                  <a:pt x="5366572" y="400788"/>
                  <a:pt x="5385508" y="403070"/>
                  <a:pt x="5404042" y="407632"/>
                </a:cubicBezTo>
                <a:cubicBezTo>
                  <a:pt x="5422576" y="412195"/>
                  <a:pt x="5440868" y="418629"/>
                  <a:pt x="5458918" y="426936"/>
                </a:cubicBezTo>
                <a:cubicBezTo>
                  <a:pt x="5476968" y="435242"/>
                  <a:pt x="5494622" y="444630"/>
                  <a:pt x="5511882" y="455099"/>
                </a:cubicBezTo>
                <a:cubicBezTo>
                  <a:pt x="5529141" y="465568"/>
                  <a:pt x="5552245" y="477523"/>
                  <a:pt x="5581192" y="490964"/>
                </a:cubicBezTo>
                <a:lnTo>
                  <a:pt x="5581192" y="442005"/>
                </a:lnTo>
                <a:cubicBezTo>
                  <a:pt x="5555928" y="423066"/>
                  <a:pt x="5533208" y="406663"/>
                  <a:pt x="5513033" y="392794"/>
                </a:cubicBezTo>
                <a:cubicBezTo>
                  <a:pt x="5492857" y="378925"/>
                  <a:pt x="5472873" y="367021"/>
                  <a:pt x="5453079" y="357082"/>
                </a:cubicBezTo>
                <a:cubicBezTo>
                  <a:pt x="5433284" y="347143"/>
                  <a:pt x="5412934" y="339590"/>
                  <a:pt x="5392029" y="334423"/>
                </a:cubicBezTo>
                <a:cubicBezTo>
                  <a:pt x="5371123" y="329256"/>
                  <a:pt x="5348606" y="326672"/>
                  <a:pt x="5324477" y="326672"/>
                </a:cubicBezTo>
                <a:cubicBezTo>
                  <a:pt x="5300692" y="326672"/>
                  <a:pt x="5278164" y="328956"/>
                  <a:pt x="5256890" y="333523"/>
                </a:cubicBezTo>
                <a:cubicBezTo>
                  <a:pt x="5235617" y="338090"/>
                  <a:pt x="5215377" y="345715"/>
                  <a:pt x="5196169" y="356398"/>
                </a:cubicBezTo>
                <a:cubicBezTo>
                  <a:pt x="5176960" y="367081"/>
                  <a:pt x="5158750" y="380594"/>
                  <a:pt x="5141537" y="396938"/>
                </a:cubicBezTo>
                <a:cubicBezTo>
                  <a:pt x="5124324" y="413281"/>
                  <a:pt x="5106444" y="435331"/>
                  <a:pt x="5087896" y="463087"/>
                </a:cubicBezTo>
                <a:lnTo>
                  <a:pt x="5140428" y="520446"/>
                </a:lnTo>
                <a:lnTo>
                  <a:pt x="5049550" y="520446"/>
                </a:lnTo>
                <a:lnTo>
                  <a:pt x="5043248" y="520446"/>
                </a:lnTo>
                <a:lnTo>
                  <a:pt x="4667327" y="520446"/>
                </a:lnTo>
                <a:lnTo>
                  <a:pt x="4652179" y="520446"/>
                </a:lnTo>
                <a:lnTo>
                  <a:pt x="4583694" y="520446"/>
                </a:lnTo>
                <a:lnTo>
                  <a:pt x="4560952" y="489527"/>
                </a:lnTo>
                <a:cubicBezTo>
                  <a:pt x="4585164" y="460469"/>
                  <a:pt x="4611897" y="438414"/>
                  <a:pt x="4641151" y="423364"/>
                </a:cubicBezTo>
                <a:cubicBezTo>
                  <a:pt x="4670405" y="408314"/>
                  <a:pt x="4702566" y="400788"/>
                  <a:pt x="4737634" y="400788"/>
                </a:cubicBezTo>
                <a:cubicBezTo>
                  <a:pt x="4756972" y="400788"/>
                  <a:pt x="4775908" y="403070"/>
                  <a:pt x="4794442" y="407632"/>
                </a:cubicBezTo>
                <a:cubicBezTo>
                  <a:pt x="4812976" y="412195"/>
                  <a:pt x="4831268" y="418629"/>
                  <a:pt x="4849318" y="426936"/>
                </a:cubicBezTo>
                <a:cubicBezTo>
                  <a:pt x="4867368" y="435242"/>
                  <a:pt x="4885023" y="444630"/>
                  <a:pt x="4902282" y="455099"/>
                </a:cubicBezTo>
                <a:cubicBezTo>
                  <a:pt x="4919541" y="465568"/>
                  <a:pt x="4942645" y="477523"/>
                  <a:pt x="4971592" y="490964"/>
                </a:cubicBezTo>
                <a:lnTo>
                  <a:pt x="4971592" y="442005"/>
                </a:lnTo>
                <a:cubicBezTo>
                  <a:pt x="4946328" y="423066"/>
                  <a:pt x="4923609" y="406663"/>
                  <a:pt x="4903433" y="392794"/>
                </a:cubicBezTo>
                <a:cubicBezTo>
                  <a:pt x="4883258" y="378925"/>
                  <a:pt x="4863273" y="367021"/>
                  <a:pt x="4843479" y="357082"/>
                </a:cubicBezTo>
                <a:cubicBezTo>
                  <a:pt x="4823684" y="347143"/>
                  <a:pt x="4803335" y="339590"/>
                  <a:pt x="4782429" y="334423"/>
                </a:cubicBezTo>
                <a:cubicBezTo>
                  <a:pt x="4761523" y="329256"/>
                  <a:pt x="4739006" y="326672"/>
                  <a:pt x="4714877" y="326672"/>
                </a:cubicBezTo>
                <a:cubicBezTo>
                  <a:pt x="4691093" y="326672"/>
                  <a:pt x="4668564" y="328956"/>
                  <a:pt x="4647291" y="333523"/>
                </a:cubicBezTo>
                <a:cubicBezTo>
                  <a:pt x="4626017" y="338090"/>
                  <a:pt x="4605777" y="345715"/>
                  <a:pt x="4586569" y="356398"/>
                </a:cubicBezTo>
                <a:cubicBezTo>
                  <a:pt x="4567361" y="367081"/>
                  <a:pt x="4549150" y="380594"/>
                  <a:pt x="4531937" y="396938"/>
                </a:cubicBezTo>
                <a:cubicBezTo>
                  <a:pt x="4514724" y="413281"/>
                  <a:pt x="4496844" y="435331"/>
                  <a:pt x="4478296" y="463087"/>
                </a:cubicBezTo>
                <a:lnTo>
                  <a:pt x="4530828" y="520446"/>
                </a:lnTo>
                <a:lnTo>
                  <a:pt x="4433648" y="520446"/>
                </a:lnTo>
                <a:lnTo>
                  <a:pt x="4448569" y="547489"/>
                </a:lnTo>
                <a:lnTo>
                  <a:pt x="4430867" y="520446"/>
                </a:lnTo>
                <a:lnTo>
                  <a:pt x="4029152" y="520446"/>
                </a:lnTo>
                <a:lnTo>
                  <a:pt x="4013487" y="520446"/>
                </a:lnTo>
                <a:lnTo>
                  <a:pt x="3945520" y="520446"/>
                </a:lnTo>
                <a:lnTo>
                  <a:pt x="3922777" y="489527"/>
                </a:lnTo>
                <a:cubicBezTo>
                  <a:pt x="3946989" y="460469"/>
                  <a:pt x="3973723" y="438414"/>
                  <a:pt x="4002976" y="423364"/>
                </a:cubicBezTo>
                <a:cubicBezTo>
                  <a:pt x="4032230" y="408314"/>
                  <a:pt x="4064391" y="400788"/>
                  <a:pt x="4099459" y="400788"/>
                </a:cubicBezTo>
                <a:cubicBezTo>
                  <a:pt x="4118797" y="400788"/>
                  <a:pt x="4137733" y="403070"/>
                  <a:pt x="4156267" y="407632"/>
                </a:cubicBezTo>
                <a:cubicBezTo>
                  <a:pt x="4174801" y="412195"/>
                  <a:pt x="4193093" y="418629"/>
                  <a:pt x="4211143" y="426936"/>
                </a:cubicBezTo>
                <a:cubicBezTo>
                  <a:pt x="4229193" y="435242"/>
                  <a:pt x="4246848" y="444630"/>
                  <a:pt x="4264107" y="455099"/>
                </a:cubicBezTo>
                <a:cubicBezTo>
                  <a:pt x="4281366" y="465568"/>
                  <a:pt x="4304470" y="477523"/>
                  <a:pt x="4333417" y="490964"/>
                </a:cubicBezTo>
                <a:lnTo>
                  <a:pt x="4333417" y="442005"/>
                </a:lnTo>
                <a:cubicBezTo>
                  <a:pt x="4308153" y="423066"/>
                  <a:pt x="4285434" y="406663"/>
                  <a:pt x="4265258" y="392794"/>
                </a:cubicBezTo>
                <a:cubicBezTo>
                  <a:pt x="4245083" y="378925"/>
                  <a:pt x="4225098" y="367021"/>
                  <a:pt x="4205303" y="357082"/>
                </a:cubicBezTo>
                <a:cubicBezTo>
                  <a:pt x="4185509" y="347143"/>
                  <a:pt x="4165159" y="339590"/>
                  <a:pt x="4144254" y="334423"/>
                </a:cubicBezTo>
                <a:cubicBezTo>
                  <a:pt x="4123348" y="329256"/>
                  <a:pt x="4100831" y="326672"/>
                  <a:pt x="4076702" y="326672"/>
                </a:cubicBezTo>
                <a:close/>
                <a:moveTo>
                  <a:pt x="0" y="0"/>
                </a:moveTo>
                <a:lnTo>
                  <a:pt x="9144000" y="0"/>
                </a:lnTo>
                <a:lnTo>
                  <a:pt x="9144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83160" y="1846705"/>
            <a:ext cx="1438656" cy="147595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Rectangle 2"/>
          <p:cNvSpPr/>
          <p:nvPr/>
        </p:nvSpPr>
        <p:spPr>
          <a:xfrm>
            <a:off x="1657782" y="3616898"/>
            <a:ext cx="4267200" cy="2369880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4000" b="1" dirty="0" err="1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দেওয়ান</a:t>
            </a:r>
            <a:r>
              <a:rPr lang="en-US" sz="4000" b="1" dirty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রেজাউল</a:t>
            </a:r>
            <a:r>
              <a:rPr lang="en-US" sz="4000" b="1" dirty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হাসান</a:t>
            </a:r>
            <a:endParaRPr lang="en-US" sz="4000" b="1" dirty="0">
              <a:ln w="11430"/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>
              <a:defRPr/>
            </a:pPr>
            <a:r>
              <a:rPr lang="bn-IN" sz="4000" b="1" dirty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সহকারি</a:t>
            </a:r>
            <a:r>
              <a:rPr lang="en-US" sz="4000" b="1" dirty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শিক্ষক</a:t>
            </a:r>
          </a:p>
          <a:p>
            <a:pPr algn="ctr">
              <a:defRPr/>
            </a:pPr>
            <a:r>
              <a:rPr lang="en-US" sz="2800" b="1" dirty="0" err="1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বারপাখীয়া</a:t>
            </a:r>
            <a:r>
              <a:rPr lang="en-US" sz="2800" b="1" dirty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রথীন্দ্রপাড়া</a:t>
            </a:r>
            <a:r>
              <a:rPr lang="en-US" sz="2800" b="1" dirty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স </a:t>
            </a:r>
            <a:r>
              <a:rPr lang="en-US" sz="2800" b="1" dirty="0" err="1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প্রা</a:t>
            </a:r>
            <a:r>
              <a:rPr lang="en-US" sz="2800" b="1" dirty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</a:t>
            </a:r>
            <a:r>
              <a:rPr lang="en-US" sz="2800" b="1" dirty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দেলদুয়ার,টাঙ্গাইল</a:t>
            </a:r>
            <a:r>
              <a:rPr lang="en-US" sz="4000" b="1" dirty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439611" y="3164476"/>
            <a:ext cx="4712109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শ্রেণিঃ প্রথম</a:t>
            </a:r>
          </a:p>
          <a:p>
            <a:pPr algn="ctr"/>
            <a:r>
              <a:rPr lang="bn-BD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বিষয়ঃ </a:t>
            </a:r>
            <a:r>
              <a:rPr lang="en-US" sz="3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প্রাথমিক</a:t>
            </a:r>
            <a:r>
              <a:rPr lang="bn-BD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গণিত। </a:t>
            </a:r>
          </a:p>
          <a:p>
            <a:pPr algn="ctr"/>
            <a:r>
              <a:rPr lang="bn-BD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অধ্যায়ঃ ০১ </a:t>
            </a:r>
          </a:p>
          <a:p>
            <a:pPr algn="ctr"/>
            <a:r>
              <a:rPr lang="en-US" sz="3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পাঠের</a:t>
            </a:r>
            <a:r>
              <a:rPr lang="en-US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শিরোনামঃ</a:t>
            </a:r>
            <a:r>
              <a:rPr lang="en-US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তুলনা ক</a:t>
            </a:r>
            <a:r>
              <a:rPr lang="en-US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bn-BD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bn-BD" sz="3600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BD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পৃষ্ঠাঃ ২-৫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0941" y="1524001"/>
            <a:ext cx="1284252" cy="4462777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646779" y="1164729"/>
            <a:ext cx="211641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8054227" y="1016169"/>
            <a:ext cx="128425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পাঠ</a:t>
            </a:r>
            <a:endParaRPr lang="en-US" sz="600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0E582A5-7839-451F-A2F3-13FD0EDDF85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23959" y="1759761"/>
            <a:ext cx="1320014" cy="17256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01160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7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7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63" presetClass="path" presetSubtype="0" fill="hold" nodeType="withEffect">
                                  <p:stCondLst>
                                    <p:cond delay="2200"/>
                                  </p:stCondLst>
                                  <p:childTnLst>
                                    <p:animMotion origin="layout" path="M 2.08333E-7 -1.85185E-6 L 0.45326 0.01435 " pathEditMode="relative" rAng="0" ptsTypes="AA">
                                      <p:cBhvr>
                                        <p:cTn id="12" dur="13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656" y="718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36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49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9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7 2.59259E-6 L -0.5207 0.00949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042" y="463"/>
                                    </p:animMotion>
                                  </p:childTnLst>
                                </p:cTn>
                              </p:par>
                              <p:par>
                                <p:cTn id="31" presetID="2" presetClass="entr" presetSubtype="2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1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1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8" grpId="0"/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3B162476-C349-428F-9052-DAA7B19803EE}"/>
              </a:ext>
            </a:extLst>
          </p:cNvPr>
          <p:cNvSpPr txBox="1"/>
          <p:nvPr/>
        </p:nvSpPr>
        <p:spPr>
          <a:xfrm>
            <a:off x="1256176" y="676451"/>
            <a:ext cx="9971457" cy="54784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dirty="0" err="1">
                <a:latin typeface="NikoshBAN" panose="02000000000000000000" pitchFamily="2" charset="0"/>
                <a:cs typeface="NikoshBAN" panose="02000000000000000000" pitchFamily="2" charset="0"/>
              </a:rPr>
              <a:t>শিখনফ</a:t>
            </a:r>
            <a:r>
              <a:rPr lang="as-IN" sz="8000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8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১.</a:t>
            </a:r>
            <a:r>
              <a:rPr lang="as-IN" sz="5400" dirty="0"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.১  ক</a:t>
            </a:r>
            <a:r>
              <a:rPr lang="as-IN" sz="5400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বেশি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তুলনা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 ক</a:t>
            </a:r>
            <a:r>
              <a:rPr lang="as-IN" sz="54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as-IN" sz="54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লতে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১.১.২ </a:t>
            </a:r>
            <a:r>
              <a:rPr lang="as-IN" sz="5400" dirty="0">
                <a:latin typeface="NikoshBAN" panose="02000000000000000000" pitchFamily="2" charset="0"/>
                <a:cs typeface="NikoshBAN" panose="02000000000000000000" pitchFamily="2" charset="0"/>
              </a:rPr>
              <a:t>ছ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as-IN" sz="5400" dirty="0">
                <a:latin typeface="NikoshBAN" panose="02000000000000000000" pitchFamily="2" charset="0"/>
                <a:cs typeface="NikoshBAN" panose="02000000000000000000" pitchFamily="2" charset="0"/>
              </a:rPr>
              <a:t>ট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r>
              <a:rPr lang="as-IN" sz="54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ড় </a:t>
            </a:r>
            <a:r>
              <a:rPr lang="as-IN" sz="5400" dirty="0"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নাক্ত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১.</a:t>
            </a:r>
            <a:r>
              <a:rPr lang="as-IN" sz="5400" dirty="0"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.৩ </a:t>
            </a:r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হাল</a:t>
            </a:r>
            <a:r>
              <a:rPr lang="as-IN" sz="54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া- </a:t>
            </a:r>
            <a:r>
              <a:rPr lang="as-IN" sz="5400" dirty="0">
                <a:latin typeface="NikoshBAN" panose="02000000000000000000" pitchFamily="2" charset="0"/>
                <a:cs typeface="NikoshBAN" panose="02000000000000000000" pitchFamily="2" charset="0"/>
              </a:rPr>
              <a:t>ভ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54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ী </a:t>
            </a:r>
            <a:r>
              <a:rPr lang="as-IN" sz="54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as-IN" sz="5400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as-IN" sz="54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54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54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54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as-IN" sz="54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as-IN" sz="5400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54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বে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১.১.4.কাছে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- </a:t>
            </a:r>
            <a:r>
              <a:rPr lang="as-IN" sz="5400" dirty="0"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ূ</a:t>
            </a:r>
            <a:r>
              <a:rPr lang="as-IN" sz="54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as-IN" sz="5400" dirty="0"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েখে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১.১.</a:t>
            </a:r>
            <a:r>
              <a:rPr lang="as-IN" sz="5400" dirty="0">
                <a:latin typeface="NikoshBAN" panose="02000000000000000000" pitchFamily="2" charset="0"/>
                <a:cs typeface="NikoshBAN" panose="02000000000000000000" pitchFamily="2" charset="0"/>
              </a:rPr>
              <a:t>৫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খাটো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 - </a:t>
            </a:r>
            <a:r>
              <a:rPr lang="as-IN" sz="5400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as-IN" sz="54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54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5400" dirty="0">
                <a:latin typeface="NikoshBAN" panose="02000000000000000000" pitchFamily="2" charset="0"/>
                <a:cs typeface="NikoshBAN" panose="02000000000000000000" pitchFamily="2" charset="0"/>
              </a:rPr>
              <a:t>আ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as-IN" sz="54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as-IN" sz="54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54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রতে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</p:txBody>
      </p:sp>
    </p:spTree>
    <p:extLst>
      <p:ext uri="{BB962C8B-B14F-4D97-AF65-F5344CB8AC3E}">
        <p14:creationId xmlns:p14="http://schemas.microsoft.com/office/powerpoint/2010/main" val="32759842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4ED9799A-99E4-4CFD-A251-9C7A8D9DE07D}"/>
              </a:ext>
            </a:extLst>
          </p:cNvPr>
          <p:cNvSpPr txBox="1"/>
          <p:nvPr/>
        </p:nvSpPr>
        <p:spPr>
          <a:xfrm>
            <a:off x="3345018" y="363643"/>
            <a:ext cx="5843266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600" dirty="0" err="1">
                <a:latin typeface="NikoshBAN" panose="02000000000000000000" pitchFamily="2" charset="0"/>
                <a:cs typeface="NikoshBAN" panose="02000000000000000000" pitchFamily="2" charset="0"/>
              </a:rPr>
              <a:t>চিত্রের</a:t>
            </a:r>
            <a:r>
              <a:rPr lang="en-US" sz="6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 err="1">
                <a:latin typeface="NikoshBAN" panose="02000000000000000000" pitchFamily="2" charset="0"/>
                <a:cs typeface="NikoshBAN" panose="02000000000000000000" pitchFamily="2" charset="0"/>
              </a:rPr>
              <a:t>দিকে</a:t>
            </a:r>
            <a:r>
              <a:rPr lang="en-US" sz="6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 err="1">
                <a:latin typeface="NikoshBAN" panose="02000000000000000000" pitchFamily="2" charset="0"/>
                <a:cs typeface="NikoshBAN" panose="02000000000000000000" pitchFamily="2" charset="0"/>
              </a:rPr>
              <a:t>লক্ষ্য</a:t>
            </a:r>
            <a:r>
              <a:rPr lang="en-US" sz="6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endParaRPr lang="en-US" sz="6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433C8A0-D033-4699-9658-9964E2DE4CF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414"/>
          <a:stretch/>
        </p:blipFill>
        <p:spPr>
          <a:xfrm>
            <a:off x="3477718" y="1304144"/>
            <a:ext cx="5591331" cy="50217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17006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>
            <a:extLst>
              <a:ext uri="{FF2B5EF4-FFF2-40B4-BE49-F238E27FC236}">
                <a16:creationId xmlns:a16="http://schemas.microsoft.com/office/drawing/2014/main" id="{DA1C02F4-5CE8-4212-87A6-D7CF4317241B}"/>
              </a:ext>
            </a:extLst>
          </p:cNvPr>
          <p:cNvSpPr txBox="1"/>
          <p:nvPr/>
        </p:nvSpPr>
        <p:spPr>
          <a:xfrm>
            <a:off x="3999914" y="2241030"/>
            <a:ext cx="452979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dirty="0" err="1">
                <a:latin typeface="NikoshBAN" panose="02000000000000000000" pitchFamily="2" charset="0"/>
                <a:cs typeface="NikoshBAN" panose="02000000000000000000" pitchFamily="2" charset="0"/>
              </a:rPr>
              <a:t>তুলন</a:t>
            </a:r>
            <a:r>
              <a:rPr lang="as-IN" sz="88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8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88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8800" dirty="0" err="1">
                <a:latin typeface="NikoshBAN" panose="02000000000000000000" pitchFamily="2" charset="0"/>
                <a:cs typeface="NikoshBAN" panose="02000000000000000000" pitchFamily="2" charset="0"/>
              </a:rPr>
              <a:t>রি</a:t>
            </a:r>
            <a:endParaRPr lang="en-US" sz="8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A480380A-619A-4A65-9C87-4766478EB553}"/>
              </a:ext>
            </a:extLst>
          </p:cNvPr>
          <p:cNvSpPr/>
          <p:nvPr/>
        </p:nvSpPr>
        <p:spPr>
          <a:xfrm>
            <a:off x="2968283" y="406869"/>
            <a:ext cx="5561427" cy="1575581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en-US" sz="5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5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5523125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2199E69-83A6-43C4-8BFD-A93D61B91E42}"/>
              </a:ext>
            </a:extLst>
          </p:cNvPr>
          <p:cNvSpPr txBox="1"/>
          <p:nvPr/>
        </p:nvSpPr>
        <p:spPr>
          <a:xfrm>
            <a:off x="3677511" y="966615"/>
            <a:ext cx="4067139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80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বাস্তব</a:t>
            </a:r>
            <a:r>
              <a:rPr lang="en-US" sz="8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000" dirty="0" err="1">
                <a:latin typeface="NikoshBAN" panose="02000000000000000000" pitchFamily="2" charset="0"/>
                <a:cs typeface="NikoshBAN" panose="02000000000000000000" pitchFamily="2" charset="0"/>
              </a:rPr>
              <a:t>পর্যায়</a:t>
            </a:r>
            <a:r>
              <a:rPr lang="en-US" sz="8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6416132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330C531F-24FE-47D9-9ADF-54E585A4A2E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7850" t="53491" r="-227958" b="-53491"/>
          <a:stretch/>
        </p:blipFill>
        <p:spPr>
          <a:xfrm>
            <a:off x="8714937" y="4984147"/>
            <a:ext cx="1702191" cy="2458721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181510AC-8D5F-4AA3-9554-A1116ECC659C}"/>
              </a:ext>
            </a:extLst>
          </p:cNvPr>
          <p:cNvSpPr txBox="1"/>
          <p:nvPr/>
        </p:nvSpPr>
        <p:spPr>
          <a:xfrm>
            <a:off x="2379873" y="5290177"/>
            <a:ext cx="101679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কম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76A546A-9667-47B1-B900-B75A4E88CB11}"/>
              </a:ext>
            </a:extLst>
          </p:cNvPr>
          <p:cNvSpPr txBox="1"/>
          <p:nvPr/>
        </p:nvSpPr>
        <p:spPr>
          <a:xfrm>
            <a:off x="7430178" y="5372193"/>
            <a:ext cx="128475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44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as-IN" sz="44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9943D421-606D-4BD7-8EA6-9414D600B79B}"/>
              </a:ext>
            </a:extLst>
          </p:cNvPr>
          <p:cNvSpPr txBox="1"/>
          <p:nvPr/>
        </p:nvSpPr>
        <p:spPr>
          <a:xfrm>
            <a:off x="904392" y="6069720"/>
            <a:ext cx="29687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39158B32-4D2A-4A18-8526-D972BF304078}"/>
              </a:ext>
            </a:extLst>
          </p:cNvPr>
          <p:cNvSpPr/>
          <p:nvPr/>
        </p:nvSpPr>
        <p:spPr>
          <a:xfrm>
            <a:off x="3396672" y="330316"/>
            <a:ext cx="4933161" cy="867973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চিত্রগুলো</a:t>
            </a:r>
            <a:r>
              <a:rPr lang="en-US" sz="40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লক্ষ্য</a:t>
            </a:r>
            <a:r>
              <a:rPr lang="en-US" sz="40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40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0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000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Cylinder 13">
            <a:extLst>
              <a:ext uri="{FF2B5EF4-FFF2-40B4-BE49-F238E27FC236}">
                <a16:creationId xmlns:a16="http://schemas.microsoft.com/office/drawing/2014/main" id="{1C0A8CDB-D0EF-4CD7-B253-16C1BA2B753A}"/>
              </a:ext>
            </a:extLst>
          </p:cNvPr>
          <p:cNvSpPr/>
          <p:nvPr/>
        </p:nvSpPr>
        <p:spPr>
          <a:xfrm>
            <a:off x="1741359" y="3792511"/>
            <a:ext cx="2728209" cy="1545136"/>
          </a:xfrm>
          <a:prstGeom prst="can">
            <a:avLst>
              <a:gd name="adj" fmla="val 43596"/>
            </a:avLst>
          </a:prstGeom>
          <a:solidFill>
            <a:schemeClr val="accent4"/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ylinder 2">
            <a:extLst>
              <a:ext uri="{FF2B5EF4-FFF2-40B4-BE49-F238E27FC236}">
                <a16:creationId xmlns:a16="http://schemas.microsoft.com/office/drawing/2014/main" id="{E4A6CC7A-DEDE-437F-A8CA-B5E19CDA9B9D}"/>
              </a:ext>
            </a:extLst>
          </p:cNvPr>
          <p:cNvSpPr/>
          <p:nvPr/>
        </p:nvSpPr>
        <p:spPr>
          <a:xfrm>
            <a:off x="1693889" y="1903751"/>
            <a:ext cx="2728209" cy="3386426"/>
          </a:xfrm>
          <a:prstGeom prst="can">
            <a:avLst>
              <a:gd name="adj" fmla="val 22253"/>
            </a:avLst>
          </a:prstGeom>
          <a:noFill/>
          <a:ln w="7620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Cylinder 14">
            <a:extLst>
              <a:ext uri="{FF2B5EF4-FFF2-40B4-BE49-F238E27FC236}">
                <a16:creationId xmlns:a16="http://schemas.microsoft.com/office/drawing/2014/main" id="{4F2FAA84-D93A-4D3E-A002-99077AFF1074}"/>
              </a:ext>
            </a:extLst>
          </p:cNvPr>
          <p:cNvSpPr/>
          <p:nvPr/>
        </p:nvSpPr>
        <p:spPr>
          <a:xfrm>
            <a:off x="6390804" y="2113613"/>
            <a:ext cx="2728209" cy="3331464"/>
          </a:xfrm>
          <a:prstGeom prst="can">
            <a:avLst>
              <a:gd name="adj" fmla="val 29310"/>
            </a:avLst>
          </a:prstGeom>
          <a:solidFill>
            <a:schemeClr val="accent4"/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Cylinder 15">
            <a:extLst>
              <a:ext uri="{FF2B5EF4-FFF2-40B4-BE49-F238E27FC236}">
                <a16:creationId xmlns:a16="http://schemas.microsoft.com/office/drawing/2014/main" id="{F2834358-F5F1-409D-8AEF-DE792EE982B7}"/>
              </a:ext>
            </a:extLst>
          </p:cNvPr>
          <p:cNvSpPr/>
          <p:nvPr/>
        </p:nvSpPr>
        <p:spPr>
          <a:xfrm>
            <a:off x="6388304" y="1775730"/>
            <a:ext cx="2728209" cy="3621877"/>
          </a:xfrm>
          <a:prstGeom prst="can">
            <a:avLst>
              <a:gd name="adj" fmla="val 22253"/>
            </a:avLst>
          </a:prstGeom>
          <a:noFill/>
          <a:ln w="7620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77382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1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2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30" grpId="0"/>
      <p:bldP spid="14" grpId="0" animBg="1"/>
      <p:bldP spid="3" grpId="0" animBg="1"/>
      <p:bldP spid="15" grpId="0" animBg="1"/>
      <p:bldP spid="1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68B25CD5-669C-4BD2-84C5-2731C75101A1}"/>
              </a:ext>
            </a:extLst>
          </p:cNvPr>
          <p:cNvGrpSpPr/>
          <p:nvPr/>
        </p:nvGrpSpPr>
        <p:grpSpPr>
          <a:xfrm>
            <a:off x="159434" y="1126597"/>
            <a:ext cx="11394830" cy="4917046"/>
            <a:chOff x="159434" y="1126597"/>
            <a:chExt cx="11394830" cy="4917046"/>
          </a:xfrm>
          <a:noFill/>
        </p:grpSpPr>
        <p:sp>
          <p:nvSpPr>
            <p:cNvPr id="5" name="Rectangle: Rounded Corners 4">
              <a:extLst>
                <a:ext uri="{FF2B5EF4-FFF2-40B4-BE49-F238E27FC236}">
                  <a16:creationId xmlns:a16="http://schemas.microsoft.com/office/drawing/2014/main" id="{8701F46F-B3D1-4068-A4D6-ED0BDDF5FAA8}"/>
                </a:ext>
              </a:extLst>
            </p:cNvPr>
            <p:cNvSpPr/>
            <p:nvPr/>
          </p:nvSpPr>
          <p:spPr>
            <a:xfrm>
              <a:off x="159434" y="1294623"/>
              <a:ext cx="11394830" cy="4749020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3590CDC6-84B1-40D2-87E3-EA75C0C0855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98429" y="1126597"/>
              <a:ext cx="2007773" cy="4050702"/>
            </a:xfrm>
            <a:prstGeom prst="rect">
              <a:avLst/>
            </a:prstGeom>
            <a:grpFill/>
          </p:spPr>
        </p:pic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18828338-6B97-4BD5-B25A-ED158DFB52E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62070" y="2792188"/>
              <a:ext cx="858129" cy="2188698"/>
            </a:xfrm>
            <a:prstGeom prst="rect">
              <a:avLst/>
            </a:prstGeom>
            <a:grpFill/>
          </p:spPr>
        </p:pic>
      </p:grpSp>
      <p:sp>
        <p:nvSpPr>
          <p:cNvPr id="6" name="Oval 5">
            <a:extLst>
              <a:ext uri="{FF2B5EF4-FFF2-40B4-BE49-F238E27FC236}">
                <a16:creationId xmlns:a16="http://schemas.microsoft.com/office/drawing/2014/main" id="{E7A76076-004B-4AD6-BEC6-12F03768A669}"/>
              </a:ext>
            </a:extLst>
          </p:cNvPr>
          <p:cNvSpPr/>
          <p:nvPr/>
        </p:nvSpPr>
        <p:spPr>
          <a:xfrm>
            <a:off x="3704492" y="230548"/>
            <a:ext cx="4783015" cy="1167618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চিত্রগুলো</a:t>
            </a:r>
            <a:r>
              <a:rPr lang="en-US" sz="4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লক্ষ্য</a:t>
            </a:r>
            <a:r>
              <a:rPr lang="en-US" sz="4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4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2DA4FEA-0842-4B0A-AF5C-9C7E1A05DF52}"/>
              </a:ext>
            </a:extLst>
          </p:cNvPr>
          <p:cNvSpPr txBox="1"/>
          <p:nvPr/>
        </p:nvSpPr>
        <p:spPr>
          <a:xfrm>
            <a:off x="2728655" y="5388063"/>
            <a:ext cx="80983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বড়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1F16F14-E7F7-4AB1-A604-62106825B457}"/>
              </a:ext>
            </a:extLst>
          </p:cNvPr>
          <p:cNvSpPr txBox="1"/>
          <p:nvPr/>
        </p:nvSpPr>
        <p:spPr>
          <a:xfrm>
            <a:off x="7162070" y="5254801"/>
            <a:ext cx="92845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ছোট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4278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</p:bldLst>
  </p:timing>
</p:sld>
</file>

<file path=ppt/theme/theme1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366</Words>
  <Application>Microsoft Office PowerPoint</Application>
  <PresentationFormat>Widescreen</PresentationFormat>
  <Paragraphs>85</Paragraphs>
  <Slides>20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20</vt:i4>
      </vt:variant>
    </vt:vector>
  </HeadingPairs>
  <TitlesOfParts>
    <vt:vector size="28" baseType="lpstr">
      <vt:lpstr>Arial</vt:lpstr>
      <vt:lpstr>Calibri</vt:lpstr>
      <vt:lpstr>Calibri Light</vt:lpstr>
      <vt:lpstr>NikoshBAN</vt:lpstr>
      <vt:lpstr>4_Office Theme</vt:lpstr>
      <vt:lpstr>3_Office Theme</vt:lpstr>
      <vt:lpstr>2_Office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drezaul hassan</dc:creator>
  <cp:lastModifiedBy>drezaul hassan</cp:lastModifiedBy>
  <cp:revision>1</cp:revision>
  <dcterms:created xsi:type="dcterms:W3CDTF">2019-11-29T10:12:25Z</dcterms:created>
  <dcterms:modified xsi:type="dcterms:W3CDTF">2019-11-29T10:16:09Z</dcterms:modified>
</cp:coreProperties>
</file>