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80" r:id="rId4"/>
    <p:sldId id="271" r:id="rId5"/>
    <p:sldId id="278" r:id="rId6"/>
    <p:sldId id="279" r:id="rId7"/>
    <p:sldId id="262" r:id="rId8"/>
    <p:sldId id="263" r:id="rId9"/>
    <p:sldId id="273" r:id="rId10"/>
    <p:sldId id="276" r:id="rId11"/>
    <p:sldId id="272" r:id="rId12"/>
    <p:sldId id="274" r:id="rId13"/>
    <p:sldId id="277" r:id="rId14"/>
    <p:sldId id="264" r:id="rId15"/>
    <p:sldId id="275" r:id="rId16"/>
    <p:sldId id="269" r:id="rId17"/>
    <p:sldId id="265" r:id="rId18"/>
    <p:sldId id="266" r:id="rId19"/>
    <p:sldId id="267" r:id="rId20"/>
    <p:sldId id="268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D2FC4"/>
    <a:srgbClr val="EF221D"/>
    <a:srgbClr val="D03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47" autoAdjust="0"/>
    <p:restoredTop sz="94660"/>
  </p:normalViewPr>
  <p:slideViewPr>
    <p:cSldViewPr>
      <p:cViewPr varScale="1">
        <p:scale>
          <a:sx n="57" d="100"/>
          <a:sy n="57" d="100"/>
        </p:scale>
        <p:origin x="8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D0BD0-0A86-41B8-B49C-71C2330503D2}" type="datetimeFigureOut">
              <a:rPr lang="en-US" smtClean="0"/>
              <a:t>29-Nov-19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ED392-B0C1-4289-A14D-5D62DDD7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3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D392-B0C1-4289-A14D-5D62DDD7C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76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D392-B0C1-4289-A14D-5D62DDD7CB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3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8.jpg"/><Relationship Id="rId7" Type="http://schemas.openxmlformats.org/officeDocument/2006/relationships/image" Target="../media/image41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Relationship Id="rId9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-8705" y="0"/>
            <a:ext cx="9144000" cy="6858000"/>
          </a:xfrm>
          <a:prstGeom prst="bevel">
            <a:avLst>
              <a:gd name="adj" fmla="val 131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DD2F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1" y="418011"/>
            <a:ext cx="8247009" cy="594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5649" y="457200"/>
            <a:ext cx="6742551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9600" dirty="0" err="1">
                <a:solidFill>
                  <a:srgbClr val="D03CBB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>
                <a:solidFill>
                  <a:srgbClr val="D03C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D03CBB"/>
                </a:solidFill>
                <a:latin typeface="NikoshBAN" pitchFamily="2" charset="0"/>
                <a:cs typeface="NikoshBAN" pitchFamily="2" charset="0"/>
              </a:rPr>
              <a:t>সু-স্বাগত</a:t>
            </a:r>
            <a:endParaRPr lang="en-US" sz="9600" dirty="0">
              <a:solidFill>
                <a:srgbClr val="D03CBB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2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210" y="3755036"/>
            <a:ext cx="3328390" cy="2493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733800"/>
            <a:ext cx="3383608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220" y="685800"/>
            <a:ext cx="334338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5800"/>
            <a:ext cx="3357121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762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62585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মশা-মাছি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321058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বায়ুদূষণের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শ্বাসকষ্ট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কাশিঁ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4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3" y="1367135"/>
            <a:ext cx="3638707" cy="2069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34135"/>
            <a:ext cx="3657600" cy="2118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6493"/>
            <a:ext cx="81083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চিত্রগুলোতে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 এ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3424535"/>
            <a:ext cx="4097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D03CBB"/>
                </a:solidFill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2400" dirty="0">
                <a:solidFill>
                  <a:srgbClr val="D03C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D03CBB"/>
                </a:solidFill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2400" dirty="0">
                <a:solidFill>
                  <a:srgbClr val="D03C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D03CBB"/>
                </a:solidFill>
                <a:latin typeface="NikoshBAN" pitchFamily="2" charset="0"/>
                <a:cs typeface="NikoshBAN" pitchFamily="2" charset="0"/>
              </a:rPr>
              <a:t>প্রয়োগে</a:t>
            </a:r>
            <a:r>
              <a:rPr lang="en-US" sz="2400" dirty="0">
                <a:solidFill>
                  <a:srgbClr val="D03C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D03CBB"/>
                </a:solidFill>
                <a:latin typeface="NikoshBAN" pitchFamily="2" charset="0"/>
                <a:cs typeface="NikoshBAN" pitchFamily="2" charset="0"/>
              </a:rPr>
              <a:t>মাটিদূষণ</a:t>
            </a:r>
            <a:r>
              <a:rPr lang="en-US" sz="2400" dirty="0">
                <a:solidFill>
                  <a:srgbClr val="D03C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D03CBB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endParaRPr lang="en-US" sz="2400" dirty="0">
              <a:solidFill>
                <a:srgbClr val="D03C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2286000"/>
            <a:ext cx="49423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মাটিদূষণ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গাছপালা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পশু-পাখির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7656" y="4876800"/>
            <a:ext cx="49760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শব্দদূষণ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167735"/>
            <a:ext cx="3012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D03CBB"/>
                </a:solidFill>
                <a:latin typeface="NikoshBAN" pitchFamily="2" charset="0"/>
                <a:cs typeface="NikoshBAN" pitchFamily="2" charset="0"/>
              </a:rPr>
              <a:t>ঢোল</a:t>
            </a:r>
            <a:r>
              <a:rPr lang="en-US" sz="2400" dirty="0">
                <a:solidFill>
                  <a:srgbClr val="D03C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D03CBB"/>
                </a:solidFill>
                <a:latin typeface="NikoshBAN" pitchFamily="2" charset="0"/>
                <a:cs typeface="NikoshBAN" pitchFamily="2" charset="0"/>
              </a:rPr>
              <a:t>বাজাচ্ছে</a:t>
            </a:r>
            <a:r>
              <a:rPr lang="en-US" sz="2400" dirty="0">
                <a:solidFill>
                  <a:srgbClr val="D03CBB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rgbClr val="D03CBB"/>
                </a:solidFill>
                <a:latin typeface="NikoshBAN" pitchFamily="2" charset="0"/>
                <a:cs typeface="NikoshBAN" pitchFamily="2" charset="0"/>
              </a:rPr>
              <a:t>শব্দদূষণ</a:t>
            </a:r>
            <a:r>
              <a:rPr lang="en-US" sz="2400" dirty="0">
                <a:solidFill>
                  <a:srgbClr val="D03C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D03CBB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endParaRPr lang="en-US" sz="2400" dirty="0">
              <a:solidFill>
                <a:srgbClr val="D03CBB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6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4" y="838200"/>
            <a:ext cx="3633716" cy="2433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3"/>
          <a:stretch/>
        </p:blipFill>
        <p:spPr>
          <a:xfrm>
            <a:off x="4800600" y="838200"/>
            <a:ext cx="3657600" cy="2433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3800"/>
            <a:ext cx="3657600" cy="2433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733800"/>
            <a:ext cx="3657600" cy="24339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76200"/>
            <a:ext cx="6450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0054" y="3200400"/>
            <a:ext cx="6526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মাটিদূষণের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জীবজন্তু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যাচ্ছে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4220" y="6197025"/>
            <a:ext cx="4836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শব্দদূষণের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ব্যাথায়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ভোগছে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7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27416" y="1066800"/>
            <a:ext cx="3768384" cy="2352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77219"/>
            <a:ext cx="3815903" cy="2352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962401"/>
            <a:ext cx="3815903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9" y="3924994"/>
            <a:ext cx="3793331" cy="24068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649" y="0"/>
            <a:ext cx="49872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সম্বন্ধ্যে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352800"/>
            <a:ext cx="8071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মাটিদূষণের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পশু-পাখি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6248400"/>
            <a:ext cx="7909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শব্দদূষণের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শ্রবণ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প্রচন্ড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ব্যাথায়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ভোগছে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5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905000"/>
            <a:ext cx="41553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বর্জ্যদূষণ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দুর্গন্ধ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75445" y="4718334"/>
            <a:ext cx="44518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মানুষসৃষ্ট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দূষণ:রাস্তাঘাট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নোংরা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3429000" cy="21410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0"/>
            <a:ext cx="3429000" cy="20831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676" y="269543"/>
            <a:ext cx="832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আবারো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32252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বর্জ্যদূষণ</a:t>
            </a:r>
            <a:r>
              <a:rPr lang="en-US" sz="32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5867400"/>
            <a:ext cx="34147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8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যানজটে</a:t>
            </a:r>
            <a:r>
              <a:rPr lang="en-US" sz="28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রাস্তাঘাটের</a:t>
            </a:r>
            <a:endParaRPr lang="en-US" sz="28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8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1208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3" b="26030"/>
          <a:stretch/>
        </p:blipFill>
        <p:spPr>
          <a:xfrm>
            <a:off x="304800" y="3894161"/>
            <a:ext cx="4568393" cy="2811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44959"/>
            <a:ext cx="68900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38303" y="1821359"/>
            <a:ext cx="29770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আবর্জনার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দুর্গন্ধ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ছড়াচ্ছে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876800" y="2314249"/>
            <a:ext cx="1065110" cy="45719"/>
          </a:xfrm>
          <a:prstGeom prst="rightArrow">
            <a:avLst/>
          </a:prstGeom>
          <a:solidFill>
            <a:srgbClr val="EF22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4942582"/>
            <a:ext cx="34676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রাস্তাঘাট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নোংরা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নানারকম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ছড়াচ্ছে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4577356" cy="236487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882156" y="5481191"/>
            <a:ext cx="523592" cy="81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6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25959"/>
            <a:ext cx="87495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0"/>
          <a:stretch/>
        </p:blipFill>
        <p:spPr>
          <a:xfrm>
            <a:off x="4867655" y="2472104"/>
            <a:ext cx="3895345" cy="2861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2" y="2472104"/>
            <a:ext cx="4425538" cy="286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9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50417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--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6776"/>
            <a:ext cx="2743200" cy="160837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648200" y="951875"/>
            <a:ext cx="1600200" cy="267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123" y="4509448"/>
            <a:ext cx="2637677" cy="16476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94" y="2139812"/>
            <a:ext cx="2646206" cy="16888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53" y="2133600"/>
            <a:ext cx="2629147" cy="1695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81032"/>
            <a:ext cx="2646206" cy="1647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0" y="3024187"/>
            <a:ext cx="4185993" cy="28016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53" y="4509448"/>
            <a:ext cx="2629146" cy="16476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26"/>
          <a:stretch/>
        </p:blipFill>
        <p:spPr>
          <a:xfrm>
            <a:off x="453246" y="4495800"/>
            <a:ext cx="2646206" cy="16907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" y="3733800"/>
            <a:ext cx="1438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sz="36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0786" y="3733800"/>
            <a:ext cx="2135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মানুষসৃষ্ট</a:t>
            </a:r>
            <a:r>
              <a:rPr lang="en-US" sz="36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sz="36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3733800"/>
            <a:ext cx="1523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sz="36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6096000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sz="36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6974" y="6096000"/>
            <a:ext cx="14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sz="36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5206" y="6172200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sz="36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9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95" r="5012" b="10170"/>
          <a:stretch/>
        </p:blipFill>
        <p:spPr>
          <a:xfrm>
            <a:off x="7162800" y="101979"/>
            <a:ext cx="1742746" cy="11172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608" y="152400"/>
            <a:ext cx="7191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1"/>
            <a:ext cx="3048000" cy="2028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201"/>
          <a:stretch/>
        </p:blipFill>
        <p:spPr>
          <a:xfrm>
            <a:off x="4429815" y="1066800"/>
            <a:ext cx="2732985" cy="20193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3" t="7346" r="16284" b="12217"/>
          <a:stretch/>
        </p:blipFill>
        <p:spPr>
          <a:xfrm>
            <a:off x="762000" y="3657600"/>
            <a:ext cx="3048000" cy="25195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99" y="3657600"/>
            <a:ext cx="3266201" cy="251951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4800" y="3048000"/>
            <a:ext cx="4174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মাটিদূষণের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জীবজন্তু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56071" y="3119735"/>
            <a:ext cx="3421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বায়ুদূষণের</a:t>
            </a:r>
            <a:r>
              <a:rPr lang="en-US" sz="2800" dirty="0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শ্বাসকষ্ট</a:t>
            </a:r>
            <a:r>
              <a:rPr lang="en-US" sz="2800" dirty="0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endParaRPr lang="en-US" sz="2800" dirty="0">
              <a:solidFill>
                <a:srgbClr val="DD2FC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" y="6258580"/>
            <a:ext cx="7980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পানিদূষণের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ডায়রিয়া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জলজ-প্রাণীর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পড়ছে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2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28599"/>
            <a:ext cx="1752600" cy="1143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11" y="1389207"/>
            <a:ext cx="3949389" cy="22617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6258580"/>
            <a:ext cx="8114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28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গাছ-পালা</a:t>
            </a:r>
            <a:r>
              <a:rPr lang="en-US" sz="28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8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কম,কানে</a:t>
            </a:r>
            <a:r>
              <a:rPr lang="en-US" sz="28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শুনছে</a:t>
            </a:r>
            <a:endParaRPr lang="en-US" sz="28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04800"/>
            <a:ext cx="6862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এককভাবে</a:t>
            </a:r>
            <a:r>
              <a:rPr lang="en-US" sz="40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5" y="1321127"/>
            <a:ext cx="3927735" cy="2336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310" y="3733800"/>
            <a:ext cx="4001068" cy="240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9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67310" y="2971800"/>
            <a:ext cx="630653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মাছুম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পলতাকান্দা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সৃজনী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স:প্রা:বিদ্যালয়</a:t>
            </a:r>
          </a:p>
          <a:p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ভৈরব,কিশোর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গঞ্জ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AA077F-DBE1-45E9-A8ED-3EB91A411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457200"/>
            <a:ext cx="1914525" cy="242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57761"/>
            <a:ext cx="3685624" cy="186204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1500" b="1" dirty="0" err="1">
                <a:solidFill>
                  <a:srgbClr val="D03CBB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b="1" dirty="0">
              <a:solidFill>
                <a:srgbClr val="D03C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277850"/>
            <a:ext cx="83535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বায়ুদূষণ,পানিদূষণ</a:t>
            </a:r>
            <a:r>
              <a:rPr lang="en-US" sz="4400" dirty="0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এবংমাটিদূষণের</a:t>
            </a:r>
            <a:r>
              <a:rPr lang="en-US" sz="4400" dirty="0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dirty="0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কী</a:t>
            </a:r>
            <a:endParaRPr lang="en-US" sz="4400" dirty="0">
              <a:solidFill>
                <a:srgbClr val="DD2FC4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dirty="0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400" dirty="0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400" dirty="0" err="1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4" name="Sun 3"/>
          <p:cNvSpPr/>
          <p:nvPr/>
        </p:nvSpPr>
        <p:spPr>
          <a:xfrm>
            <a:off x="76200" y="3429000"/>
            <a:ext cx="609600" cy="495925"/>
          </a:xfrm>
          <a:prstGeom prst="sun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3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6838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2585" y="3230940"/>
            <a:ext cx="63498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96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13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075325"/>
            <a:ext cx="5638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তৃতীয়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বিষয়:বাংওবিশ্ব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পরিচয়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পাঠ;পরিবেশ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ফলাফল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t="25137" r="9035" b="12131"/>
          <a:stretch/>
        </p:blipFill>
        <p:spPr>
          <a:xfrm>
            <a:off x="1447800" y="392710"/>
            <a:ext cx="2328472" cy="250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1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244" y="3733800"/>
            <a:ext cx="3956556" cy="22423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81000" y="1295400"/>
            <a:ext cx="4144818" cy="2282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244" y="1295694"/>
            <a:ext cx="3956556" cy="2285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33800"/>
            <a:ext cx="4144818" cy="22423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7143" y="304800"/>
            <a:ext cx="8874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4412" y="6059269"/>
            <a:ext cx="4774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26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89" y="2662535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ফলাফল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9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6553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592759"/>
            <a:ext cx="6664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583359"/>
            <a:ext cx="7595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581400"/>
            <a:ext cx="861165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বায়ুদূষণ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পানিদূষণ,মাটিদূষণ,শব্দদূষণ,বর্জ্যদুষণ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মানব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সৃষ্টদূষণ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7810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19200"/>
            <a:ext cx="3581400" cy="2180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2" y="1219200"/>
            <a:ext cx="3603258" cy="2180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067420"/>
            <a:ext cx="3581400" cy="2180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1" y="4067420"/>
            <a:ext cx="3603259" cy="21809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6443" y="381000"/>
            <a:ext cx="6763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47" y="3362980"/>
            <a:ext cx="4501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9844" y="3352800"/>
            <a:ext cx="3969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6258580"/>
            <a:ext cx="4097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গাড়ীর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ধোঁয়ার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0001" y="6248400"/>
            <a:ext cx="3778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মাইকের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আওয়াজে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শব্দদূষণ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09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1676400"/>
            <a:ext cx="47756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বায়ুদূষণ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ফুসফুসে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শ্বাসকষ্ট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82884" y="4438471"/>
            <a:ext cx="48077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পানিদূষণ</a:t>
            </a:r>
            <a:r>
              <a:rPr lang="en-US" sz="2400" dirty="0">
                <a:solidFill>
                  <a:srgbClr val="DD2FC4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ডায়রিয়া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জন্ডিসের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অপরিস্কার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পানিতে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মশা-মাছি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রোগজীবাণু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6638"/>
            <a:ext cx="3810000" cy="2335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44685"/>
            <a:ext cx="3657600" cy="23513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168" y="76200"/>
            <a:ext cx="8387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হয়,তা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435" y="2971800"/>
            <a:ext cx="1305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দূষণ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0835" y="6197025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দূষণ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28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8" r="9327" b="14033"/>
          <a:stretch/>
        </p:blipFill>
        <p:spPr>
          <a:xfrm>
            <a:off x="5334000" y="728386"/>
            <a:ext cx="2655958" cy="2472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0"/>
            <a:ext cx="3810000" cy="2387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5" y="728386"/>
            <a:ext cx="3714775" cy="24720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5" y="3810000"/>
            <a:ext cx="3714775" cy="23872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6967" y="54114"/>
            <a:ext cx="7640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এরফলে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3200400"/>
            <a:ext cx="5304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বায়ুদূষণ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এরফলে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শ্বাসকষ্ট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হচ্ছে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6243935"/>
            <a:ext cx="8594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শিশুটি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ডায়রিয়ায়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ভোগছে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159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515</Words>
  <Application>Microsoft Office PowerPoint</Application>
  <PresentationFormat>On-screen Show (4:3)</PresentationFormat>
  <Paragraphs>87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123</cp:revision>
  <dcterms:created xsi:type="dcterms:W3CDTF">2006-08-16T00:00:00Z</dcterms:created>
  <dcterms:modified xsi:type="dcterms:W3CDTF">2019-11-28T22:32:01Z</dcterms:modified>
</cp:coreProperties>
</file>