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83" r:id="rId9"/>
    <p:sldId id="262" r:id="rId10"/>
    <p:sldId id="263" r:id="rId11"/>
    <p:sldId id="264" r:id="rId12"/>
    <p:sldId id="265" r:id="rId13"/>
    <p:sldId id="266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40" y="7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82509"/>
            <a:ext cx="12801600" cy="338989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8016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005952"/>
            <a:ext cx="128016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813560"/>
            <a:ext cx="128016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13" y="5726218"/>
            <a:ext cx="7891814" cy="9997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614" y="3549929"/>
            <a:ext cx="10045491" cy="2032256"/>
          </a:xfrm>
          <a:effectLst/>
        </p:spPr>
        <p:txBody>
          <a:bodyPr>
            <a:noAutofit/>
          </a:bodyPr>
          <a:lstStyle>
            <a:lvl1pPr marL="822951" indent="-587822" algn="l">
              <a:defRPr sz="6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829055"/>
            <a:ext cx="8961120" cy="3938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5261" y="426720"/>
            <a:ext cx="2880360" cy="593678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3759" y="829055"/>
            <a:ext cx="6761002" cy="5547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00200" y="829056"/>
            <a:ext cx="8961120" cy="393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82509"/>
            <a:ext cx="12801600" cy="338989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005952"/>
            <a:ext cx="128016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13560"/>
            <a:ext cx="128016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473" y="2462334"/>
            <a:ext cx="8353332" cy="2746459"/>
          </a:xfrm>
          <a:effectLst/>
        </p:spPr>
        <p:txBody>
          <a:bodyPr anchor="b"/>
          <a:lstStyle>
            <a:lvl1pPr algn="r">
              <a:defRPr sz="59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1413" y="5221846"/>
            <a:ext cx="8358692" cy="946855"/>
          </a:xfrm>
        </p:spPr>
        <p:txBody>
          <a:bodyPr anchor="t"/>
          <a:lstStyle>
            <a:lvl1pPr marL="0" indent="0" algn="r">
              <a:buNone/>
              <a:defRPr sz="2600">
                <a:solidFill>
                  <a:schemeClr val="tx2"/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00198" y="829055"/>
            <a:ext cx="4685386" cy="393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503213" y="829056"/>
            <a:ext cx="4685386" cy="393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829056"/>
            <a:ext cx="4685386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1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026" y="1587037"/>
            <a:ext cx="4685386" cy="310896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223" y="829056"/>
            <a:ext cx="4685386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1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marL="0" lvl="0" indent="0" algn="ctr" defTabSz="1175644" rtl="0" eaLnBrk="1" latinLnBrk="0" hangingPunct="1">
              <a:spcBef>
                <a:spcPct val="20000"/>
              </a:spcBef>
              <a:spcAft>
                <a:spcPts val="386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1585570"/>
            <a:ext cx="4685386" cy="310896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34" y="2504441"/>
            <a:ext cx="5090519" cy="1426292"/>
          </a:xfrm>
          <a:effectLst/>
        </p:spPr>
        <p:txBody>
          <a:bodyPr anchor="b">
            <a:noAutofit/>
          </a:bodyPr>
          <a:lstStyle>
            <a:lvl1pPr marL="293911" indent="-293911" algn="l">
              <a:defRPr sz="36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922" y="829056"/>
            <a:ext cx="5623919" cy="5547361"/>
          </a:xfrm>
        </p:spPr>
        <p:txBody>
          <a:bodyPr anchor="ctr"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071" y="3964176"/>
            <a:ext cx="4744124" cy="242478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82509"/>
            <a:ext cx="12801600" cy="338989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8016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005952"/>
            <a:ext cx="128016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813560"/>
            <a:ext cx="128016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5245" y="1295400"/>
            <a:ext cx="5760720" cy="354484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6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042" y="1145217"/>
            <a:ext cx="5171760" cy="2451423"/>
          </a:xfrm>
        </p:spPr>
        <p:txBody>
          <a:bodyPr anchor="b"/>
          <a:lstStyle>
            <a:lvl1pPr marL="235129" indent="-235129">
              <a:buFont typeface="Georgia" pitchFamily="18" charset="0"/>
              <a:buChar char="*"/>
              <a:defRPr sz="21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75" y="5059677"/>
            <a:ext cx="8936953" cy="1295400"/>
          </a:xfrm>
        </p:spPr>
        <p:txBody>
          <a:bodyPr anchor="b">
            <a:noAutofit/>
          </a:bodyPr>
          <a:lstStyle>
            <a:lvl1pPr algn="l">
              <a:defRPr sz="5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86120"/>
            <a:ext cx="12801600" cy="19862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57861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270745"/>
            <a:ext cx="128016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13560"/>
            <a:ext cx="128016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606" y="4955124"/>
            <a:ext cx="9117515" cy="1295400"/>
          </a:xfrm>
          <a:prstGeom prst="rect">
            <a:avLst/>
          </a:prstGeom>
          <a:effectLst/>
        </p:spPr>
        <p:txBody>
          <a:bodyPr vert="horz" lIns="117564" tIns="58782" rIns="117564" bIns="58782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829895"/>
            <a:ext cx="8961120" cy="3938016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080" y="6995161"/>
            <a:ext cx="35204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995161"/>
            <a:ext cx="4693921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0" y="6995161"/>
            <a:ext cx="25603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11475" indent="-411475" algn="r" defTabSz="117564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9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3911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5386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8080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10773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86979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39672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27635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39110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27073" indent="-235129" algn="l" defTabSz="1175644" rtl="0" eaLnBrk="1" latinLnBrk="0" hangingPunct="1">
        <a:spcBef>
          <a:spcPct val="20000"/>
        </a:spcBef>
        <a:spcAft>
          <a:spcPts val="38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947760"/>
            <a:ext cx="12437250" cy="15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214" y="304800"/>
            <a:ext cx="12107904" cy="5341060"/>
            <a:chOff x="548832" y="852464"/>
            <a:chExt cx="11851520" cy="47933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800" y="852464"/>
              <a:ext cx="3962400" cy="47933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952" y="852464"/>
              <a:ext cx="3962400" cy="47933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832" y="852464"/>
              <a:ext cx="3962400" cy="479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2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100" y="5816198"/>
            <a:ext cx="529590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নারী-পুরুষের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সমান মর্যাদা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457903" y="381000"/>
            <a:ext cx="5181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2362200"/>
            <a:ext cx="9174453" cy="2819400"/>
            <a:chOff x="1191287" y="2077272"/>
            <a:chExt cx="9174453" cy="2819400"/>
          </a:xfrm>
        </p:grpSpPr>
        <p:pic>
          <p:nvPicPr>
            <p:cNvPr id="3" name="Picture 2" descr="c2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4600" y="2077272"/>
              <a:ext cx="4041140" cy="2819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050" name="Picture 2" descr="Image result for woman doctor in banglade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287" y="2077272"/>
              <a:ext cx="4933946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276600" y="765720"/>
            <a:ext cx="6035242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5630226"/>
            <a:ext cx="7239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পুরুষ সমান অধি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র প্রতিষ্ঠা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856" y="533400"/>
            <a:ext cx="5044807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2042996"/>
            <a:ext cx="11059287" cy="3017735"/>
            <a:chOff x="762000" y="2042996"/>
            <a:chExt cx="11059287" cy="3017735"/>
          </a:xfrm>
        </p:grpSpPr>
        <p:pic>
          <p:nvPicPr>
            <p:cNvPr id="3" name="Picture 2" descr="c4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7780" y="2042996"/>
              <a:ext cx="4463507" cy="2999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4" name="Picture 2" descr="Image result for woman police in bangladesh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2000" y="2061389"/>
              <a:ext cx="6387788" cy="2999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116479" y="685800"/>
            <a:ext cx="6035242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181600"/>
            <a:ext cx="8285018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কাজী নজরুল ইসলাম বলেছেন–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“বিশ্বে যা কিছু মহান সৃষ্টি চির কল্যাণকর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নর।”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524000"/>
            <a:ext cx="679249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15814" y="395230"/>
            <a:ext cx="108966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98878"/>
            <a:ext cx="982980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গেছেন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১৯৩২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৯ই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৯ই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727935"/>
            <a:ext cx="12504682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609600"/>
            <a:ext cx="6781800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7558" y="2438400"/>
            <a:ext cx="12234042" cy="2244145"/>
            <a:chOff x="533399" y="2204322"/>
            <a:chExt cx="12234042" cy="2244145"/>
          </a:xfrm>
        </p:grpSpPr>
        <p:pic>
          <p:nvPicPr>
            <p:cNvPr id="14" name="Picture 2" descr="Image result for rokeya's day in bangladesh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778" y="2213644"/>
              <a:ext cx="3506022" cy="222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result for rokeya's day in bangladesh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3399" y="2213644"/>
              <a:ext cx="4548817" cy="222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Image result for rokeya's day in bangladesh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241" y="2204322"/>
              <a:ext cx="3886200" cy="224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74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okeya's day in banglades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0" y="1752600"/>
            <a:ext cx="8153399" cy="58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12869"/>
            <a:ext cx="810189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46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13041"/>
            <a:ext cx="10383338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প্রশ্নটি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6088559"/>
            <a:ext cx="883285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৬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টি বাক্য লিখ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062" y="402462"/>
            <a:ext cx="1459774" cy="990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52600" y="1902872"/>
            <a:ext cx="8579372" cy="3507328"/>
            <a:chOff x="2578100" y="1767813"/>
            <a:chExt cx="8579372" cy="3507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100" y="1767813"/>
              <a:ext cx="3822700" cy="3507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66"/>
            <a:stretch/>
          </p:blipFill>
          <p:spPr>
            <a:xfrm>
              <a:off x="6618605" y="1767813"/>
              <a:ext cx="4538867" cy="350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5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876800"/>
            <a:ext cx="10656775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৬টি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44260" y="1222467"/>
            <a:ext cx="9601202" cy="1082433"/>
            <a:chOff x="2057398" y="555532"/>
            <a:chExt cx="9601202" cy="1082433"/>
          </a:xfrm>
        </p:grpSpPr>
        <p:sp>
          <p:nvSpPr>
            <p:cNvPr id="2" name="TextBox 1"/>
            <p:cNvSpPr txBox="1"/>
            <p:nvPr/>
          </p:nvSpPr>
          <p:spPr>
            <a:xfrm>
              <a:off x="2057398" y="868524"/>
              <a:ext cx="7937940" cy="76944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প্রশ্নটি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3200" y="555532"/>
              <a:ext cx="1295400" cy="1020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8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9700" y="532335"/>
            <a:ext cx="22098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638800"/>
            <a:ext cx="10210800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526" y="1447800"/>
            <a:ext cx="3822700" cy="350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5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083" y="506527"/>
            <a:ext cx="7922366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৬৪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38096"/>
            <a:ext cx="5358592" cy="309111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7304" y="1371600"/>
            <a:ext cx="501849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900" y="609599"/>
            <a:ext cx="1905000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523" y="2470793"/>
            <a:ext cx="7886700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নারী জাগরনের অগ্রদূত কাকে বলা হয়?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523" y="6019800"/>
            <a:ext cx="9026946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সমাজে নারীর অধিকার প্রতিষ্ঠায় অবদান রাখেন কে?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523" y="4170724"/>
            <a:ext cx="8171761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4143612"/>
            <a:ext cx="64008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নারী-পুরুষ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অগ্রদূত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৪0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989725"/>
            <a:ext cx="5193766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পলতাকান্দা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সৃজনী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স:প্রা:বিদ্যালয়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304800"/>
            <a:ext cx="180690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8447D-0082-4CBF-AEEB-2DE0A410B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3" y="1060704"/>
            <a:ext cx="4244877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75744"/>
            <a:ext cx="443865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7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295400" y="5257800"/>
            <a:ext cx="11125200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তোমারদের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938" y="1828800"/>
            <a:ext cx="4527541" cy="30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12877800" cy="7772400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"/>
            <a:ext cx="11408892" cy="233910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75945"/>
            <a:ext cx="11931472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আমাদেরই</a:t>
            </a:r>
            <a:r>
              <a:rPr lang="en-US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রাজত্বে</a:t>
            </a:r>
            <a:r>
              <a:rPr lang="en-US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6818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03" y="1581867"/>
            <a:ext cx="3281905" cy="2749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814" y="4724400"/>
            <a:ext cx="2780746" cy="2719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814" y="1624457"/>
            <a:ext cx="2780746" cy="2609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11" y="4724400"/>
            <a:ext cx="2945489" cy="2719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27782" y="259688"/>
            <a:ext cx="6578218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4724400"/>
            <a:ext cx="3310808" cy="27199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71526" y="457200"/>
            <a:ext cx="10195034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পেশাজীবি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6"/>
          <a:stretch/>
        </p:blipFill>
        <p:spPr>
          <a:xfrm>
            <a:off x="4817673" y="1624457"/>
            <a:ext cx="3421163" cy="26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5113" y="1295400"/>
            <a:ext cx="10761087" cy="3140029"/>
            <a:chOff x="745113" y="1295400"/>
            <a:chExt cx="10761087" cy="3140029"/>
          </a:xfrm>
        </p:grpSpPr>
        <p:sp>
          <p:nvSpPr>
            <p:cNvPr id="7" name="Rectangle 6"/>
            <p:cNvSpPr/>
            <p:nvPr/>
          </p:nvSpPr>
          <p:spPr>
            <a:xfrm>
              <a:off x="4343400" y="1295400"/>
              <a:ext cx="42672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-- </a:t>
              </a:r>
              <a:r>
                <a:rPr lang="en-US" sz="66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113" y="3429000"/>
              <a:ext cx="10761087" cy="10064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600" dirty="0">
                  <a:latin typeface="NikoshBAN" pitchFamily="2" charset="0"/>
                  <a:cs typeface="NikoshBAN" pitchFamily="2" charset="0"/>
                </a:rPr>
                <a:t>নারী জাগরনের অগ্রদূত</a:t>
              </a:r>
              <a:r>
                <a:rPr lang="en-US" sz="6600" dirty="0">
                  <a:latin typeface="NikoshBAN" pitchFamily="2" charset="0"/>
                  <a:cs typeface="NikoshBAN" pitchFamily="2" charset="0"/>
                </a:rPr>
                <a:t>। ( </a:t>
              </a:r>
              <a:r>
                <a:rPr lang="en-US" sz="6600" dirty="0" err="1">
                  <a:latin typeface="NikoshBAN" pitchFamily="2" charset="0"/>
                  <a:cs typeface="NikoshBAN" pitchFamily="2" charset="0"/>
                </a:rPr>
                <a:t>বেগম</a:t>
              </a:r>
              <a:r>
                <a:rPr lang="en-US" sz="6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>
                  <a:latin typeface="NikoshBAN" pitchFamily="2" charset="0"/>
                  <a:cs typeface="NikoshBAN" pitchFamily="2" charset="0"/>
                </a:rPr>
                <a:t>রোকেয়া</a:t>
              </a:r>
              <a:r>
                <a:rPr lang="en-US" sz="66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BD" sz="66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66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096000" y="2133600"/>
              <a:ext cx="457200" cy="1295400"/>
            </a:xfrm>
            <a:prstGeom prst="downArrow">
              <a:avLst>
                <a:gd name="adj1" fmla="val 43104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3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2286000"/>
            <a:ext cx="9982200" cy="35271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২.১.২  সমাজে নারীর অবদান উল্লেখ করতে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81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803" y="2209800"/>
            <a:ext cx="4038600" cy="370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29911" y="423083"/>
            <a:ext cx="7914289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172276"/>
            <a:ext cx="4571999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701" y="1031106"/>
            <a:ext cx="6172201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0121" y="6567065"/>
            <a:ext cx="6501964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অগ্রদূত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1" y="6002599"/>
            <a:ext cx="9829800" cy="14465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অগ্রদূত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১৮৮০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৯ই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পায়রাবন্দ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1" y="2133600"/>
            <a:ext cx="4038600" cy="370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17137" y="304800"/>
            <a:ext cx="6195927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95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660" y="6096000"/>
            <a:ext cx="8915400" cy="14465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১৯০৫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460" y="381000"/>
            <a:ext cx="12115800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1055" y="1524000"/>
            <a:ext cx="11811000" cy="4336112"/>
            <a:chOff x="609599" y="2127663"/>
            <a:chExt cx="9246031" cy="27323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800" y="2133107"/>
              <a:ext cx="2311830" cy="2725056"/>
            </a:xfrm>
            <a:prstGeom prst="rect">
              <a:avLst/>
            </a:prstGeom>
          </p:spPr>
        </p:pic>
        <p:pic>
          <p:nvPicPr>
            <p:cNvPr id="1026" name="Picture 2" descr="Image result for begum rokeya sakhawat scho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" y="2127663"/>
              <a:ext cx="3298371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begum rokeya sakhawat schoo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971" y="2133107"/>
              <a:ext cx="3635829" cy="272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8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</TotalTime>
  <Words>429</Words>
  <Application>Microsoft Office PowerPoint</Application>
  <PresentationFormat>Custom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Georgia</vt:lpstr>
      <vt:lpstr>NikoshBAN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User</cp:lastModifiedBy>
  <cp:revision>21</cp:revision>
  <dcterms:created xsi:type="dcterms:W3CDTF">2006-08-16T00:00:00Z</dcterms:created>
  <dcterms:modified xsi:type="dcterms:W3CDTF">2019-11-25T17:17:47Z</dcterms:modified>
</cp:coreProperties>
</file>