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59" r:id="rId12"/>
    <p:sldId id="270" r:id="rId13"/>
    <p:sldId id="265" r:id="rId14"/>
    <p:sldId id="268" r:id="rId15"/>
    <p:sldId id="273" r:id="rId16"/>
    <p:sldId id="267" r:id="rId17"/>
    <p:sldId id="272" r:id="rId18"/>
    <p:sldId id="27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F66D6-B192-4CD1-ACE7-EEA4365CA76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BECD2-16EA-4CD6-94CC-8B5A073EE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8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D4A4B-663C-4CDE-8C39-DA5720902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82D0B-B393-4BC3-88C2-27EC9C29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60F79-35F5-4364-9C4D-03AD8E8B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294D-787D-493A-A17A-D4047CC69D6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B17C-A4FF-4BE8-A641-A74816D2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33504-F850-4CF1-B7F3-641719A9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DF3E-353B-44ED-B422-771B86E1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5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D3AC-8309-4558-89F0-4DBA155E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4FDC3-4E02-4CBA-95CF-1F3A0430A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D6E22-390B-479E-8B44-C5ED1CDB3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294D-787D-493A-A17A-D4047CC69D6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8732D-BA85-44F1-BF99-699BDA23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2622-78BA-432C-9955-F7B88869A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DF3E-353B-44ED-B422-771B86E1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7497CF-5325-498B-A6C5-B8B43F1C1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71733-4A5F-4D8D-8A93-CFF64A63D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8157A-57E4-4AD1-B950-AA517176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294D-787D-493A-A17A-D4047CC69D6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E3146-29FF-4474-A711-A770E3FE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A5091-1837-4D1E-BA4C-162EE30E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DF3E-353B-44ED-B422-771B86E1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3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EF12-BFB8-48EB-A1E3-83B69714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CF59C-DE47-41E8-8428-161210028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96937-DFB2-4D0E-9188-91D33B81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294D-787D-493A-A17A-D4047CC69D6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42597-3699-4D98-B5A7-38A69A80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FFA24-2E03-48CE-B122-DF155E83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DF3E-353B-44ED-B422-771B86E1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8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20F90-E076-4E6D-988A-3AA2DCF1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219CF-CF1D-4380-9BB6-E37D694AB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E4B1A-E33D-49ED-95A5-64B99458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294D-787D-493A-A17A-D4047CC69D6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13AAA-67AD-44BC-BE1C-D0B4D0C18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20E95-7DBC-44E8-B59D-7916AB05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DF3E-353B-44ED-B422-771B86E1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7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6148-EB85-4A51-8AFB-D9BB4AC9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F2A4F-A9CD-4F55-906C-9F12DD99F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0A3A9-BB8A-4C02-B837-9B5F5EE7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EB0FB-2AB3-4D56-9A35-E0C8772C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294D-787D-493A-A17A-D4047CC69D6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7E215-651D-4FB4-BD87-87D876DB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35407-6373-4F24-B369-6E3F449D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DF3E-353B-44ED-B422-771B86E1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8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95C9-5C11-48F0-8758-052D4F4A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C831B-8A14-497C-8F15-AEBC72431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ADA91-D432-4BB5-94E2-D87C50801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7DD6B-A637-46C7-A862-A80FFB770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DA6B3-A969-475F-913C-79E292D50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E6F51-B78A-4EAA-8EE6-4BD79296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294D-787D-493A-A17A-D4047CC69D6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9075BF-6294-4966-9233-C4ACD880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D966D-4383-474F-ABEF-2F657F77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DF3E-353B-44ED-B422-771B86E1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BEFD-6439-4D35-84A5-C41EAB9C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E78523-82F5-46A4-9FE6-FA40451B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294D-787D-493A-A17A-D4047CC69D6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F3211-B12C-4D61-B040-CB4B8E1F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0CD02-86CA-4070-B83A-8B289783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DF3E-353B-44ED-B422-771B86E1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16C0C7-83AF-4666-ABCC-181112C83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294D-787D-493A-A17A-D4047CC69D6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2A9AD-C853-447A-82EE-7867A164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539B5-4816-42D9-BA43-3192E3AD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DF3E-353B-44ED-B422-771B86E1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5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5B4F6-AB8F-4AAB-814E-F00B345B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9434D-252B-45C7-BE25-38C4E5E01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8C035-48C9-4975-A2C2-436CED1B4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C7C79-6EA2-42E8-933A-FBD13A43B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294D-787D-493A-A17A-D4047CC69D6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A694A-40CF-4FC9-9BD4-DF528850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E9595-8DD4-4748-93BC-CA5920C1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DF3E-353B-44ED-B422-771B86E1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6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F3A61-C5B9-48EB-86EA-E6D1D6691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700C96-3D4B-41C0-9D6F-15C2836C2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0D999-8BE7-4052-BC98-2CD41321A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2A86C-7FEA-4D56-BDC9-B1439A9E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294D-787D-493A-A17A-D4047CC69D6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B5A98-0E54-44FB-A643-35F65D57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E444-2642-411F-B37A-EA07CF20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DF3E-353B-44ED-B422-771B86E1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6CE4CA-FD68-4259-8D78-065FA0B1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C1425-9640-49A2-945F-659783AFC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A94C5-C322-4AA7-8231-B2DDCA76F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6294D-787D-493A-A17A-D4047CC69D6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39A9C-0C91-4B97-AA48-AE1238CF9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CA20C-CC43-4C69-B06E-368D3DE20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CDF3E-353B-44ED-B422-771B86E1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620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60000"/>
                <a:lumOff val="40000"/>
              </a:schemeClr>
            </a:gs>
            <a:gs pos="79000">
              <a:schemeClr val="bg1"/>
            </a:gs>
            <a:gs pos="84000">
              <a:schemeClr val="bg1"/>
            </a:gs>
            <a:gs pos="85000">
              <a:schemeClr val="accent1">
                <a:lumMod val="60000"/>
                <a:lumOff val="40000"/>
              </a:schemeClr>
            </a:gs>
            <a:gs pos="15000">
              <a:schemeClr val="accent5">
                <a:lumMod val="60000"/>
                <a:lumOff val="40000"/>
              </a:schemeClr>
            </a:gs>
            <a:gs pos="83000">
              <a:schemeClr val="bg1"/>
            </a:gs>
            <a:gs pos="1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478302" y="284814"/>
            <a:ext cx="11324492" cy="631085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87711FC-A77C-42A6-948C-AEEF6A2B6867}"/>
              </a:ext>
            </a:extLst>
          </p:cNvPr>
          <p:cNvSpPr/>
          <p:nvPr/>
        </p:nvSpPr>
        <p:spPr>
          <a:xfrm>
            <a:off x="686016" y="377621"/>
            <a:ext cx="2756422" cy="134334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দেখো</a:t>
            </a:r>
            <a:endParaRPr lang="en-US" sz="4400" b="1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Beveled 16">
            <a:extLst>
              <a:ext uri="{FF2B5EF4-FFF2-40B4-BE49-F238E27FC236}">
                <a16:creationId xmlns:a16="http://schemas.microsoft.com/office/drawing/2014/main" id="{0336159F-9032-48D3-A3F0-5BAF3617E58A}"/>
              </a:ext>
            </a:extLst>
          </p:cNvPr>
          <p:cNvSpPr/>
          <p:nvPr/>
        </p:nvSpPr>
        <p:spPr>
          <a:xfrm>
            <a:off x="6766157" y="5524048"/>
            <a:ext cx="704538" cy="60156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Beveled 17">
            <a:extLst>
              <a:ext uri="{FF2B5EF4-FFF2-40B4-BE49-F238E27FC236}">
                <a16:creationId xmlns:a16="http://schemas.microsoft.com/office/drawing/2014/main" id="{3AB570CA-4C40-449B-B974-4EA27E547F01}"/>
              </a:ext>
            </a:extLst>
          </p:cNvPr>
          <p:cNvSpPr/>
          <p:nvPr/>
        </p:nvSpPr>
        <p:spPr>
          <a:xfrm>
            <a:off x="8131162" y="5524048"/>
            <a:ext cx="704538" cy="60156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7C875-26B0-43FC-999B-023286447CF2}"/>
              </a:ext>
            </a:extLst>
          </p:cNvPr>
          <p:cNvSpPr/>
          <p:nvPr/>
        </p:nvSpPr>
        <p:spPr>
          <a:xfrm>
            <a:off x="779426" y="1634994"/>
            <a:ext cx="2332758" cy="20039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51F96E5-1DE8-4772-892F-5DAB28D50CC1}"/>
              </a:ext>
            </a:extLst>
          </p:cNvPr>
          <p:cNvSpPr/>
          <p:nvPr/>
        </p:nvSpPr>
        <p:spPr>
          <a:xfrm>
            <a:off x="3645052" y="4190096"/>
            <a:ext cx="2332758" cy="20039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F84BA47-5DD9-49D7-AD48-76EB12FEB93C}"/>
              </a:ext>
            </a:extLst>
          </p:cNvPr>
          <p:cNvSpPr/>
          <p:nvPr/>
        </p:nvSpPr>
        <p:spPr>
          <a:xfrm>
            <a:off x="553205" y="4232474"/>
            <a:ext cx="2332758" cy="20039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3D0FCC3-E965-4E01-8B60-1CECA59F4993}"/>
              </a:ext>
            </a:extLst>
          </p:cNvPr>
          <p:cNvSpPr/>
          <p:nvPr/>
        </p:nvSpPr>
        <p:spPr>
          <a:xfrm>
            <a:off x="3535848" y="1565495"/>
            <a:ext cx="2332758" cy="20039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F1372E0B-27E3-4F54-AF2A-C8E736A09437}"/>
              </a:ext>
            </a:extLst>
          </p:cNvPr>
          <p:cNvSpPr/>
          <p:nvPr/>
        </p:nvSpPr>
        <p:spPr>
          <a:xfrm>
            <a:off x="1151276" y="2097446"/>
            <a:ext cx="704538" cy="60156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Beveled 21">
            <a:extLst>
              <a:ext uri="{FF2B5EF4-FFF2-40B4-BE49-F238E27FC236}">
                <a16:creationId xmlns:a16="http://schemas.microsoft.com/office/drawing/2014/main" id="{5F932E65-E6AA-4187-ADC2-49925CDC87EE}"/>
              </a:ext>
            </a:extLst>
          </p:cNvPr>
          <p:cNvSpPr/>
          <p:nvPr/>
        </p:nvSpPr>
        <p:spPr>
          <a:xfrm>
            <a:off x="2094152" y="2178826"/>
            <a:ext cx="704538" cy="60156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Beveled 23">
            <a:extLst>
              <a:ext uri="{FF2B5EF4-FFF2-40B4-BE49-F238E27FC236}">
                <a16:creationId xmlns:a16="http://schemas.microsoft.com/office/drawing/2014/main" id="{4404B2F5-00FD-46D5-9E72-5A649D02BD2D}"/>
              </a:ext>
            </a:extLst>
          </p:cNvPr>
          <p:cNvSpPr/>
          <p:nvPr/>
        </p:nvSpPr>
        <p:spPr>
          <a:xfrm>
            <a:off x="1672554" y="2937464"/>
            <a:ext cx="704538" cy="60156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Beveled 22">
            <a:extLst>
              <a:ext uri="{FF2B5EF4-FFF2-40B4-BE49-F238E27FC236}">
                <a16:creationId xmlns:a16="http://schemas.microsoft.com/office/drawing/2014/main" id="{A6AC4BCB-0250-425F-BEB6-B15C59F57E5C}"/>
              </a:ext>
            </a:extLst>
          </p:cNvPr>
          <p:cNvSpPr/>
          <p:nvPr/>
        </p:nvSpPr>
        <p:spPr>
          <a:xfrm>
            <a:off x="3865108" y="1945915"/>
            <a:ext cx="704538" cy="60156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2A879147-CF83-4D27-A271-307DC74C5A32}"/>
              </a:ext>
            </a:extLst>
          </p:cNvPr>
          <p:cNvSpPr/>
          <p:nvPr/>
        </p:nvSpPr>
        <p:spPr>
          <a:xfrm>
            <a:off x="4801863" y="1960481"/>
            <a:ext cx="704538" cy="60156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667B75AA-2E64-4A6C-96BD-6486E2D8FA21}"/>
              </a:ext>
            </a:extLst>
          </p:cNvPr>
          <p:cNvSpPr/>
          <p:nvPr/>
        </p:nvSpPr>
        <p:spPr>
          <a:xfrm>
            <a:off x="4449594" y="2827437"/>
            <a:ext cx="704538" cy="60156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43F1386C-0C7E-411F-B285-A70B3098FF39}"/>
              </a:ext>
            </a:extLst>
          </p:cNvPr>
          <p:cNvSpPr/>
          <p:nvPr/>
        </p:nvSpPr>
        <p:spPr>
          <a:xfrm>
            <a:off x="785988" y="4784378"/>
            <a:ext cx="704538" cy="60156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DE3E90C1-F1AC-4A33-AF41-7AC63EBF0FBB}"/>
              </a:ext>
            </a:extLst>
          </p:cNvPr>
          <p:cNvSpPr/>
          <p:nvPr/>
        </p:nvSpPr>
        <p:spPr>
          <a:xfrm>
            <a:off x="1816213" y="4753316"/>
            <a:ext cx="704538" cy="60156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8BFD58B7-A1B9-459A-8327-B7D6CF850BF4}"/>
              </a:ext>
            </a:extLst>
          </p:cNvPr>
          <p:cNvSpPr/>
          <p:nvPr/>
        </p:nvSpPr>
        <p:spPr>
          <a:xfrm>
            <a:off x="1329814" y="5419519"/>
            <a:ext cx="704538" cy="60156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Beveled 15">
            <a:extLst>
              <a:ext uri="{FF2B5EF4-FFF2-40B4-BE49-F238E27FC236}">
                <a16:creationId xmlns:a16="http://schemas.microsoft.com/office/drawing/2014/main" id="{D64A24E8-36C1-47A6-801A-B4B6CA9DDCF2}"/>
              </a:ext>
            </a:extLst>
          </p:cNvPr>
          <p:cNvSpPr/>
          <p:nvPr/>
        </p:nvSpPr>
        <p:spPr>
          <a:xfrm>
            <a:off x="3972393" y="4683850"/>
            <a:ext cx="704538" cy="60156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Beveled 19">
            <a:extLst>
              <a:ext uri="{FF2B5EF4-FFF2-40B4-BE49-F238E27FC236}">
                <a16:creationId xmlns:a16="http://schemas.microsoft.com/office/drawing/2014/main" id="{E3262036-4F33-4F88-8354-BAA96C8FA094}"/>
              </a:ext>
            </a:extLst>
          </p:cNvPr>
          <p:cNvSpPr/>
          <p:nvPr/>
        </p:nvSpPr>
        <p:spPr>
          <a:xfrm>
            <a:off x="4975101" y="4633228"/>
            <a:ext cx="704538" cy="60156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67D9C7F4-0720-48EB-BA06-D33D3F01F97E}"/>
              </a:ext>
            </a:extLst>
          </p:cNvPr>
          <p:cNvSpPr/>
          <p:nvPr/>
        </p:nvSpPr>
        <p:spPr>
          <a:xfrm>
            <a:off x="4324662" y="5385941"/>
            <a:ext cx="704538" cy="60156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3C888-D53E-4355-97FE-3B63EEFDB13B}"/>
              </a:ext>
            </a:extLst>
          </p:cNvPr>
          <p:cNvSpPr txBox="1"/>
          <p:nvPr/>
        </p:nvSpPr>
        <p:spPr>
          <a:xfrm>
            <a:off x="6045897" y="1738841"/>
            <a:ext cx="5579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 এর গুণের নামতা ব্যবহার করি 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4CC0D6-4825-41E2-8F0A-CEBCAD4FED99}"/>
              </a:ext>
            </a:extLst>
          </p:cNvPr>
          <p:cNvSpPr txBox="1"/>
          <p:nvPr/>
        </p:nvSpPr>
        <p:spPr>
          <a:xfrm>
            <a:off x="3977452" y="476257"/>
            <a:ext cx="5579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 লিখি : ১৪ ÷ ৪ =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C8886E-A182-4AA5-AADB-EC04C2870206}"/>
              </a:ext>
            </a:extLst>
          </p:cNvPr>
          <p:cNvSpPr txBox="1"/>
          <p:nvPr/>
        </p:nvSpPr>
        <p:spPr>
          <a:xfrm>
            <a:off x="7844979" y="2414482"/>
            <a:ext cx="2332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 × ১ = 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82A311-5234-44FD-9980-4DD4B44B9271}"/>
              </a:ext>
            </a:extLst>
          </p:cNvPr>
          <p:cNvSpPr txBox="1"/>
          <p:nvPr/>
        </p:nvSpPr>
        <p:spPr>
          <a:xfrm>
            <a:off x="7857349" y="3055522"/>
            <a:ext cx="2332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 × ২ = ৮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23865C-A9E9-41B2-BDD9-666FCE97ED4C}"/>
              </a:ext>
            </a:extLst>
          </p:cNvPr>
          <p:cNvSpPr txBox="1"/>
          <p:nvPr/>
        </p:nvSpPr>
        <p:spPr>
          <a:xfrm>
            <a:off x="7857349" y="3751758"/>
            <a:ext cx="2730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 × ৩ = ১২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4" grpId="0" animBg="1"/>
      <p:bldP spid="25" grpId="0" animBg="1"/>
      <p:bldP spid="26" grpId="0" animBg="1"/>
      <p:bldP spid="27" grpId="0" animBg="1"/>
      <p:bldP spid="21" grpId="0" animBg="1"/>
      <p:bldP spid="22" grpId="0" animBg="1"/>
      <p:bldP spid="24" grpId="0" animBg="1"/>
      <p:bldP spid="23" grpId="0" animBg="1"/>
      <p:bldP spid="14" grpId="0" animBg="1"/>
      <p:bldP spid="13" grpId="0" animBg="1"/>
      <p:bldP spid="15" grpId="0" animBg="1"/>
      <p:bldP spid="3" grpId="0" animBg="1"/>
      <p:bldP spid="12" grpId="0" animBg="1"/>
      <p:bldP spid="16" grpId="0" animBg="1"/>
      <p:bldP spid="20" grpId="0" animBg="1"/>
      <p:bldP spid="19" grpId="0" animBg="1"/>
      <p:bldP spid="5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60000"/>
                <a:lumOff val="40000"/>
              </a:schemeClr>
            </a:gs>
            <a:gs pos="23000">
              <a:schemeClr val="accent1">
                <a:lumMod val="5000"/>
                <a:lumOff val="95000"/>
              </a:schemeClr>
            </a:gs>
            <a:gs pos="81000">
              <a:schemeClr val="bg1"/>
            </a:gs>
            <a:gs pos="81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7DA806-7EF1-4257-9146-04F1D0A4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3343422" y="0"/>
            <a:ext cx="2968283" cy="171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56B4-407D-46FB-9539-DEB5296D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6297637" y="-77371"/>
            <a:ext cx="2565010" cy="171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FEBE6-42CB-43EE-91CF-DE749750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492370" y="0"/>
            <a:ext cx="2968283" cy="171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F668A-17BE-4631-8075-3886912D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8848579" y="0"/>
            <a:ext cx="2954215" cy="1716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478302" y="886264"/>
            <a:ext cx="11324492" cy="5514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01231D-D896-4765-96D9-B8799F5D5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09" y="1133311"/>
            <a:ext cx="1938752" cy="2133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78296D-3347-4575-87EF-021B35BC44A8}"/>
              </a:ext>
            </a:extLst>
          </p:cNvPr>
          <p:cNvSpPr txBox="1"/>
          <p:nvPr/>
        </p:nvSpPr>
        <p:spPr>
          <a:xfrm>
            <a:off x="711649" y="4078417"/>
            <a:ext cx="10857798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যদি আমি ১৪ টি কমলালেবু আমার ৪ জন বন্ধুর মধ্যে বিতরণ করি, তবে আমি তাদের প্রত্যেককে ৩ টি করে কমলালেবু দিতে পারি এবং ২টি কমলালেবু অবশিষ্ট থাকে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5D2D0387-4D8B-45B4-87A8-2A3F023CC0B3}"/>
              </a:ext>
            </a:extLst>
          </p:cNvPr>
          <p:cNvSpPr/>
          <p:nvPr/>
        </p:nvSpPr>
        <p:spPr>
          <a:xfrm rot="20802017">
            <a:off x="3357490" y="2083633"/>
            <a:ext cx="1034628" cy="1994784"/>
          </a:xfrm>
          <a:prstGeom prst="curved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60000"/>
                <a:lumOff val="40000"/>
              </a:schemeClr>
            </a:gs>
            <a:gs pos="79000">
              <a:schemeClr val="bg1"/>
            </a:gs>
            <a:gs pos="84000">
              <a:schemeClr val="bg1"/>
            </a:gs>
            <a:gs pos="85000">
              <a:schemeClr val="accent1">
                <a:lumMod val="60000"/>
                <a:lumOff val="40000"/>
              </a:schemeClr>
            </a:gs>
            <a:gs pos="15000">
              <a:schemeClr val="accent5">
                <a:lumMod val="60000"/>
                <a:lumOff val="40000"/>
              </a:schemeClr>
            </a:gs>
            <a:gs pos="83000">
              <a:schemeClr val="bg1"/>
            </a:gs>
            <a:gs pos="1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7DA806-7EF1-4257-9146-04F1D0A4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3343422" y="0"/>
            <a:ext cx="2968283" cy="171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56B4-407D-46FB-9539-DEB5296D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6297637" y="-77371"/>
            <a:ext cx="2565010" cy="171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FEBE6-42CB-43EE-91CF-DE749750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492370" y="0"/>
            <a:ext cx="2968283" cy="171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F668A-17BE-4631-8075-3886912D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8848579" y="0"/>
            <a:ext cx="2954215" cy="1716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478302" y="886264"/>
            <a:ext cx="11324492" cy="5514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CC711BB-4CDE-4E23-9936-69A04655BEC0}"/>
              </a:ext>
            </a:extLst>
          </p:cNvPr>
          <p:cNvSpPr/>
          <p:nvPr/>
        </p:nvSpPr>
        <p:spPr>
          <a:xfrm>
            <a:off x="685897" y="967213"/>
            <a:ext cx="2756422" cy="134334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4400" b="1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2DE45C-59EB-45E1-81B5-6D4BCB481867}"/>
              </a:ext>
            </a:extLst>
          </p:cNvPr>
          <p:cNvSpPr txBox="1"/>
          <p:nvPr/>
        </p:nvSpPr>
        <p:spPr>
          <a:xfrm>
            <a:off x="3281368" y="4970584"/>
            <a:ext cx="558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গাণিতিক বাক্য লিখি : ১৯ ÷ ৩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A2E25C-49C6-41C6-8B54-DAD5EC12A5D0}"/>
              </a:ext>
            </a:extLst>
          </p:cNvPr>
          <p:cNvSpPr txBox="1"/>
          <p:nvPr/>
        </p:nvSpPr>
        <p:spPr>
          <a:xfrm>
            <a:off x="817192" y="2309263"/>
            <a:ext cx="10646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কাছে ১৯ টি চকলেট আছে। যদি তুমি তোমার বন্ধুদের প্রত্যেককে ৩ টি করে চকলেট বিতরণ কর, তবে কতজন চকলেটগুলো পাবে 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70E559-43B7-43AD-8B0C-9C4E21DF3579}"/>
              </a:ext>
            </a:extLst>
          </p:cNvPr>
          <p:cNvSpPr txBox="1"/>
          <p:nvPr/>
        </p:nvSpPr>
        <p:spPr>
          <a:xfrm>
            <a:off x="3261430" y="4173509"/>
            <a:ext cx="558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করা যায় ভেবে দেখ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3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60000"/>
                <a:lumOff val="40000"/>
              </a:schemeClr>
            </a:gs>
            <a:gs pos="79000">
              <a:schemeClr val="bg1"/>
            </a:gs>
            <a:gs pos="84000">
              <a:schemeClr val="bg1"/>
            </a:gs>
            <a:gs pos="85000">
              <a:schemeClr val="accent1">
                <a:lumMod val="60000"/>
                <a:lumOff val="40000"/>
              </a:schemeClr>
            </a:gs>
            <a:gs pos="15000">
              <a:schemeClr val="accent5">
                <a:lumMod val="60000"/>
                <a:lumOff val="40000"/>
              </a:schemeClr>
            </a:gs>
            <a:gs pos="83000">
              <a:schemeClr val="bg1"/>
            </a:gs>
            <a:gs pos="1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DF668A-17BE-4631-8075-3886912D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8848579" y="0"/>
            <a:ext cx="2954215" cy="171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56B4-407D-46FB-9539-DEB5296D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6297637" y="-77371"/>
            <a:ext cx="2565010" cy="1716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7DA806-7EF1-4257-9146-04F1D0A4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3343422" y="0"/>
            <a:ext cx="2968283" cy="171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FEBE6-42CB-43EE-91CF-DE749750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492370" y="0"/>
            <a:ext cx="2968283" cy="171625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1362BBD-C2D3-490F-9031-47558DB57767}"/>
              </a:ext>
            </a:extLst>
          </p:cNvPr>
          <p:cNvSpPr/>
          <p:nvPr/>
        </p:nvSpPr>
        <p:spPr>
          <a:xfrm>
            <a:off x="478302" y="886264"/>
            <a:ext cx="11324492" cy="5514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459D2-ECDB-479B-8BE8-62115559EC42}"/>
              </a:ext>
            </a:extLst>
          </p:cNvPr>
          <p:cNvSpPr txBox="1"/>
          <p:nvPr/>
        </p:nvSpPr>
        <p:spPr>
          <a:xfrm>
            <a:off x="552782" y="1008372"/>
            <a:ext cx="604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গাণিতিক বাক্য লিখি : 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÷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16F27F-4F6E-4E26-9E43-DACF51640424}"/>
              </a:ext>
            </a:extLst>
          </p:cNvPr>
          <p:cNvGrpSpPr/>
          <p:nvPr/>
        </p:nvGrpSpPr>
        <p:grpSpPr>
          <a:xfrm>
            <a:off x="7010400" y="1546663"/>
            <a:ext cx="4689230" cy="3518351"/>
            <a:chOff x="6757386" y="1800472"/>
            <a:chExt cx="4956312" cy="32982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6E606F-EB08-477B-BDBB-644914BB6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386" y="1800472"/>
              <a:ext cx="4956312" cy="329820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C3CFC7-200F-4AE3-A5CD-FA9E521AE21A}"/>
                </a:ext>
              </a:extLst>
            </p:cNvPr>
            <p:cNvSpPr/>
            <p:nvPr/>
          </p:nvSpPr>
          <p:spPr>
            <a:xfrm>
              <a:off x="7169426" y="2195160"/>
              <a:ext cx="4121426" cy="23370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B1A56D6-8DAF-4619-B78E-3B8760DBE847}"/>
              </a:ext>
            </a:extLst>
          </p:cNvPr>
          <p:cNvSpPr/>
          <p:nvPr/>
        </p:nvSpPr>
        <p:spPr>
          <a:xfrm>
            <a:off x="773222" y="1684874"/>
            <a:ext cx="2252999" cy="10937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6EF941-75B2-471A-9C62-6F17B7774220}"/>
              </a:ext>
            </a:extLst>
          </p:cNvPr>
          <p:cNvSpPr/>
          <p:nvPr/>
        </p:nvSpPr>
        <p:spPr>
          <a:xfrm>
            <a:off x="739942" y="3000142"/>
            <a:ext cx="2252999" cy="10937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2D1E75-1B9D-4513-A40B-58E468CA4916}"/>
              </a:ext>
            </a:extLst>
          </p:cNvPr>
          <p:cNvSpPr/>
          <p:nvPr/>
        </p:nvSpPr>
        <p:spPr>
          <a:xfrm>
            <a:off x="3254581" y="4284026"/>
            <a:ext cx="2252999" cy="10937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7C3034-4F7A-43F9-978E-93F6A6B60B89}"/>
              </a:ext>
            </a:extLst>
          </p:cNvPr>
          <p:cNvSpPr/>
          <p:nvPr/>
        </p:nvSpPr>
        <p:spPr>
          <a:xfrm>
            <a:off x="3212428" y="2971696"/>
            <a:ext cx="2252999" cy="10937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748499-F47F-4902-A17B-02B64BDCD568}"/>
              </a:ext>
            </a:extLst>
          </p:cNvPr>
          <p:cNvSpPr/>
          <p:nvPr/>
        </p:nvSpPr>
        <p:spPr>
          <a:xfrm>
            <a:off x="3224621" y="1716258"/>
            <a:ext cx="2252999" cy="10937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http://losgemeloslocksmith.com/wp-content/uploads/2015/10/key-fob-replacement-Fob-0011.png">
            <a:extLst>
              <a:ext uri="{FF2B5EF4-FFF2-40B4-BE49-F238E27FC236}">
                <a16:creationId xmlns:a16="http://schemas.microsoft.com/office/drawing/2014/main" id="{7C5712F5-C5D7-4745-80F2-9EEC9C663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7996" flipV="1">
            <a:off x="7544820" y="3792466"/>
            <a:ext cx="573750" cy="5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EB4EBEE-CA6A-41CF-8384-AFE7BD2ED35F}"/>
              </a:ext>
            </a:extLst>
          </p:cNvPr>
          <p:cNvGrpSpPr/>
          <p:nvPr/>
        </p:nvGrpSpPr>
        <p:grpSpPr>
          <a:xfrm>
            <a:off x="7432735" y="2205687"/>
            <a:ext cx="1379022" cy="599726"/>
            <a:chOff x="8368061" y="2151825"/>
            <a:chExt cx="1379022" cy="599726"/>
          </a:xfrm>
        </p:grpSpPr>
        <p:pic>
          <p:nvPicPr>
            <p:cNvPr id="19" name="Picture 18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7EF620A2-F743-4404-8FBF-33ACCDC0F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8796586" y="2158567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D3DDEB8E-D49B-40D1-95C3-7D9EEDEA5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9173333" y="2151825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EC140C75-A971-45B0-A4C9-969B97B87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8368061" y="2174550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8C6C8F-2A8B-4A9A-80D8-05792659CAE0}"/>
              </a:ext>
            </a:extLst>
          </p:cNvPr>
          <p:cNvGrpSpPr/>
          <p:nvPr/>
        </p:nvGrpSpPr>
        <p:grpSpPr>
          <a:xfrm>
            <a:off x="10031306" y="2195793"/>
            <a:ext cx="1340227" cy="618499"/>
            <a:chOff x="10031306" y="2195793"/>
            <a:chExt cx="1340227" cy="618499"/>
          </a:xfrm>
        </p:grpSpPr>
        <p:pic>
          <p:nvPicPr>
            <p:cNvPr id="25" name="Picture 24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5F87AE6E-096E-4995-8C8E-8000E358A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10797783" y="2195793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02F85714-FA13-4197-88B0-4BCF62EAD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10031306" y="2237291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5ABC2EA9-7B79-4F65-837F-F94C4D1EC7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10400984" y="2236536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3BC942-79DE-4891-92FC-ABAC2D58A965}"/>
              </a:ext>
            </a:extLst>
          </p:cNvPr>
          <p:cNvGrpSpPr/>
          <p:nvPr/>
        </p:nvGrpSpPr>
        <p:grpSpPr>
          <a:xfrm>
            <a:off x="8727103" y="2195806"/>
            <a:ext cx="1376940" cy="592259"/>
            <a:chOff x="9563255" y="2167084"/>
            <a:chExt cx="1376940" cy="592259"/>
          </a:xfrm>
        </p:grpSpPr>
        <p:pic>
          <p:nvPicPr>
            <p:cNvPr id="21" name="Picture 20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68933B1A-A26A-48BC-A76C-A3526E42A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9563255" y="2182342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5DC17320-0AA5-4FC8-901B-ED842F5AD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9973730" y="2167084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0826F6C5-C676-435B-BB09-B974AE432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10366445" y="2174707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C4E9916-B906-4D4C-A963-D9CA35EFDF72}"/>
              </a:ext>
            </a:extLst>
          </p:cNvPr>
          <p:cNvSpPr/>
          <p:nvPr/>
        </p:nvSpPr>
        <p:spPr>
          <a:xfrm>
            <a:off x="739942" y="4284026"/>
            <a:ext cx="2252999" cy="10937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44CF78-A65F-439A-AE02-F45EFDB48D7E}"/>
              </a:ext>
            </a:extLst>
          </p:cNvPr>
          <p:cNvGrpSpPr/>
          <p:nvPr/>
        </p:nvGrpSpPr>
        <p:grpSpPr>
          <a:xfrm>
            <a:off x="7493237" y="3057658"/>
            <a:ext cx="1412631" cy="594987"/>
            <a:chOff x="8440228" y="2991387"/>
            <a:chExt cx="1412631" cy="594987"/>
          </a:xfrm>
        </p:grpSpPr>
        <p:pic>
          <p:nvPicPr>
            <p:cNvPr id="12" name="Picture 11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7C0523CF-CB4D-48C0-A2CD-F7A371173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8440228" y="3009373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C2B0059E-FC51-4B7C-A5CC-ABD3E7799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8924400" y="2991387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06084CAD-631B-4ED2-8EB8-44C0EC666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9279109" y="3002061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013F437-DD63-48BA-BAFB-031B0EED62AC}"/>
              </a:ext>
            </a:extLst>
          </p:cNvPr>
          <p:cNvGrpSpPr/>
          <p:nvPr/>
        </p:nvGrpSpPr>
        <p:grpSpPr>
          <a:xfrm>
            <a:off x="8784494" y="3053386"/>
            <a:ext cx="1463853" cy="608580"/>
            <a:chOff x="8784494" y="3053386"/>
            <a:chExt cx="1463853" cy="608580"/>
          </a:xfrm>
        </p:grpSpPr>
        <p:pic>
          <p:nvPicPr>
            <p:cNvPr id="18" name="Picture 17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60CE069D-1E23-4E0D-BF2F-D09A796D0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9674597" y="3053386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5C000722-8B26-4902-9D82-5A51DCFDA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8784494" y="3084965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472D057A-E519-4054-9219-E3B498DA34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9259678" y="3084965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D7B6930-C66B-46C4-80F3-C804D798EA7D}"/>
              </a:ext>
            </a:extLst>
          </p:cNvPr>
          <p:cNvSpPr txBox="1"/>
          <p:nvPr/>
        </p:nvSpPr>
        <p:spPr>
          <a:xfrm>
            <a:off x="5641867" y="5126695"/>
            <a:ext cx="6047143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0684F0-8C17-4603-8A9A-462B9FD201BB}"/>
              </a:ext>
            </a:extLst>
          </p:cNvPr>
          <p:cNvGrpSpPr/>
          <p:nvPr/>
        </p:nvGrpSpPr>
        <p:grpSpPr>
          <a:xfrm>
            <a:off x="10066762" y="3039638"/>
            <a:ext cx="1337713" cy="603884"/>
            <a:chOff x="10066762" y="3039638"/>
            <a:chExt cx="1337713" cy="603884"/>
          </a:xfrm>
        </p:grpSpPr>
        <p:pic>
          <p:nvPicPr>
            <p:cNvPr id="14" name="Picture 13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FCEA3DF3-1CC8-48F4-BC50-FFD8ECC36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10066762" y="3066521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36B70019-4DE6-4FEA-8BC9-1800BA3CE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10456598" y="3057657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http://losgemeloslocksmith.com/wp-content/uploads/2015/10/key-fob-replacement-Fob-0011.png">
              <a:extLst>
                <a:ext uri="{FF2B5EF4-FFF2-40B4-BE49-F238E27FC236}">
                  <a16:creationId xmlns:a16="http://schemas.microsoft.com/office/drawing/2014/main" id="{6045766D-7459-49BF-AD5D-B497C089A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7996" flipV="1">
              <a:off x="10830725" y="3039638"/>
              <a:ext cx="573750" cy="57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A515196B-841C-479C-A006-5B11259555BD}"/>
              </a:ext>
            </a:extLst>
          </p:cNvPr>
          <p:cNvSpPr/>
          <p:nvPr/>
        </p:nvSpPr>
        <p:spPr>
          <a:xfrm>
            <a:off x="665007" y="1682144"/>
            <a:ext cx="5154422" cy="39851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এর গুণের নামতা পড়ি</a:t>
            </a: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</a:t>
            </a: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208FD49-0E08-4099-A9CD-2E21BCFF3EBF}"/>
              </a:ext>
            </a:extLst>
          </p:cNvPr>
          <p:cNvSpPr txBox="1"/>
          <p:nvPr/>
        </p:nvSpPr>
        <p:spPr>
          <a:xfrm>
            <a:off x="5932608" y="4962841"/>
            <a:ext cx="5557980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তাই চকলেটগুলো ৬ জন বন্ধু পাবে, অবশিষ্ট ১ টি চকলেট থাকবে।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5211 -0.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55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42683 -0.037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52292 0.026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46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0.51914 0.1476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63099 0.206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49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525 0.2159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4" grpId="0" animBg="1"/>
      <p:bldP spid="36" grpId="0" animBg="1"/>
      <p:bldP spid="37" grpId="0" animBg="1"/>
      <p:bldP spid="38" grpId="0" animBg="1"/>
      <p:bldP spid="35" grpId="0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60000"/>
                <a:lumOff val="40000"/>
              </a:schemeClr>
            </a:gs>
            <a:gs pos="79000">
              <a:schemeClr val="bg1"/>
            </a:gs>
            <a:gs pos="84000">
              <a:schemeClr val="bg1"/>
            </a:gs>
            <a:gs pos="85000">
              <a:schemeClr val="accent1">
                <a:lumMod val="60000"/>
                <a:lumOff val="40000"/>
              </a:schemeClr>
            </a:gs>
            <a:gs pos="15000">
              <a:schemeClr val="accent5">
                <a:lumMod val="60000"/>
                <a:lumOff val="40000"/>
              </a:schemeClr>
            </a:gs>
            <a:gs pos="83000">
              <a:schemeClr val="bg1"/>
            </a:gs>
            <a:gs pos="1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7DA806-7EF1-4257-9146-04F1D0A4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3343422" y="0"/>
            <a:ext cx="2968283" cy="171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56B4-407D-46FB-9539-DEB5296D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6297637" y="-77371"/>
            <a:ext cx="2565010" cy="171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FEBE6-42CB-43EE-91CF-DE749750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492370" y="0"/>
            <a:ext cx="2968283" cy="171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F668A-17BE-4631-8075-3886912D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8848579" y="0"/>
            <a:ext cx="2954215" cy="1716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478302" y="886264"/>
            <a:ext cx="11324492" cy="5514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F2EE26A7-2301-416C-B6F1-EC1D5ABE6ACC}"/>
              </a:ext>
            </a:extLst>
          </p:cNvPr>
          <p:cNvSpPr/>
          <p:nvPr/>
        </p:nvSpPr>
        <p:spPr>
          <a:xfrm>
            <a:off x="4332159" y="1091746"/>
            <a:ext cx="2728209" cy="1094282"/>
          </a:xfrm>
          <a:prstGeom prst="downArrowCallou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B8307036-E94E-4C9A-BB81-27115AD47C06}"/>
              </a:ext>
            </a:extLst>
          </p:cNvPr>
          <p:cNvSpPr/>
          <p:nvPr/>
        </p:nvSpPr>
        <p:spPr>
          <a:xfrm>
            <a:off x="872120" y="2964246"/>
            <a:ext cx="2065952" cy="648384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6053DD63-EAC7-4CE4-A6B3-F7046B592C92}"/>
              </a:ext>
            </a:extLst>
          </p:cNvPr>
          <p:cNvSpPr/>
          <p:nvPr/>
        </p:nvSpPr>
        <p:spPr>
          <a:xfrm>
            <a:off x="872120" y="4034138"/>
            <a:ext cx="2065952" cy="64838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নীল দল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EDE5CEDB-E988-4367-A5F8-A053D204BDD9}"/>
              </a:ext>
            </a:extLst>
          </p:cNvPr>
          <p:cNvSpPr/>
          <p:nvPr/>
        </p:nvSpPr>
        <p:spPr>
          <a:xfrm>
            <a:off x="872120" y="4997773"/>
            <a:ext cx="2065952" cy="64838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সবুজ দল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CE9FF-8378-46E0-ABD4-EE4725D28B76}"/>
              </a:ext>
            </a:extLst>
          </p:cNvPr>
          <p:cNvSpPr txBox="1"/>
          <p:nvPr/>
        </p:nvSpPr>
        <p:spPr>
          <a:xfrm>
            <a:off x="3343422" y="2818151"/>
            <a:ext cx="206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214D6D-C32D-4EDE-B892-72F4DA45D25B}"/>
              </a:ext>
            </a:extLst>
          </p:cNvPr>
          <p:cNvSpPr txBox="1"/>
          <p:nvPr/>
        </p:nvSpPr>
        <p:spPr>
          <a:xfrm>
            <a:off x="3331890" y="3839680"/>
            <a:ext cx="206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৩৮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6D891D-FDE5-4D1B-ADA9-34A52B3B60B5}"/>
              </a:ext>
            </a:extLst>
          </p:cNvPr>
          <p:cNvSpPr txBox="1"/>
          <p:nvPr/>
        </p:nvSpPr>
        <p:spPr>
          <a:xfrm>
            <a:off x="3299183" y="4938271"/>
            <a:ext cx="206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১৭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83B75-A0A7-4714-B619-04EFC5099BD5}"/>
              </a:ext>
            </a:extLst>
          </p:cNvPr>
          <p:cNvSpPr txBox="1"/>
          <p:nvPr/>
        </p:nvSpPr>
        <p:spPr>
          <a:xfrm>
            <a:off x="5611010" y="2832958"/>
            <a:ext cx="137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D8AAC6-BDA6-4632-9A35-6593DC280AB0}"/>
              </a:ext>
            </a:extLst>
          </p:cNvPr>
          <p:cNvSpPr txBox="1"/>
          <p:nvPr/>
        </p:nvSpPr>
        <p:spPr>
          <a:xfrm>
            <a:off x="5625078" y="3839680"/>
            <a:ext cx="137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7B7325-9B17-4640-BCDF-459F68DCFFDF}"/>
              </a:ext>
            </a:extLst>
          </p:cNvPr>
          <p:cNvSpPr txBox="1"/>
          <p:nvPr/>
        </p:nvSpPr>
        <p:spPr>
          <a:xfrm>
            <a:off x="5470274" y="4968022"/>
            <a:ext cx="137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AD12B-DB6C-4DBA-8D8E-6A013D00540D}"/>
              </a:ext>
            </a:extLst>
          </p:cNvPr>
          <p:cNvSpPr txBox="1"/>
          <p:nvPr/>
        </p:nvSpPr>
        <p:spPr>
          <a:xfrm>
            <a:off x="7180289" y="2964246"/>
            <a:ext cx="902023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405A0-9D2D-47A9-8DB0-48F72203713D}"/>
              </a:ext>
            </a:extLst>
          </p:cNvPr>
          <p:cNvSpPr txBox="1"/>
          <p:nvPr/>
        </p:nvSpPr>
        <p:spPr>
          <a:xfrm>
            <a:off x="7180289" y="3927881"/>
            <a:ext cx="902023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FA75DC-F856-4849-B5C1-A7FE3FE9E716}"/>
              </a:ext>
            </a:extLst>
          </p:cNvPr>
          <p:cNvSpPr txBox="1"/>
          <p:nvPr/>
        </p:nvSpPr>
        <p:spPr>
          <a:xfrm>
            <a:off x="7192800" y="4997773"/>
            <a:ext cx="902023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2F16D9-7E75-467A-9296-AD50DB6AD50F}"/>
              </a:ext>
            </a:extLst>
          </p:cNvPr>
          <p:cNvSpPr txBox="1"/>
          <p:nvPr/>
        </p:nvSpPr>
        <p:spPr>
          <a:xfrm>
            <a:off x="8119287" y="2904744"/>
            <a:ext cx="137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25CA35-A936-46D8-B75A-BA8D069B5EA8}"/>
              </a:ext>
            </a:extLst>
          </p:cNvPr>
          <p:cNvSpPr txBox="1"/>
          <p:nvPr/>
        </p:nvSpPr>
        <p:spPr>
          <a:xfrm>
            <a:off x="8176020" y="3905186"/>
            <a:ext cx="137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6FB665-4B81-41C0-8653-B51CADDAE898}"/>
              </a:ext>
            </a:extLst>
          </p:cNvPr>
          <p:cNvSpPr txBox="1"/>
          <p:nvPr/>
        </p:nvSpPr>
        <p:spPr>
          <a:xfrm>
            <a:off x="8102681" y="4905440"/>
            <a:ext cx="137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4C361B-DA4F-42D1-B271-95964B2EEF9D}"/>
              </a:ext>
            </a:extLst>
          </p:cNvPr>
          <p:cNvSpPr txBox="1"/>
          <p:nvPr/>
        </p:nvSpPr>
        <p:spPr>
          <a:xfrm>
            <a:off x="9709898" y="4034138"/>
            <a:ext cx="902023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1FD407-47B9-45DB-8066-1ADA10A56B40}"/>
              </a:ext>
            </a:extLst>
          </p:cNvPr>
          <p:cNvSpPr txBox="1"/>
          <p:nvPr/>
        </p:nvSpPr>
        <p:spPr>
          <a:xfrm>
            <a:off x="9660428" y="5030604"/>
            <a:ext cx="902023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2B8EBF-53DE-4DC8-9A70-3A7BEF45289C}"/>
              </a:ext>
            </a:extLst>
          </p:cNvPr>
          <p:cNvSpPr txBox="1"/>
          <p:nvPr/>
        </p:nvSpPr>
        <p:spPr>
          <a:xfrm>
            <a:off x="9662314" y="3026828"/>
            <a:ext cx="902023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60000"/>
                <a:lumOff val="40000"/>
              </a:schemeClr>
            </a:gs>
            <a:gs pos="79000">
              <a:schemeClr val="bg1"/>
            </a:gs>
            <a:gs pos="84000">
              <a:schemeClr val="bg1"/>
            </a:gs>
            <a:gs pos="85000">
              <a:schemeClr val="accent1">
                <a:lumMod val="60000"/>
                <a:lumOff val="40000"/>
              </a:schemeClr>
            </a:gs>
            <a:gs pos="15000">
              <a:schemeClr val="accent5">
                <a:lumMod val="60000"/>
                <a:lumOff val="40000"/>
              </a:schemeClr>
            </a:gs>
            <a:gs pos="83000">
              <a:schemeClr val="bg1"/>
            </a:gs>
            <a:gs pos="1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7DA806-7EF1-4257-9146-04F1D0A4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3343422" y="0"/>
            <a:ext cx="2968283" cy="171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56B4-407D-46FB-9539-DEB5296D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6297637" y="-77371"/>
            <a:ext cx="2565010" cy="171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FEBE6-42CB-43EE-91CF-DE749750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492370" y="0"/>
            <a:ext cx="2968283" cy="171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F668A-17BE-4631-8075-3886912D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8848579" y="0"/>
            <a:ext cx="2954215" cy="1716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478302" y="886264"/>
            <a:ext cx="11324492" cy="5514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41DCC02E-7B84-4F38-86F7-B87FBEC3C402}"/>
              </a:ext>
            </a:extLst>
          </p:cNvPr>
          <p:cNvSpPr/>
          <p:nvPr/>
        </p:nvSpPr>
        <p:spPr>
          <a:xfrm>
            <a:off x="4011534" y="944228"/>
            <a:ext cx="4015409" cy="1821401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966F6-15C3-44D7-B73A-BA9F820F0715}"/>
              </a:ext>
            </a:extLst>
          </p:cNvPr>
          <p:cNvSpPr txBox="1"/>
          <p:nvPr/>
        </p:nvSpPr>
        <p:spPr>
          <a:xfrm>
            <a:off x="2588048" y="3384486"/>
            <a:ext cx="206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B5CD6-09D8-46D7-B03D-71DECEA98AD8}"/>
              </a:ext>
            </a:extLst>
          </p:cNvPr>
          <p:cNvSpPr txBox="1"/>
          <p:nvPr/>
        </p:nvSpPr>
        <p:spPr>
          <a:xfrm>
            <a:off x="4631267" y="3375321"/>
            <a:ext cx="72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49F1A0-5924-43C4-A526-E5FB5E6C3065}"/>
              </a:ext>
            </a:extLst>
          </p:cNvPr>
          <p:cNvSpPr txBox="1"/>
          <p:nvPr/>
        </p:nvSpPr>
        <p:spPr>
          <a:xfrm>
            <a:off x="5089933" y="3410714"/>
            <a:ext cx="206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অবশিষ্ট ৪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FF5A993-38E0-4005-8E13-673B9CAAC805}"/>
              </a:ext>
            </a:extLst>
          </p:cNvPr>
          <p:cNvSpPr/>
          <p:nvPr/>
        </p:nvSpPr>
        <p:spPr>
          <a:xfrm>
            <a:off x="2755166" y="3975652"/>
            <a:ext cx="291548" cy="70788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35AB1D1-8110-4850-8B6F-A27B71113889}"/>
              </a:ext>
            </a:extLst>
          </p:cNvPr>
          <p:cNvSpPr/>
          <p:nvPr/>
        </p:nvSpPr>
        <p:spPr>
          <a:xfrm>
            <a:off x="3785615" y="3929007"/>
            <a:ext cx="291548" cy="150438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D7AE17C-D4BA-46C0-A8CC-AB8E4CD095FA}"/>
              </a:ext>
            </a:extLst>
          </p:cNvPr>
          <p:cNvSpPr/>
          <p:nvPr/>
        </p:nvSpPr>
        <p:spPr>
          <a:xfrm>
            <a:off x="4877676" y="4015001"/>
            <a:ext cx="291548" cy="70788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71AFD0-7550-49ED-A3F3-FF803898FBED}"/>
              </a:ext>
            </a:extLst>
          </p:cNvPr>
          <p:cNvSpPr txBox="1"/>
          <p:nvPr/>
        </p:nvSpPr>
        <p:spPr>
          <a:xfrm>
            <a:off x="1842738" y="4702064"/>
            <a:ext cx="206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ভাজ্য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FE0240-657D-4120-9503-A432CF4E77D3}"/>
              </a:ext>
            </a:extLst>
          </p:cNvPr>
          <p:cNvSpPr txBox="1"/>
          <p:nvPr/>
        </p:nvSpPr>
        <p:spPr>
          <a:xfrm>
            <a:off x="2897301" y="5397492"/>
            <a:ext cx="206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EAC49-DC2E-4425-A0A8-E05D63E9941F}"/>
              </a:ext>
            </a:extLst>
          </p:cNvPr>
          <p:cNvSpPr txBox="1"/>
          <p:nvPr/>
        </p:nvSpPr>
        <p:spPr>
          <a:xfrm>
            <a:off x="4231685" y="4600417"/>
            <a:ext cx="206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ভাগফল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D4876-650B-4E3D-9975-B9D438E19071}"/>
              </a:ext>
            </a:extLst>
          </p:cNvPr>
          <p:cNvSpPr txBox="1"/>
          <p:nvPr/>
        </p:nvSpPr>
        <p:spPr>
          <a:xfrm>
            <a:off x="7961313" y="2971052"/>
            <a:ext cx="3444130" cy="31700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 এর গুণের নামতা ব্যবহার করি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B9D107-1FF5-45A8-8FD9-A804162F23FE}"/>
              </a:ext>
            </a:extLst>
          </p:cNvPr>
          <p:cNvSpPr/>
          <p:nvPr/>
        </p:nvSpPr>
        <p:spPr>
          <a:xfrm>
            <a:off x="719528" y="2893681"/>
            <a:ext cx="10752944" cy="3282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ভাগের অবশিষ্ট ভাজক থেকে ছোট হবে।</a:t>
            </a:r>
          </a:p>
          <a:p>
            <a:pPr algn="ctr"/>
            <a:endParaRPr lang="en-US" sz="40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20C596-EB45-4C16-B3BA-0CB2D2EDE1F8}"/>
              </a:ext>
            </a:extLst>
          </p:cNvPr>
          <p:cNvSpPr/>
          <p:nvPr/>
        </p:nvSpPr>
        <p:spPr>
          <a:xfrm>
            <a:off x="4128585" y="4928964"/>
            <a:ext cx="3781306" cy="10159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অবশিষ্ট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bn-IN" sz="4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ভাজক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60000"/>
                <a:lumOff val="40000"/>
              </a:schemeClr>
            </a:gs>
            <a:gs pos="79000">
              <a:schemeClr val="bg1"/>
            </a:gs>
            <a:gs pos="84000">
              <a:schemeClr val="bg1"/>
            </a:gs>
            <a:gs pos="85000">
              <a:schemeClr val="accent1">
                <a:lumMod val="60000"/>
                <a:lumOff val="40000"/>
              </a:schemeClr>
            </a:gs>
            <a:gs pos="15000">
              <a:schemeClr val="accent5">
                <a:lumMod val="60000"/>
                <a:lumOff val="40000"/>
              </a:schemeClr>
            </a:gs>
            <a:gs pos="83000">
              <a:schemeClr val="bg1"/>
            </a:gs>
            <a:gs pos="1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7DA806-7EF1-4257-9146-04F1D0A4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3343422" y="0"/>
            <a:ext cx="2968283" cy="171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56B4-407D-46FB-9539-DEB5296D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6297637" y="-77371"/>
            <a:ext cx="2565010" cy="171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FEBE6-42CB-43EE-91CF-DE749750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492370" y="0"/>
            <a:ext cx="2968283" cy="171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F668A-17BE-4631-8075-3886912D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8848579" y="0"/>
            <a:ext cx="2954215" cy="1716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523272" y="799561"/>
            <a:ext cx="11324492" cy="5514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9E4DBC59-133B-4D7D-BB63-81FC0CEAA56A}"/>
              </a:ext>
            </a:extLst>
          </p:cNvPr>
          <p:cNvSpPr/>
          <p:nvPr/>
        </p:nvSpPr>
        <p:spPr>
          <a:xfrm>
            <a:off x="4332159" y="1091746"/>
            <a:ext cx="2728209" cy="1094282"/>
          </a:xfrm>
          <a:prstGeom prst="downArrowCallou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BDCF3-3C70-49E0-BC8D-489D88773F7B}"/>
              </a:ext>
            </a:extLst>
          </p:cNvPr>
          <p:cNvSpPr txBox="1"/>
          <p:nvPr/>
        </p:nvSpPr>
        <p:spPr>
          <a:xfrm>
            <a:off x="1002422" y="2935645"/>
            <a:ext cx="249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২২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667806-ACED-4CD6-B2B1-A04CEAC97662}"/>
              </a:ext>
            </a:extLst>
          </p:cNvPr>
          <p:cNvSpPr txBox="1"/>
          <p:nvPr/>
        </p:nvSpPr>
        <p:spPr>
          <a:xfrm>
            <a:off x="1125261" y="3871145"/>
            <a:ext cx="249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১৩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316371-7DE7-493C-9389-D08E5F3ABABA}"/>
              </a:ext>
            </a:extLst>
          </p:cNvPr>
          <p:cNvSpPr txBox="1"/>
          <p:nvPr/>
        </p:nvSpPr>
        <p:spPr>
          <a:xfrm>
            <a:off x="1304990" y="2186028"/>
            <a:ext cx="4631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396DED-0E2A-4861-BA22-AFB48BE6FAB4}"/>
              </a:ext>
            </a:extLst>
          </p:cNvPr>
          <p:cNvSpPr txBox="1"/>
          <p:nvPr/>
        </p:nvSpPr>
        <p:spPr>
          <a:xfrm>
            <a:off x="3460653" y="2986855"/>
            <a:ext cx="137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5E7184-F68F-4E1E-9D0B-A3F71F3C806E}"/>
              </a:ext>
            </a:extLst>
          </p:cNvPr>
          <p:cNvSpPr txBox="1"/>
          <p:nvPr/>
        </p:nvSpPr>
        <p:spPr>
          <a:xfrm>
            <a:off x="1125261" y="4866633"/>
            <a:ext cx="3206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১৫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1EC78-D1D4-46CF-B488-2AF849FE7100}"/>
              </a:ext>
            </a:extLst>
          </p:cNvPr>
          <p:cNvSpPr txBox="1"/>
          <p:nvPr/>
        </p:nvSpPr>
        <p:spPr>
          <a:xfrm>
            <a:off x="3497708" y="3891379"/>
            <a:ext cx="137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AFC2A0-34E4-4430-B2AC-659924079325}"/>
              </a:ext>
            </a:extLst>
          </p:cNvPr>
          <p:cNvSpPr txBox="1"/>
          <p:nvPr/>
        </p:nvSpPr>
        <p:spPr>
          <a:xfrm>
            <a:off x="5073786" y="3855577"/>
            <a:ext cx="2968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৩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A9085A-A615-4FEA-BEEC-D21A923E10F8}"/>
              </a:ext>
            </a:extLst>
          </p:cNvPr>
          <p:cNvSpPr txBox="1"/>
          <p:nvPr/>
        </p:nvSpPr>
        <p:spPr>
          <a:xfrm>
            <a:off x="5212933" y="2935645"/>
            <a:ext cx="2968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৩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FE25A-54A2-4917-9AE8-AE756E889273}"/>
              </a:ext>
            </a:extLst>
          </p:cNvPr>
          <p:cNvSpPr txBox="1"/>
          <p:nvPr/>
        </p:nvSpPr>
        <p:spPr>
          <a:xfrm>
            <a:off x="4184335" y="4866633"/>
            <a:ext cx="5889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ভাজ্য ৩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60000"/>
                <a:lumOff val="40000"/>
              </a:schemeClr>
            </a:gs>
            <a:gs pos="79000">
              <a:schemeClr val="bg1"/>
            </a:gs>
            <a:gs pos="84000">
              <a:schemeClr val="bg1"/>
            </a:gs>
            <a:gs pos="85000">
              <a:schemeClr val="accent1">
                <a:lumMod val="60000"/>
                <a:lumOff val="40000"/>
              </a:schemeClr>
            </a:gs>
            <a:gs pos="15000">
              <a:schemeClr val="accent5">
                <a:lumMod val="60000"/>
                <a:lumOff val="40000"/>
              </a:schemeClr>
            </a:gs>
            <a:gs pos="83000">
              <a:schemeClr val="bg1"/>
            </a:gs>
            <a:gs pos="1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7DA806-7EF1-4257-9146-04F1D0A4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3343422" y="0"/>
            <a:ext cx="2968283" cy="171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56B4-407D-46FB-9539-DEB5296D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6297637" y="-77371"/>
            <a:ext cx="2565010" cy="171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FEBE6-42CB-43EE-91CF-DE749750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492370" y="0"/>
            <a:ext cx="2968283" cy="171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F668A-17BE-4631-8075-3886912D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8848579" y="0"/>
            <a:ext cx="2954215" cy="1716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478302" y="886264"/>
            <a:ext cx="11324492" cy="5514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FFDB84-3811-4E79-91A9-B1CCD6E065A5}"/>
              </a:ext>
            </a:extLst>
          </p:cNvPr>
          <p:cNvGrpSpPr/>
          <p:nvPr/>
        </p:nvGrpSpPr>
        <p:grpSpPr>
          <a:xfrm>
            <a:off x="3673653" y="1235561"/>
            <a:ext cx="4608956" cy="964300"/>
            <a:chOff x="3912192" y="1302739"/>
            <a:chExt cx="3123385" cy="817965"/>
          </a:xfrm>
          <a:solidFill>
            <a:schemeClr val="accent6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B47EFC6-F504-4EBC-8FBE-9FF3A22880BB}"/>
                </a:ext>
              </a:extLst>
            </p:cNvPr>
            <p:cNvSpPr/>
            <p:nvPr/>
          </p:nvSpPr>
          <p:spPr>
            <a:xfrm>
              <a:off x="4058578" y="1311811"/>
              <a:ext cx="2976999" cy="808893"/>
            </a:xfrm>
            <a:prstGeom prst="roundRect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505230A4-DBED-4089-A416-E7BCE48E4054}"/>
                </a:ext>
              </a:extLst>
            </p:cNvPr>
            <p:cNvSpPr/>
            <p:nvPr/>
          </p:nvSpPr>
          <p:spPr>
            <a:xfrm>
              <a:off x="3912192" y="1302739"/>
              <a:ext cx="527233" cy="817965"/>
            </a:xfrm>
            <a:prstGeom prst="can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221FC340-B5C0-4AE9-B678-6CCADA6171D1}"/>
                </a:ext>
              </a:extLst>
            </p:cNvPr>
            <p:cNvSpPr/>
            <p:nvPr/>
          </p:nvSpPr>
          <p:spPr>
            <a:xfrm>
              <a:off x="6499627" y="1302739"/>
              <a:ext cx="527233" cy="817965"/>
            </a:xfrm>
            <a:prstGeom prst="can">
              <a:avLst>
                <a:gd name="adj" fmla="val 17459"/>
              </a:avLst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85F4A8-913E-41F4-8ADB-C2DBBCA2F627}"/>
              </a:ext>
            </a:extLst>
          </p:cNvPr>
          <p:cNvSpPr txBox="1"/>
          <p:nvPr/>
        </p:nvSpPr>
        <p:spPr>
          <a:xfrm>
            <a:off x="808383" y="2915478"/>
            <a:ext cx="10442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কাছে ৩৪ টি পেনসিল আছে। তুমি প্রত্যেক শিশুর মধ্যে ৪ টি করে পেনসিল বিতরণ কর। কতজন শিশু পেনসিলগুলো পেতে পারে? কয়টি পেনসিল অবশিষ্ট থাকে?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60000"/>
                <a:lumOff val="40000"/>
              </a:schemeClr>
            </a:gs>
            <a:gs pos="79000">
              <a:schemeClr val="bg1"/>
            </a:gs>
            <a:gs pos="84000">
              <a:schemeClr val="bg1"/>
            </a:gs>
            <a:gs pos="85000">
              <a:schemeClr val="accent1">
                <a:lumMod val="60000"/>
                <a:lumOff val="40000"/>
              </a:schemeClr>
            </a:gs>
            <a:gs pos="15000">
              <a:schemeClr val="accent5">
                <a:lumMod val="60000"/>
                <a:lumOff val="40000"/>
              </a:schemeClr>
            </a:gs>
            <a:gs pos="83000">
              <a:schemeClr val="bg1"/>
            </a:gs>
            <a:gs pos="1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7DA806-7EF1-4257-9146-04F1D0A4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3343422" y="0"/>
            <a:ext cx="2968283" cy="171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56B4-407D-46FB-9539-DEB5296D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6297637" y="-77371"/>
            <a:ext cx="2565010" cy="171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FEBE6-42CB-43EE-91CF-DE749750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492370" y="0"/>
            <a:ext cx="2968283" cy="171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F668A-17BE-4631-8075-3886912D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8848579" y="0"/>
            <a:ext cx="2954215" cy="1716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478302" y="886264"/>
            <a:ext cx="11324492" cy="5514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4C1D5CB5-C85E-4DCC-B271-7631306E032D}"/>
              </a:ext>
            </a:extLst>
          </p:cNvPr>
          <p:cNvSpPr/>
          <p:nvPr/>
        </p:nvSpPr>
        <p:spPr>
          <a:xfrm>
            <a:off x="653945" y="1093405"/>
            <a:ext cx="2565010" cy="1603513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9327A-82D7-439F-A185-BE3A8381900C}"/>
              </a:ext>
            </a:extLst>
          </p:cNvPr>
          <p:cNvSpPr txBox="1"/>
          <p:nvPr/>
        </p:nvSpPr>
        <p:spPr>
          <a:xfrm>
            <a:off x="4428980" y="2373752"/>
            <a:ext cx="168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ভাগ কর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D2F67-37C7-4705-AF81-E91032B47FCE}"/>
              </a:ext>
            </a:extLst>
          </p:cNvPr>
          <p:cNvSpPr txBox="1"/>
          <p:nvPr/>
        </p:nvSpPr>
        <p:spPr>
          <a:xfrm>
            <a:off x="4292635" y="3105834"/>
            <a:ext cx="209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২৭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522A08-3625-4ACD-B9AC-6433F81B57EB}"/>
              </a:ext>
            </a:extLst>
          </p:cNvPr>
          <p:cNvSpPr txBox="1"/>
          <p:nvPr/>
        </p:nvSpPr>
        <p:spPr>
          <a:xfrm>
            <a:off x="4292635" y="3735363"/>
            <a:ext cx="209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৩১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12FE3D-6A6F-4333-A8D3-5FC7528A9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358" y="1073626"/>
            <a:ext cx="2954215" cy="267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60000"/>
                <a:lumOff val="40000"/>
              </a:schemeClr>
            </a:gs>
            <a:gs pos="79000">
              <a:schemeClr val="bg1"/>
            </a:gs>
            <a:gs pos="84000">
              <a:schemeClr val="bg1"/>
            </a:gs>
            <a:gs pos="85000">
              <a:schemeClr val="accent1">
                <a:lumMod val="60000"/>
                <a:lumOff val="40000"/>
              </a:schemeClr>
            </a:gs>
            <a:gs pos="15000">
              <a:schemeClr val="accent5">
                <a:lumMod val="60000"/>
                <a:lumOff val="40000"/>
              </a:schemeClr>
            </a:gs>
            <a:gs pos="83000">
              <a:schemeClr val="bg1"/>
            </a:gs>
            <a:gs pos="1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181309-3EE5-4803-8BD1-31654E333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353"/>
            <a:ext cx="1238423" cy="8668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417AD-5FF2-4B02-9FCA-EE7ECCE54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23" y="1001353"/>
            <a:ext cx="1238423" cy="8668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A7B16B-3693-4EB4-9A15-4285F1FAB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799" y="1001353"/>
            <a:ext cx="1238423" cy="8668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7660F5-D4A3-4641-B33B-861C9F205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76" y="1001353"/>
            <a:ext cx="1238423" cy="8668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90CEFB-6997-496F-AD1A-F5E385B2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46" y="1001353"/>
            <a:ext cx="1190791" cy="8668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B68D63-5315-48AC-B8BD-7B94C335F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94" y="1001353"/>
            <a:ext cx="1190791" cy="8668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434B78-3B3F-4723-BFBA-3623E73BC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84" y="1001353"/>
            <a:ext cx="1238423" cy="8668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BDB706-62A2-4A26-B116-335CA98ED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85" y="1001353"/>
            <a:ext cx="1238423" cy="8668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AA1F13-7A9E-4267-936B-84D2AB83E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08" y="1001353"/>
            <a:ext cx="1311233" cy="8668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1EF0EA-D740-41A3-9D11-AFBC7B31E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107" y="1001353"/>
            <a:ext cx="1214269" cy="8668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A1DEFE6-515A-4651-B4E1-F761386F5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2" y="1868249"/>
            <a:ext cx="4905375" cy="398839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0397BA5-DB41-4FEF-89D8-714783F17243}"/>
              </a:ext>
            </a:extLst>
          </p:cNvPr>
          <p:cNvSpPr/>
          <p:nvPr/>
        </p:nvSpPr>
        <p:spPr>
          <a:xfrm>
            <a:off x="0" y="1868249"/>
            <a:ext cx="3667637" cy="39883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AB182B-D4FC-40B7-9B19-FDF883444F6F}"/>
              </a:ext>
            </a:extLst>
          </p:cNvPr>
          <p:cNvSpPr/>
          <p:nvPr/>
        </p:nvSpPr>
        <p:spPr>
          <a:xfrm>
            <a:off x="8524365" y="1868249"/>
            <a:ext cx="3667637" cy="39883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48A9A65-E0A5-4B2E-A6AE-46B5305B2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84" y="1103650"/>
            <a:ext cx="671616" cy="66230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01E41AD-DA54-490E-A12B-EBCF3413E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164" y="4562468"/>
            <a:ext cx="671616" cy="66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39154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82591 -0.520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9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60000"/>
                <a:lumOff val="40000"/>
              </a:schemeClr>
            </a:gs>
            <a:gs pos="23000">
              <a:schemeClr val="accent1">
                <a:lumMod val="5000"/>
                <a:lumOff val="95000"/>
              </a:schemeClr>
            </a:gs>
            <a:gs pos="81000">
              <a:schemeClr val="bg1"/>
            </a:gs>
            <a:gs pos="81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7DA806-7EF1-4257-9146-04F1D0A4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3343422" y="0"/>
            <a:ext cx="2968283" cy="171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56B4-407D-46FB-9539-DEB5296D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6297637" y="-77371"/>
            <a:ext cx="2565010" cy="171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FEBE6-42CB-43EE-91CF-DE749750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492370" y="0"/>
            <a:ext cx="2968283" cy="171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F668A-17BE-4631-8075-3886912D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8848579" y="0"/>
            <a:ext cx="2954215" cy="1716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389206" y="782627"/>
            <a:ext cx="11413588" cy="5514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4DA32A-8E5C-4067-984C-61CE17F427D2}"/>
              </a:ext>
            </a:extLst>
          </p:cNvPr>
          <p:cNvGrpSpPr/>
          <p:nvPr/>
        </p:nvGrpSpPr>
        <p:grpSpPr>
          <a:xfrm>
            <a:off x="-4054738" y="650206"/>
            <a:ext cx="3690586" cy="5395166"/>
            <a:chOff x="461882" y="899617"/>
            <a:chExt cx="3363409" cy="53951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D6E1C3-410E-4C6C-82F2-5D06C428E6DB}"/>
                </a:ext>
              </a:extLst>
            </p:cNvPr>
            <p:cNvSpPr/>
            <p:nvPr/>
          </p:nvSpPr>
          <p:spPr>
            <a:xfrm>
              <a:off x="2072641" y="899617"/>
              <a:ext cx="154744" cy="128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 b="1">
                <a:solidFill>
                  <a:schemeClr val="bg1"/>
                </a:solidFill>
              </a:endParaRPr>
            </a:p>
          </p:txBody>
        </p:sp>
        <p:sp>
          <p:nvSpPr>
            <p:cNvPr id="16" name="Flowchart: Decision 15">
              <a:extLst>
                <a:ext uri="{FF2B5EF4-FFF2-40B4-BE49-F238E27FC236}">
                  <a16:creationId xmlns:a16="http://schemas.microsoft.com/office/drawing/2014/main" id="{18E39536-B924-42AC-A99F-D3831364B193}"/>
                </a:ext>
              </a:extLst>
            </p:cNvPr>
            <p:cNvSpPr/>
            <p:nvPr/>
          </p:nvSpPr>
          <p:spPr>
            <a:xfrm>
              <a:off x="461882" y="2011679"/>
              <a:ext cx="3363409" cy="4283104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endPara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DFA2A43-E0C1-4C82-AB90-336C409CF8B7}"/>
              </a:ext>
            </a:extLst>
          </p:cNvPr>
          <p:cNvGrpSpPr/>
          <p:nvPr/>
        </p:nvGrpSpPr>
        <p:grpSpPr>
          <a:xfrm>
            <a:off x="-3517333" y="781914"/>
            <a:ext cx="2825260" cy="2757981"/>
            <a:chOff x="3343422" y="899617"/>
            <a:chExt cx="2825260" cy="27579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B8AF02-9175-4DA7-85BF-D5D15C6623F7}"/>
                </a:ext>
              </a:extLst>
            </p:cNvPr>
            <p:cNvSpPr/>
            <p:nvPr/>
          </p:nvSpPr>
          <p:spPr>
            <a:xfrm>
              <a:off x="4651310" y="899617"/>
              <a:ext cx="154744" cy="85812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solidFill>
                  <a:schemeClr val="bg1"/>
                </a:solidFill>
              </a:endParaRPr>
            </a:p>
          </p:txBody>
        </p:sp>
        <p:sp>
          <p:nvSpPr>
            <p:cNvPr id="17" name="Flowchart: Decision 16">
              <a:extLst>
                <a:ext uri="{FF2B5EF4-FFF2-40B4-BE49-F238E27FC236}">
                  <a16:creationId xmlns:a16="http://schemas.microsoft.com/office/drawing/2014/main" id="{19641E47-1882-4A5F-9AF1-741F318FE6A9}"/>
                </a:ext>
              </a:extLst>
            </p:cNvPr>
            <p:cNvSpPr/>
            <p:nvPr/>
          </p:nvSpPr>
          <p:spPr>
            <a:xfrm>
              <a:off x="3343422" y="1582614"/>
              <a:ext cx="2825260" cy="2074984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BD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ঠে</a:t>
              </a:r>
              <a:endPara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B52571-E018-42C0-B6F1-0D5388D576E4}"/>
              </a:ext>
            </a:extLst>
          </p:cNvPr>
          <p:cNvGrpSpPr/>
          <p:nvPr/>
        </p:nvGrpSpPr>
        <p:grpSpPr>
          <a:xfrm>
            <a:off x="-4019817" y="650206"/>
            <a:ext cx="3570800" cy="5399574"/>
            <a:chOff x="5452429" y="886263"/>
            <a:chExt cx="3570800" cy="53995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E29205-454F-4876-A326-715AB4F3D73A}"/>
                </a:ext>
              </a:extLst>
            </p:cNvPr>
            <p:cNvSpPr/>
            <p:nvPr/>
          </p:nvSpPr>
          <p:spPr>
            <a:xfrm flipH="1">
              <a:off x="7160457" y="886263"/>
              <a:ext cx="154744" cy="21769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lowchart: Decision 17">
              <a:extLst>
                <a:ext uri="{FF2B5EF4-FFF2-40B4-BE49-F238E27FC236}">
                  <a16:creationId xmlns:a16="http://schemas.microsoft.com/office/drawing/2014/main" id="{2897E45C-F852-4E15-BCDA-3D853896E515}"/>
                </a:ext>
              </a:extLst>
            </p:cNvPr>
            <p:cNvSpPr/>
            <p:nvPr/>
          </p:nvSpPr>
          <p:spPr>
            <a:xfrm>
              <a:off x="5452429" y="2170831"/>
              <a:ext cx="3570800" cy="4115006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BD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BD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452733-FFE6-42FE-B537-5C1C45A954D6}"/>
              </a:ext>
            </a:extLst>
          </p:cNvPr>
          <p:cNvGrpSpPr/>
          <p:nvPr/>
        </p:nvGrpSpPr>
        <p:grpSpPr>
          <a:xfrm>
            <a:off x="-3472373" y="650206"/>
            <a:ext cx="2593142" cy="3329025"/>
            <a:chOff x="8804031" y="852598"/>
            <a:chExt cx="2593142" cy="33290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7B8657-12F9-4C9E-AB53-F51D50EBF2CC}"/>
                </a:ext>
              </a:extLst>
            </p:cNvPr>
            <p:cNvSpPr/>
            <p:nvPr/>
          </p:nvSpPr>
          <p:spPr>
            <a:xfrm>
              <a:off x="10041987" y="852598"/>
              <a:ext cx="154744" cy="128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lowchart: Decision 18">
              <a:extLst>
                <a:ext uri="{FF2B5EF4-FFF2-40B4-BE49-F238E27FC236}">
                  <a16:creationId xmlns:a16="http://schemas.microsoft.com/office/drawing/2014/main" id="{DAC28479-7EBE-404A-A90D-B388E509847F}"/>
                </a:ext>
              </a:extLst>
            </p:cNvPr>
            <p:cNvSpPr/>
            <p:nvPr/>
          </p:nvSpPr>
          <p:spPr>
            <a:xfrm>
              <a:off x="8804031" y="1867487"/>
              <a:ext cx="2593142" cy="2314136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BD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BD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bn-BD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1" name="Picture 3" descr="F:\New folder (2)\Animated gif\img8.gif">
            <a:extLst>
              <a:ext uri="{FF2B5EF4-FFF2-40B4-BE49-F238E27FC236}">
                <a16:creationId xmlns:a16="http://schemas.microsoft.com/office/drawing/2014/main" id="{2464464A-322F-4A67-8F04-6C65AD9307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52" y="418778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New folder (2)\Animated gif\img8.gif">
            <a:extLst>
              <a:ext uri="{FF2B5EF4-FFF2-40B4-BE49-F238E27FC236}">
                <a16:creationId xmlns:a16="http://schemas.microsoft.com/office/drawing/2014/main" id="{EC6FF484-6140-47B7-9609-ECE1C0246F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801" y="401792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:\New folder (2)\Animated gif\img8.gif">
            <a:extLst>
              <a:ext uri="{FF2B5EF4-FFF2-40B4-BE49-F238E27FC236}">
                <a16:creationId xmlns:a16="http://schemas.microsoft.com/office/drawing/2014/main" id="{90B98806-5DDA-4B6E-B67C-CE7FE7C140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43" y="160502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New folder (2)\Animated gif\img8.gif">
            <a:extLst>
              <a:ext uri="{FF2B5EF4-FFF2-40B4-BE49-F238E27FC236}">
                <a16:creationId xmlns:a16="http://schemas.microsoft.com/office/drawing/2014/main" id="{53E07B09-EB65-4119-BE77-03AAADFBAD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05" y="1738692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F:\New folder (2)\Animated gif\img8.gif">
            <a:extLst>
              <a:ext uri="{FF2B5EF4-FFF2-40B4-BE49-F238E27FC236}">
                <a16:creationId xmlns:a16="http://schemas.microsoft.com/office/drawing/2014/main" id="{E7636B9D-4C0B-4C0E-97C2-045512145E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71" y="82670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99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38255 0.023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28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60925 0.004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5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81198 0.023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9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5.55112E-17 L 1.02136 0.02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68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60000"/>
                <a:lumOff val="40000"/>
              </a:schemeClr>
            </a:gs>
            <a:gs pos="23000">
              <a:schemeClr val="accent1">
                <a:lumMod val="5000"/>
                <a:lumOff val="95000"/>
              </a:schemeClr>
            </a:gs>
            <a:gs pos="81000">
              <a:schemeClr val="bg1"/>
            </a:gs>
            <a:gs pos="81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7DA806-7EF1-4257-9146-04F1D0A4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3343422" y="0"/>
            <a:ext cx="2968283" cy="171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56B4-407D-46FB-9539-DEB5296D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6297637" y="-77371"/>
            <a:ext cx="2565010" cy="171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FEBE6-42CB-43EE-91CF-DE749750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492370" y="0"/>
            <a:ext cx="2968283" cy="171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F668A-17BE-4631-8075-3886912D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8848579" y="0"/>
            <a:ext cx="2954215" cy="1716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478302" y="886264"/>
            <a:ext cx="11324492" cy="5514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30AD0D-52A1-441E-B14E-CE3B78872A1A}"/>
              </a:ext>
            </a:extLst>
          </p:cNvPr>
          <p:cNvSpPr/>
          <p:nvPr/>
        </p:nvSpPr>
        <p:spPr>
          <a:xfrm>
            <a:off x="3474721" y="1102121"/>
            <a:ext cx="4823790" cy="8216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82550" contourW="12700">
              <a:bevelT w="38100" h="38100"/>
              <a:bevelB h="25400" prst="softRound"/>
            </a:sp3d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83189C44-A028-412E-B6A6-02B6C0A5DDB9}"/>
              </a:ext>
            </a:extLst>
          </p:cNvPr>
          <p:cNvSpPr/>
          <p:nvPr/>
        </p:nvSpPr>
        <p:spPr>
          <a:xfrm>
            <a:off x="1793629" y="2353280"/>
            <a:ext cx="8567225" cy="323556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 মাদ্রাসা সরকারি প্রাথমিক বিদ্যালয়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 সদর,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60000"/>
                <a:lumOff val="40000"/>
              </a:schemeClr>
            </a:gs>
            <a:gs pos="23000">
              <a:schemeClr val="accent1">
                <a:lumMod val="5000"/>
                <a:lumOff val="95000"/>
              </a:schemeClr>
            </a:gs>
            <a:gs pos="81000">
              <a:schemeClr val="bg1"/>
            </a:gs>
            <a:gs pos="81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7DA806-7EF1-4257-9146-04F1D0A4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3343422" y="0"/>
            <a:ext cx="2968283" cy="171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56B4-407D-46FB-9539-DEB5296D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6297637" y="-77371"/>
            <a:ext cx="2565010" cy="171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FEBE6-42CB-43EE-91CF-DE749750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492370" y="0"/>
            <a:ext cx="2968283" cy="171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F668A-17BE-4631-8075-3886912D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8848579" y="0"/>
            <a:ext cx="2954215" cy="1716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478302" y="886264"/>
            <a:ext cx="11324492" cy="564705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FE31B2-3FB0-4229-8ECB-A901D64269F1}"/>
              </a:ext>
            </a:extLst>
          </p:cNvPr>
          <p:cNvSpPr/>
          <p:nvPr/>
        </p:nvSpPr>
        <p:spPr>
          <a:xfrm>
            <a:off x="4338967" y="1060657"/>
            <a:ext cx="4823790" cy="8216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82550" contourW="12700">
              <a:bevelT w="38100" h="38100"/>
              <a:bevelB h="25400" prst="softRound"/>
            </a:sp3d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B0F6987F-3D69-4902-9139-3FF86AFCFC38}"/>
              </a:ext>
            </a:extLst>
          </p:cNvPr>
          <p:cNvSpPr/>
          <p:nvPr/>
        </p:nvSpPr>
        <p:spPr>
          <a:xfrm>
            <a:off x="2996418" y="1983338"/>
            <a:ext cx="8504793" cy="415552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গণিত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: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( 2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: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৬৩ ও ৬৪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BC943D-1DCE-4C4E-9201-F536EDF9E0C6}"/>
              </a:ext>
            </a:extLst>
          </p:cNvPr>
          <p:cNvGrpSpPr/>
          <p:nvPr/>
        </p:nvGrpSpPr>
        <p:grpSpPr>
          <a:xfrm>
            <a:off x="690789" y="1897749"/>
            <a:ext cx="3435691" cy="4321559"/>
            <a:chOff x="798684" y="1882292"/>
            <a:chExt cx="3435691" cy="432155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2F020CD-2509-4C2F-96B5-612F8A7F8339}"/>
                </a:ext>
              </a:extLst>
            </p:cNvPr>
            <p:cNvSpPr/>
            <p:nvPr/>
          </p:nvSpPr>
          <p:spPr>
            <a:xfrm>
              <a:off x="798684" y="1882292"/>
              <a:ext cx="3435691" cy="432155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AE41E6-6030-4492-BEB8-BFBA83A23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48" y="1947278"/>
              <a:ext cx="3219899" cy="41915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8980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60000"/>
                <a:lumOff val="40000"/>
              </a:schemeClr>
            </a:gs>
            <a:gs pos="23000">
              <a:schemeClr val="accent1">
                <a:lumMod val="5000"/>
                <a:lumOff val="95000"/>
              </a:schemeClr>
            </a:gs>
            <a:gs pos="81000">
              <a:schemeClr val="bg1"/>
            </a:gs>
            <a:gs pos="81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7DA806-7EF1-4257-9146-04F1D0A4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3343422" y="0"/>
            <a:ext cx="2968283" cy="171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56B4-407D-46FB-9539-DEB5296D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6297637" y="-77371"/>
            <a:ext cx="2565010" cy="171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FEBE6-42CB-43EE-91CF-DE749750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492370" y="0"/>
            <a:ext cx="2968283" cy="171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F668A-17BE-4631-8075-3886912D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8848579" y="0"/>
            <a:ext cx="2954215" cy="1716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478302" y="886264"/>
            <a:ext cx="11324492" cy="5514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21223E17-8663-49C1-BC2C-BEB3FFBACC37}"/>
              </a:ext>
            </a:extLst>
          </p:cNvPr>
          <p:cNvSpPr/>
          <p:nvPr/>
        </p:nvSpPr>
        <p:spPr>
          <a:xfrm>
            <a:off x="4358639" y="1227410"/>
            <a:ext cx="3474721" cy="1716258"/>
          </a:xfrm>
          <a:prstGeom prst="pentagon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1D1AD80E-8751-4D1C-8964-B6EB013553C5}"/>
              </a:ext>
            </a:extLst>
          </p:cNvPr>
          <p:cNvSpPr/>
          <p:nvPr/>
        </p:nvSpPr>
        <p:spPr>
          <a:xfrm>
            <a:off x="1400958" y="3425485"/>
            <a:ext cx="9793357" cy="1716258"/>
          </a:xfrm>
          <a:prstGeom prst="hexagon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১৩.১.১ দুই অঙ্কের সংখ্যাকে এক অঙ্কের সংখ্যা দ্বারা ( নামতার সাহায্যে ) ভাগ করতে পারবে।   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60000"/>
                <a:lumOff val="40000"/>
              </a:schemeClr>
            </a:gs>
            <a:gs pos="23000">
              <a:schemeClr val="accent1">
                <a:lumMod val="5000"/>
                <a:lumOff val="95000"/>
              </a:schemeClr>
            </a:gs>
            <a:gs pos="81000">
              <a:schemeClr val="bg1"/>
            </a:gs>
            <a:gs pos="81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7DA806-7EF1-4257-9146-04F1D0A43F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3343422" y="0"/>
            <a:ext cx="2968283" cy="171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56B4-407D-46FB-9539-DEB5296DA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6297637" y="-77371"/>
            <a:ext cx="2565010" cy="171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FEBE6-42CB-43EE-91CF-DE74975016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492370" y="0"/>
            <a:ext cx="2968283" cy="171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F668A-17BE-4631-8075-3886912DC0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8848579" y="0"/>
            <a:ext cx="2954215" cy="1716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460816" y="858129"/>
            <a:ext cx="11324492" cy="5514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873032A-66FD-4702-8066-0D4A91B98D42}"/>
              </a:ext>
            </a:extLst>
          </p:cNvPr>
          <p:cNvSpPr/>
          <p:nvPr/>
        </p:nvSpPr>
        <p:spPr>
          <a:xfrm>
            <a:off x="3280076" y="1246750"/>
            <a:ext cx="6335365" cy="861646"/>
          </a:xfrm>
          <a:prstGeom prst="hexagon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/>
            </a:sp3d>
          </a:bodyPr>
          <a:lstStyle/>
          <a:p>
            <a:pPr algn="just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এসো,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0D50F5A1-E7F2-43FC-8038-BDBE41F414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623473"/>
              </p:ext>
            </p:extLst>
          </p:nvPr>
        </p:nvGraphicFramePr>
        <p:xfrm>
          <a:off x="5419725" y="3208338"/>
          <a:ext cx="1352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Packager Shell Object" showAsIcon="1" r:id="rId4" imgW="1351800" imgH="437760" progId="Package">
                  <p:embed/>
                </p:oleObj>
              </mc:Choice>
              <mc:Fallback>
                <p:oleObj name="Packager Shell Object" showAsIcon="1" r:id="rId4" imgW="13518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9725" y="3208338"/>
                        <a:ext cx="13525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exagon 12">
            <a:extLst>
              <a:ext uri="{FF2B5EF4-FFF2-40B4-BE49-F238E27FC236}">
                <a16:creationId xmlns:a16="http://schemas.microsoft.com/office/drawing/2014/main" id="{50EE6598-72C1-4C89-B10D-46926D9063EC}"/>
              </a:ext>
            </a:extLst>
          </p:cNvPr>
          <p:cNvSpPr/>
          <p:nvPr/>
        </p:nvSpPr>
        <p:spPr>
          <a:xfrm>
            <a:off x="3343422" y="4610563"/>
            <a:ext cx="6208675" cy="861646"/>
          </a:xfrm>
          <a:prstGeom prst="hexagon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/>
            </a:sp3d>
          </a:bodyPr>
          <a:lstStyle/>
          <a:p>
            <a:pPr algn="just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কী দেখলে ?   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7F209434-3473-4029-AAA1-5791F133304F}"/>
              </a:ext>
            </a:extLst>
          </p:cNvPr>
          <p:cNvSpPr/>
          <p:nvPr/>
        </p:nvSpPr>
        <p:spPr>
          <a:xfrm>
            <a:off x="3015577" y="4567260"/>
            <a:ext cx="6564120" cy="861646"/>
          </a:xfrm>
          <a:prstGeom prst="hexagon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/>
            </a:sp3d>
          </a:bodyPr>
          <a:lstStyle/>
          <a:p>
            <a:pPr algn="just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 শিশুকে পেয়ারা দিল।   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10B32681-AA45-4F65-96D6-451AEBED4EFE}"/>
              </a:ext>
            </a:extLst>
          </p:cNvPr>
          <p:cNvSpPr/>
          <p:nvPr/>
        </p:nvSpPr>
        <p:spPr>
          <a:xfrm>
            <a:off x="1128511" y="4516938"/>
            <a:ext cx="9934976" cy="1048896"/>
          </a:xfrm>
          <a:prstGeom prst="hexagon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/>
            </a:sp3d>
          </a:bodyPr>
          <a:lstStyle/>
          <a:p>
            <a:pPr algn="just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 মাঝে পেয়ারাগুলো কীভাবে দিল?   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B031DC06-836B-4B8B-8891-85F9764A4260}"/>
              </a:ext>
            </a:extLst>
          </p:cNvPr>
          <p:cNvSpPr/>
          <p:nvPr/>
        </p:nvSpPr>
        <p:spPr>
          <a:xfrm>
            <a:off x="1563017" y="4610563"/>
            <a:ext cx="9065965" cy="861646"/>
          </a:xfrm>
          <a:prstGeom prst="hexagon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/>
            </a:sp3d>
          </a:bodyPr>
          <a:lstStyle/>
          <a:p>
            <a:pPr algn="just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জনকে সমানভাবে ভাগ করে দিলেন।   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60000"/>
                <a:lumOff val="40000"/>
              </a:schemeClr>
            </a:gs>
            <a:gs pos="23000">
              <a:schemeClr val="accent1">
                <a:lumMod val="5000"/>
                <a:lumOff val="95000"/>
              </a:schemeClr>
            </a:gs>
            <a:gs pos="81000">
              <a:schemeClr val="bg1"/>
            </a:gs>
            <a:gs pos="81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7DA806-7EF1-4257-9146-04F1D0A4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3343422" y="0"/>
            <a:ext cx="2968283" cy="171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56B4-407D-46FB-9539-DEB5296D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6297637" y="-77371"/>
            <a:ext cx="2565010" cy="171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FEBE6-42CB-43EE-91CF-DE749750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492370" y="0"/>
            <a:ext cx="2968283" cy="171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F668A-17BE-4631-8075-3886912D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8848579" y="0"/>
            <a:ext cx="2954215" cy="1716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478302" y="886264"/>
            <a:ext cx="11324492" cy="5514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D5018B-A3AC-46C1-A237-F941FFF9F307}"/>
              </a:ext>
            </a:extLst>
          </p:cNvPr>
          <p:cNvSpPr/>
          <p:nvPr/>
        </p:nvSpPr>
        <p:spPr>
          <a:xfrm>
            <a:off x="2369660" y="1299764"/>
            <a:ext cx="7182853" cy="11242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CB0B0-98E0-43D8-88E2-7C27C14D1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62" y="2367946"/>
            <a:ext cx="7182852" cy="3801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F5EB29-5BA8-463C-9DC0-D1B135588CDB}"/>
              </a:ext>
            </a:extLst>
          </p:cNvPr>
          <p:cNvSpPr txBox="1"/>
          <p:nvPr/>
        </p:nvSpPr>
        <p:spPr>
          <a:xfrm>
            <a:off x="4827563" y="2445317"/>
            <a:ext cx="5141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66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7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60000"/>
                <a:lumOff val="40000"/>
              </a:schemeClr>
            </a:gs>
            <a:gs pos="79000">
              <a:schemeClr val="bg1"/>
            </a:gs>
            <a:gs pos="84000">
              <a:schemeClr val="bg1"/>
            </a:gs>
            <a:gs pos="85000">
              <a:schemeClr val="accent1">
                <a:lumMod val="60000"/>
                <a:lumOff val="40000"/>
              </a:schemeClr>
            </a:gs>
            <a:gs pos="15000">
              <a:schemeClr val="accent5">
                <a:lumMod val="60000"/>
                <a:lumOff val="40000"/>
              </a:schemeClr>
            </a:gs>
            <a:gs pos="83000">
              <a:schemeClr val="bg1"/>
            </a:gs>
            <a:gs pos="1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7DA806-7EF1-4257-9146-04F1D0A4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3343422" y="0"/>
            <a:ext cx="2968283" cy="171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856B4-407D-46FB-9539-DEB5296D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6297637" y="-77371"/>
            <a:ext cx="2565010" cy="171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FEBE6-42CB-43EE-91CF-DE749750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492370" y="0"/>
            <a:ext cx="2968283" cy="171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F668A-17BE-4631-8075-3886912D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452"/>
          <a:stretch/>
        </p:blipFill>
        <p:spPr>
          <a:xfrm>
            <a:off x="8848579" y="0"/>
            <a:ext cx="2954215" cy="1716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478302" y="886264"/>
            <a:ext cx="11324492" cy="5514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D939D-2256-4269-92A1-C0BA629E6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43" y="1089977"/>
            <a:ext cx="2128603" cy="19850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C33CEB-F0FE-4E93-A98F-7551CE1F26F4}"/>
              </a:ext>
            </a:extLst>
          </p:cNvPr>
          <p:cNvSpPr txBox="1"/>
          <p:nvPr/>
        </p:nvSpPr>
        <p:spPr>
          <a:xfrm>
            <a:off x="764498" y="4444585"/>
            <a:ext cx="10373193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১৪ টি কমলালেবু আছে এবং সেগুলো আমার বন্ধুদের ৪ জনকে সমানভাবে বিতরণ করতে চাই। প্রত্যেকে কয়টি করে পাবে?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68B9652-8FED-47E1-AD34-ED6DC25EC969}"/>
              </a:ext>
            </a:extLst>
          </p:cNvPr>
          <p:cNvSpPr/>
          <p:nvPr/>
        </p:nvSpPr>
        <p:spPr>
          <a:xfrm>
            <a:off x="5482863" y="3153193"/>
            <a:ext cx="786562" cy="121320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BD6B07-29C3-4812-B668-3F8658F37617}"/>
              </a:ext>
            </a:extLst>
          </p:cNvPr>
          <p:cNvGrpSpPr/>
          <p:nvPr/>
        </p:nvGrpSpPr>
        <p:grpSpPr>
          <a:xfrm>
            <a:off x="926391" y="833687"/>
            <a:ext cx="1414031" cy="1569660"/>
            <a:chOff x="926391" y="833687"/>
            <a:chExt cx="1414031" cy="1569660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610D9425-629D-4230-969D-A696E00A46F5}"/>
                </a:ext>
              </a:extLst>
            </p:cNvPr>
            <p:cNvSpPr/>
            <p:nvPr/>
          </p:nvSpPr>
          <p:spPr>
            <a:xfrm rot="15933682">
              <a:off x="1046084" y="892116"/>
              <a:ext cx="1174646" cy="1414031"/>
            </a:xfrm>
            <a:prstGeom prst="cloudCallou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C47496-1133-46D4-AE69-932B801FEC66}"/>
                </a:ext>
              </a:extLst>
            </p:cNvPr>
            <p:cNvSpPr txBox="1"/>
            <p:nvPr/>
          </p:nvSpPr>
          <p:spPr>
            <a:xfrm>
              <a:off x="1195414" y="833687"/>
              <a:ext cx="9816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39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60000"/>
                <a:lumOff val="40000"/>
              </a:schemeClr>
            </a:gs>
            <a:gs pos="79000">
              <a:schemeClr val="bg1"/>
            </a:gs>
            <a:gs pos="84000">
              <a:schemeClr val="bg1"/>
            </a:gs>
            <a:gs pos="85000">
              <a:schemeClr val="accent1">
                <a:lumMod val="60000"/>
                <a:lumOff val="40000"/>
              </a:schemeClr>
            </a:gs>
            <a:gs pos="15000">
              <a:schemeClr val="accent5">
                <a:lumMod val="60000"/>
                <a:lumOff val="40000"/>
              </a:schemeClr>
            </a:gs>
            <a:gs pos="83000">
              <a:schemeClr val="bg1"/>
            </a:gs>
            <a:gs pos="1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222331-13F3-41E7-8F1B-F10EC871947E}"/>
              </a:ext>
            </a:extLst>
          </p:cNvPr>
          <p:cNvSpPr/>
          <p:nvPr/>
        </p:nvSpPr>
        <p:spPr>
          <a:xfrm>
            <a:off x="478302" y="404734"/>
            <a:ext cx="11324492" cy="59960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899C3-A43F-4E5D-BC13-81FBE37B6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4" y="665842"/>
            <a:ext cx="782616" cy="751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A936C-EA22-4D05-B725-ACA5E7982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39" y="673485"/>
            <a:ext cx="782616" cy="751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142A6B-2EA4-414A-8D3D-58B02C0D2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68" y="717757"/>
            <a:ext cx="782616" cy="751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307292-FA3D-4957-96F6-B8EB51841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955" y="745754"/>
            <a:ext cx="782616" cy="751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12BE24-873F-4258-959F-E34EDDE26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43" y="737129"/>
            <a:ext cx="782616" cy="7518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4BD1C8-B876-4FFE-8AFD-3FEDDD5FB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89" y="717757"/>
            <a:ext cx="782616" cy="7518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9AA287-A907-4454-8596-0C9BD202F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39" y="717757"/>
            <a:ext cx="782616" cy="7518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06484E-69C7-45AC-A90D-FA1BC7B59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43" y="717757"/>
            <a:ext cx="782616" cy="7518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E8E56E-02CD-4B28-AD9B-B4972BEFF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06" y="737129"/>
            <a:ext cx="782616" cy="7518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5CC931-F2BD-484D-9A6D-919C81F83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91" y="738406"/>
            <a:ext cx="782616" cy="7518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3444CF-F555-419B-825E-E3B0ADDEF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22" y="737129"/>
            <a:ext cx="782616" cy="7518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7C92CA-42D8-47EC-9E52-BB39F20E3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14" y="642412"/>
            <a:ext cx="782616" cy="7518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8B1B81-65E4-49C4-BBA7-9FE13D726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60" y="673485"/>
            <a:ext cx="782616" cy="7518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4DD11C-8DD9-4E6B-840C-30CB890F5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87" y="684173"/>
            <a:ext cx="782616" cy="751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B620DB-7D35-4D88-AD4E-FEC8ED5DE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459" y="1782638"/>
            <a:ext cx="1088800" cy="1333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C0CD11-3DE6-4A01-849E-85598AEF5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2" y="1966436"/>
            <a:ext cx="1047896" cy="1149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186C756-1965-4DCD-80CF-E2D312811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95" y="1760700"/>
            <a:ext cx="1047895" cy="1333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4E6A75C-869B-4544-AB3D-6AE88872E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12" y="1782638"/>
            <a:ext cx="1088800" cy="1333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0CADE55-51D8-474A-BDD7-AB0EECE0828B}"/>
              </a:ext>
            </a:extLst>
          </p:cNvPr>
          <p:cNvSpPr txBox="1"/>
          <p:nvPr/>
        </p:nvSpPr>
        <p:spPr>
          <a:xfrm>
            <a:off x="1265532" y="4985027"/>
            <a:ext cx="993212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যখন ২ টি করে বিতরণ করা হয়, ৪ × ২ = ৮, ৬ টি থাকে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48DA63-CB77-4F11-89AE-70D78FDE6D36}"/>
              </a:ext>
            </a:extLst>
          </p:cNvPr>
          <p:cNvSpPr txBox="1"/>
          <p:nvPr/>
        </p:nvSpPr>
        <p:spPr>
          <a:xfrm>
            <a:off x="1091181" y="5013024"/>
            <a:ext cx="1010647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যখন ৩ টি করে বিতরণ করা হয়, ৪ × ৩ = ১২, ২ টি থাকে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3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06419 0.357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1789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21796 0.35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177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39284 0.357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178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0056 0.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1875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547 0.376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1879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1181 0.35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1787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03203 0.360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1800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56E-17 L 0.13881 0.354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15599 0.472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361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01263 0.4682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340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22 0.4657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328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957 0.456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536</Words>
  <Application>Microsoft Office PowerPoint</Application>
  <PresentationFormat>Widescreen</PresentationFormat>
  <Paragraphs>94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85</cp:revision>
  <dcterms:created xsi:type="dcterms:W3CDTF">2019-10-11T17:49:06Z</dcterms:created>
  <dcterms:modified xsi:type="dcterms:W3CDTF">2019-11-28T18:28:17Z</dcterms:modified>
</cp:coreProperties>
</file>