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4"/>
  </p:notesMasterIdLst>
  <p:sldIdLst>
    <p:sldId id="283" r:id="rId2"/>
    <p:sldId id="266" r:id="rId3"/>
    <p:sldId id="274" r:id="rId4"/>
    <p:sldId id="275" r:id="rId5"/>
    <p:sldId id="276" r:id="rId6"/>
    <p:sldId id="256" r:id="rId7"/>
    <p:sldId id="277" r:id="rId8"/>
    <p:sldId id="257" r:id="rId9"/>
    <p:sldId id="259" r:id="rId10"/>
    <p:sldId id="258" r:id="rId11"/>
    <p:sldId id="260" r:id="rId12"/>
    <p:sldId id="279" r:id="rId13"/>
    <p:sldId id="261" r:id="rId14"/>
    <p:sldId id="269" r:id="rId15"/>
    <p:sldId id="268" r:id="rId16"/>
    <p:sldId id="263" r:id="rId17"/>
    <p:sldId id="262" r:id="rId18"/>
    <p:sldId id="264" r:id="rId19"/>
    <p:sldId id="278" r:id="rId20"/>
    <p:sldId id="280" r:id="rId21"/>
    <p:sldId id="281" r:id="rId22"/>
    <p:sldId id="282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66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7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4579C-5ECA-4981-9346-FF72AA4BA0B2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FECDF-473F-4A1C-BD0E-188D0036BA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73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81F1-40DF-49EB-8CCB-807A927FE4C0}" type="datetime1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D89-D6CA-4FB2-B298-D954C2E73845}" type="datetime1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59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2FD-7E31-46F0-BF98-49158636FEBC}" type="datetime1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3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D52A-3238-4113-84F7-23F28250808C}" type="datetime1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1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1358-D599-41D4-B2FA-CE9D233D3264}" type="datetime1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2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00DB-6497-4920-9E97-0A6576557098}" type="datetime1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6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99B5-5B8E-4652-BB25-5028A326E566}" type="datetime1">
              <a:rPr lang="en-US" smtClean="0"/>
              <a:pPr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21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49ACA-6792-4544-BE46-C3316E4370E0}" type="datetime1">
              <a:rPr lang="en-US" smtClean="0"/>
              <a:pPr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2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348D-988D-4982-8B9B-29E3ECC1D306}" type="datetime1">
              <a:rPr lang="en-US" smtClean="0"/>
              <a:pPr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3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22FF-E470-4B0A-A5C9-5D1653BDDB7A}" type="datetime1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1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7CEE-8101-4D43-8AF4-8212F5716707}" type="datetime1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64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98628-74AA-45F3-8B80-CBC955C5D325}" type="datetime1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94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09800" y="609600"/>
            <a:ext cx="8686800" cy="5632311"/>
            <a:chOff x="2209800" y="609600"/>
            <a:chExt cx="8686800" cy="5632311"/>
          </a:xfrm>
        </p:grpSpPr>
        <p:sp>
          <p:nvSpPr>
            <p:cNvPr id="8" name="TextBox 7"/>
            <p:cNvSpPr txBox="1"/>
            <p:nvPr/>
          </p:nvSpPr>
          <p:spPr>
            <a:xfrm>
              <a:off x="2209800" y="609600"/>
              <a:ext cx="8686800" cy="56323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8800" b="1" dirty="0">
                  <a:latin typeface="NikoshBAN" pitchFamily="2" charset="0"/>
                  <a:cs typeface="NikoshBAN" pitchFamily="2" charset="0"/>
                </a:rPr>
                <a:t>সুপ্রিয় শিক্ষার্থীবৃন্দ  </a:t>
              </a:r>
            </a:p>
            <a:p>
              <a:pPr algn="ctr"/>
              <a:r>
                <a:rPr lang="bn-BD" sz="8800" b="1" dirty="0" smtClean="0">
                  <a:solidFill>
                    <a:srgbClr val="000066"/>
                  </a:solidFill>
                  <a:latin typeface="NikoshBAN" pitchFamily="2" charset="0"/>
                  <a:cs typeface="NikoshBAN" pitchFamily="2" charset="0"/>
                </a:rPr>
                <a:t>স</a:t>
              </a:r>
              <a:r>
                <a:rPr lang="en-US" sz="8800" b="1" dirty="0" err="1" smtClean="0">
                  <a:solidFill>
                    <a:srgbClr val="000066"/>
                  </a:solidFill>
                  <a:latin typeface="NikoshBAN" pitchFamily="2" charset="0"/>
                  <a:cs typeface="NikoshBAN" pitchFamily="2" charset="0"/>
                </a:rPr>
                <a:t>কলকে</a:t>
              </a:r>
              <a:r>
                <a:rPr lang="en-US" sz="8800" b="1" dirty="0" smtClean="0">
                  <a:solidFill>
                    <a:srgbClr val="000066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bn-BD" sz="8800" b="1" dirty="0">
                <a:solidFill>
                  <a:srgbClr val="000066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bn-BD" sz="166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স্বাগত</a:t>
              </a:r>
              <a:r>
                <a:rPr lang="en-US" sz="166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 </a:t>
              </a:r>
              <a:endParaRPr lang="bn-BD" sz="1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  <a:p>
              <a:endParaRPr lang="en-US" dirty="0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53475" y="1066800"/>
              <a:ext cx="2143125" cy="2819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525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381000"/>
            <a:ext cx="9144000" cy="609599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BOOLEAN </a:t>
            </a:r>
            <a:r>
              <a:rPr lang="en-US" dirty="0" smtClean="0">
                <a:solidFill>
                  <a:schemeClr val="bg1"/>
                </a:solidFill>
              </a:rPr>
              <a:t> ALGEBRA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1600" y="1828800"/>
            <a:ext cx="3581400" cy="24384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	0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0=0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	0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1=0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0=0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1=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dirty="0" smtClean="0"/>
              <a:t>  </a:t>
            </a:r>
            <a:endParaRPr lang="en-US" dirty="0"/>
          </a:p>
          <a:p>
            <a:pPr algn="just"/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1828800"/>
            <a:ext cx="3124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Boolean </a:t>
            </a:r>
            <a:r>
              <a:rPr lang="en-US" sz="2800" b="1" dirty="0"/>
              <a:t>Postulate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81000"/>
            <a:ext cx="9144000" cy="609599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BOOLEAN </a:t>
            </a:r>
            <a:r>
              <a:rPr lang="en-US" dirty="0" smtClean="0">
                <a:solidFill>
                  <a:schemeClr val="bg1"/>
                </a:solidFill>
              </a:rPr>
              <a:t> ALGEBRA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1600" y="1828800"/>
            <a:ext cx="3581400" cy="24384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	0+0=0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	0+1=1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1+0=1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1+1=</a:t>
            </a:r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en-US" dirty="0"/>
              <a:t>  </a:t>
            </a:r>
          </a:p>
          <a:p>
            <a:pPr algn="just"/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1828800"/>
            <a:ext cx="3124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Boolean </a:t>
            </a:r>
            <a:r>
              <a:rPr lang="en-US" sz="2800" b="1" dirty="0"/>
              <a:t>Postulate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বুলিয়ান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অ্যালজাবরার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যোগের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মেনে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9721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7805"/>
            <a:ext cx="9144000" cy="609599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BOOLEAN </a:t>
            </a:r>
            <a:r>
              <a:rPr lang="en-US" dirty="0" smtClean="0">
                <a:solidFill>
                  <a:schemeClr val="bg1"/>
                </a:solidFill>
              </a:rPr>
              <a:t> ALGEBRA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667404"/>
            <a:ext cx="3962400" cy="5791200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1.	A .0 =  0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2.	A.1 =  A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3.	A . A = A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4.	A . A = 0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5.	A + 0  = A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6.	A + 1 = 1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7.	A + A = A</a:t>
            </a:r>
          </a:p>
          <a:p>
            <a:pPr marL="514350" indent="-514350" algn="just">
              <a:buAutoNum type="arabicPeriod" startAt="8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A + A = 1</a:t>
            </a:r>
          </a:p>
          <a:p>
            <a:pPr marL="514350" indent="-514350" algn="just">
              <a:buAutoNum type="arabicPeriod" startAt="8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A = A</a:t>
            </a:r>
          </a:p>
          <a:p>
            <a:pPr marL="514350" indent="-514350" algn="just">
              <a:buFont typeface="Arial" pitchFamily="34" charset="0"/>
              <a:buAutoNum type="arabicPeriod" startAt="8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+A.B =  A</a:t>
            </a:r>
          </a:p>
          <a:p>
            <a:pPr marL="514350" indent="-514350" algn="just">
              <a:buFont typeface="Arial" pitchFamily="34" charset="0"/>
              <a:buAutoNum type="arabicPeriod" startAt="8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A+ A.B=A+B	</a:t>
            </a:r>
          </a:p>
          <a:p>
            <a:pPr marL="514350" indent="-514350" algn="just">
              <a:buAutoNum type="arabicPeriod" startAt="8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 startAt="8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8382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Boolean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Theorems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739762" y="2304382"/>
            <a:ext cx="3048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58000" y="4346016"/>
            <a:ext cx="3048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48400" y="4816338"/>
            <a:ext cx="3048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248400" y="4724400"/>
            <a:ext cx="3048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49938" y="5870016"/>
            <a:ext cx="3048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990600"/>
            <a:ext cx="8534400" cy="52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78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33400"/>
            <a:ext cx="5477639" cy="5562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33400"/>
            <a:ext cx="54102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79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7073" y="152402"/>
            <a:ext cx="9144000" cy="609599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BOOLEAN </a:t>
            </a:r>
            <a:r>
              <a:rPr lang="en-US" dirty="0" smtClean="0">
                <a:solidFill>
                  <a:schemeClr val="bg1"/>
                </a:solidFill>
              </a:rPr>
              <a:t> ALGEBRA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0" y="1447800"/>
            <a:ext cx="41148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514350" indent="-514350" algn="just">
              <a:buAutoNum type="arabicPeriod" startAt="11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 A. B</a:t>
            </a:r>
          </a:p>
          <a:p>
            <a:pPr marL="514350" indent="-514350" algn="just">
              <a:buAutoNum type="arabicPeriod" startAt="11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A.B	=A +B </a:t>
            </a:r>
          </a:p>
          <a:p>
            <a:pPr marL="514350" indent="-514350" algn="just">
              <a:buAutoNum type="arabicPeriod" startAt="11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0" y="1066801"/>
            <a:ext cx="403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Boolean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Theorems</a:t>
            </a:r>
          </a:p>
          <a:p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 Morgan’s Theorems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534400" y="1524000"/>
            <a:ext cx="3048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915400" y="1524000"/>
            <a:ext cx="3048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153400" y="2057400"/>
            <a:ext cx="3048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686800" y="1981200"/>
            <a:ext cx="3048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86600" y="1524000"/>
            <a:ext cx="8382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934200" y="2057400"/>
            <a:ext cx="8382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667000"/>
            <a:ext cx="6781800" cy="39677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8600"/>
            <a:ext cx="9144000" cy="609599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BOOLEAN </a:t>
            </a:r>
            <a:r>
              <a:rPr lang="en-US" dirty="0" smtClean="0">
                <a:solidFill>
                  <a:schemeClr val="bg1"/>
                </a:solidFill>
              </a:rPr>
              <a:t> ALGEBRA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1066801"/>
            <a:ext cx="2362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Truth Table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সত্যক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সারণি</a:t>
            </a:r>
            <a:endParaRPr lang="en-US" sz="36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61109" y="3276600"/>
            <a:ext cx="101346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লজিক্যাল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ফাংশনে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চলকগুলো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ফাংশনটির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ফাংশনটির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আউটপুটকে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সারণিতে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সারণিকে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সারণি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6702"/>
            <a:ext cx="9144000" cy="609599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BOOLEAN </a:t>
            </a:r>
            <a:r>
              <a:rPr lang="en-US" dirty="0" smtClean="0">
                <a:solidFill>
                  <a:schemeClr val="bg1"/>
                </a:solidFill>
              </a:rPr>
              <a:t> ALGEBRA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1447800"/>
            <a:ext cx="6553200" cy="4419600"/>
          </a:xfrm>
        </p:spPr>
        <p:txBody>
          <a:bodyPr>
            <a:noAutofit/>
          </a:bodyPr>
          <a:lstStyle/>
          <a:p>
            <a:pPr marL="125413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	Y=F(A,B)=A+B</a:t>
            </a:r>
          </a:p>
          <a:p>
            <a:pPr marL="125413"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5413"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5413" algn="just"/>
            <a:endParaRPr lang="en-US" sz="2800" dirty="0">
              <a:latin typeface="SutonnyMJ" pitchFamily="2" charset="0"/>
              <a:cs typeface="SutonnyMJ" pitchFamily="2" charset="0"/>
            </a:endParaRPr>
          </a:p>
          <a:p>
            <a:pPr marL="514350" indent="-514350"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1409701"/>
            <a:ext cx="2286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Truth Table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সত্যক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সারণি</a:t>
            </a:r>
            <a:endParaRPr lang="en-US" sz="36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37898"/>
              </p:ext>
            </p:extLst>
          </p:nvPr>
        </p:nvGraphicFramePr>
        <p:xfrm>
          <a:off x="5410200" y="2362200"/>
          <a:ext cx="3733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400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400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400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উপপাদ্যটি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i="1" dirty="0"/>
          </a:p>
        </p:txBody>
      </p:sp>
      <p:sp>
        <p:nvSpPr>
          <p:cNvPr id="5" name="Rectangle 4"/>
          <p:cNvSpPr/>
          <p:nvPr/>
        </p:nvSpPr>
        <p:spPr>
          <a:xfrm>
            <a:off x="3968559" y="3244334"/>
            <a:ext cx="42548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algn="just">
              <a:buAutoNum type="arabicPeriod" startAt="11"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(A +B) =  A. B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0" y="3429000"/>
            <a:ext cx="4572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010400" y="3408402"/>
            <a:ext cx="4572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876800" y="3429000"/>
            <a:ext cx="12192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74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1" y="391103"/>
            <a:ext cx="6096000" cy="751897"/>
          </a:xfrm>
          <a:blipFill>
            <a:blip r:embed="rId3"/>
            <a:tile tx="0" ty="0" sx="100000" sy="100000" flip="none" algn="tl"/>
          </a:blipFill>
        </p:spPr>
        <p:txBody>
          <a:bodyPr anchor="t">
            <a:normAutofit fontScale="90000"/>
          </a:bodyPr>
          <a:lstStyle/>
          <a:p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5334000" cy="3352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6310746" y="2113395"/>
            <a:ext cx="5043054" cy="36016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anchor="t">
            <a:normAutofit lnSpcReduction="10000"/>
          </a:bodyPr>
          <a:lstStyle/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বিষয়- তথ্য ও যোগাযোগ প্রযুক্তি</a:t>
            </a:r>
          </a:p>
          <a:p>
            <a:pPr algn="ctr">
              <a:buNone/>
            </a:pP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-৩য় </a:t>
            </a:r>
          </a:p>
          <a:p>
            <a:pPr algn="ctr">
              <a:buNone/>
            </a:pP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-৩ </a:t>
            </a:r>
            <a:endParaRPr lang="bn-BD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সময়-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45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</a:p>
          <a:p>
            <a:pPr algn="ctr">
              <a:buNone/>
            </a:pP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তারিখ-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31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/২০১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 </a:t>
            </a:r>
            <a:endParaRPr lang="bn-BD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Content Placeholder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24" y="1828800"/>
            <a:ext cx="2737168" cy="343335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5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bn-BD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18655" y="1524000"/>
            <a:ext cx="9525000" cy="45259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4800" dirty="0" err="1" smtClean="0"/>
              <a:t>সত্যক</a:t>
            </a:r>
            <a:r>
              <a:rPr lang="en-US" sz="4800" dirty="0" smtClean="0"/>
              <a:t> </a:t>
            </a:r>
            <a:r>
              <a:rPr lang="en-US" sz="4800" dirty="0" err="1" smtClean="0"/>
              <a:t>সারনী</a:t>
            </a:r>
            <a:r>
              <a:rPr lang="en-US" sz="4800" dirty="0" smtClean="0"/>
              <a:t> </a:t>
            </a:r>
            <a:r>
              <a:rPr lang="en-US" sz="4800" dirty="0" err="1" smtClean="0"/>
              <a:t>কী</a:t>
            </a:r>
            <a:r>
              <a:rPr lang="en-US" sz="4800" dirty="0" smtClean="0"/>
              <a:t>?</a:t>
            </a:r>
          </a:p>
          <a:p>
            <a:pPr>
              <a:buFont typeface="Wingdings" pitchFamily="2" charset="2"/>
              <a:buChar char="q"/>
            </a:pPr>
            <a:r>
              <a:rPr lang="en-US" sz="4800" dirty="0"/>
              <a:t>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A . A =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কত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bn-BD" sz="4800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27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4648200" cy="8382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10668000" cy="4525963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বুলিয়ান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অ্যালজাবরা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মূলতঃ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লজিকের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মিথ্যা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ভিত্তি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/>
              <a:t>হয়েছে</a:t>
            </a:r>
            <a:r>
              <a:rPr lang="en-US" sz="4800" dirty="0" smtClean="0"/>
              <a:t>” </a:t>
            </a:r>
            <a:r>
              <a:rPr lang="en-US" sz="4800" dirty="0" err="1" smtClean="0"/>
              <a:t>ব্যাখ্যা</a:t>
            </a:r>
            <a:r>
              <a:rPr lang="en-US" sz="4800" dirty="0" smtClean="0"/>
              <a:t> </a:t>
            </a:r>
            <a:r>
              <a:rPr lang="en-US" sz="4800" dirty="0" err="1" smtClean="0"/>
              <a:t>কর</a:t>
            </a:r>
            <a:r>
              <a:rPr lang="en-US" sz="4800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61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228600"/>
            <a:ext cx="11506200" cy="609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Rectangle 1"/>
          <p:cNvSpPr/>
          <p:nvPr/>
        </p:nvSpPr>
        <p:spPr>
          <a:xfrm>
            <a:off x="2590800" y="3581400"/>
            <a:ext cx="7086600" cy="9144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10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6500"/>
          </a:xfrm>
        </p:spPr>
        <p:txBody>
          <a:bodyPr>
            <a:normAutofit/>
          </a:bodyPr>
          <a:lstStyle/>
          <a:p>
            <a:r>
              <a:rPr lang="bn-IN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ছবিগুলি দেখি </a:t>
            </a:r>
            <a:r>
              <a:rPr lang="bn-IN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06" y="1447800"/>
            <a:ext cx="3384294" cy="4134507"/>
          </a:xfrm>
        </p:spPr>
      </p:pic>
      <p:pic>
        <p:nvPicPr>
          <p:cNvPr id="1026" name="Picture 2" descr="https://2.bp.blogspot.com/--KJuJqW7tS4/V_4qVYRHg0I/AAAAAAAAAD0/nXUEWAE5WOcpt168E4T1_u6tEQIz6_ciQCLcB/s1600/2016101217215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19338"/>
            <a:ext cx="7118094" cy="3991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19200" y="5616943"/>
            <a:ext cx="7315200" cy="10156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 দেখে কি বুঝলে?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52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943600" cy="701675"/>
          </a:xfrm>
          <a:solidFill>
            <a:schemeClr val="bg2">
              <a:lumMod val="90000"/>
            </a:schemeClr>
          </a:solidFill>
        </p:spPr>
        <p:txBody>
          <a:bodyPr anchor="t">
            <a:normAutofit fontScale="90000"/>
          </a:bodyPr>
          <a:lstStyle/>
          <a:p>
            <a:r>
              <a:rPr lang="bn-BD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134600" cy="28987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800" dirty="0">
                <a:solidFill>
                  <a:schemeClr val="bg1"/>
                </a:solidFill>
              </a:rPr>
              <a:t>BOOLEAN  </a:t>
            </a:r>
            <a:r>
              <a:rPr lang="en-US" sz="8800" dirty="0" smtClean="0">
                <a:solidFill>
                  <a:schemeClr val="bg1"/>
                </a:solidFill>
              </a:rPr>
              <a:t>ALGEBRA</a:t>
            </a:r>
          </a:p>
          <a:p>
            <a:pPr marL="0" indent="0" algn="ctr">
              <a:buNone/>
            </a:pPr>
            <a:r>
              <a:rPr lang="en-US" sz="8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বুলিয়ান</a:t>
            </a:r>
            <a:r>
              <a:rPr lang="en-US" sz="8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অ্যালজাবরা</a:t>
            </a:r>
            <a:r>
              <a:rPr lang="en-US" sz="8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51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1447800"/>
            <a:ext cx="5334000" cy="838200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-----</a:t>
            </a:r>
            <a:r>
              <a:rPr lang="bn-BD" dirty="0" smtClean="0"/>
              <a:t/>
            </a:r>
            <a:br>
              <a:rPr lang="bn-BD" dirty="0" smtClean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228601"/>
            <a:ext cx="4800600" cy="11387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endParaRPr lang="en-US" sz="14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590800"/>
            <a:ext cx="11887200" cy="2743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50800" dir="5400000" algn="ctr" rotWithShape="0">
              <a:srgbClr val="000000"/>
            </a:outerShdw>
          </a:effectLst>
        </p:spPr>
        <p:txBody>
          <a:bodyPr vert="horz" anchor="t">
            <a:noAutofit/>
          </a:bodyPr>
          <a:lstStyle/>
          <a:p>
            <a:pPr indent="-571500" algn="just">
              <a:buFont typeface="Wingdings" pitchFamily="2" charset="2"/>
              <a:buChar char="Ø"/>
            </a:pP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বুলিয়ান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অ্যালজাবরার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 ।</a:t>
            </a:r>
            <a:endParaRPr lang="bn-BD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571500" algn="just">
              <a:buFont typeface="Wingdings" pitchFamily="2" charset="2"/>
              <a:buChar char="Ø"/>
            </a:pP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বুলিয়ান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অ্যালজাবরার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উপপাদ্যসমুহ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 ।</a:t>
            </a:r>
            <a:endParaRPr 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571500" algn="just">
              <a:buFont typeface="Wingdings" pitchFamily="2" charset="2"/>
              <a:buChar char="Ø"/>
            </a:pP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বুলিয়ান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অ্যালজাবরার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অপারেশন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 </a:t>
            </a:r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571500" algn="just">
              <a:buFont typeface="Wingdings" pitchFamily="2" charset="2"/>
              <a:buChar char="Ø"/>
            </a:pPr>
            <a:endParaRPr lang="bn-IN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bn-IN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81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581892"/>
            <a:ext cx="9144000" cy="609599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BOOLEAN </a:t>
            </a:r>
            <a:r>
              <a:rPr lang="en-US" dirty="0" smtClean="0">
                <a:solidFill>
                  <a:schemeClr val="bg1"/>
                </a:solidFill>
              </a:rPr>
              <a:t> ALGEBRA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828800"/>
            <a:ext cx="9525000" cy="2438400"/>
          </a:xfrm>
        </p:spPr>
        <p:txBody>
          <a:bodyPr>
            <a:noAutofit/>
          </a:bodyPr>
          <a:lstStyle/>
          <a:p>
            <a:pPr algn="just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ইংরেজ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গনিতবিদ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জর্জ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১৮৫৪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বুলিয়ান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এ্যালজাবরার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লজিক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গনিতের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মধ্যকার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গানিতিক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অপারেশন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বুলিয়ান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এ্যালজাবরা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79775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বুলিয়ান</a:t>
            </a:r>
            <a:r>
              <a:rPr lang="en-US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অ্যালজাবরা</a:t>
            </a:r>
            <a:r>
              <a:rPr lang="en-US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69293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09600"/>
            <a:ext cx="9144000" cy="609599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BOOLEAN </a:t>
            </a:r>
            <a:r>
              <a:rPr lang="en-US" dirty="0" smtClean="0">
                <a:solidFill>
                  <a:schemeClr val="bg1"/>
                </a:solidFill>
              </a:rPr>
              <a:t> ALGEBRA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392510"/>
            <a:ext cx="7239000" cy="21336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বুলিয়ান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এ্যালজাবরায়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ধ্রবক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(Constant)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ব্যহহার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বুলিয়ান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এ্যালজাবরায়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(Variables)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1828801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Boolean  Constant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Boolean Variables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609599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BOOLEAN </a:t>
            </a:r>
            <a:r>
              <a:rPr lang="en-US" dirty="0" smtClean="0">
                <a:solidFill>
                  <a:schemeClr val="bg1"/>
                </a:solidFill>
              </a:rPr>
              <a:t> ALGEBRA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124200"/>
            <a:ext cx="4724400" cy="2971800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বুলিয়ান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এ্যালজাবরায়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লিক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অপারেশন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</a:t>
            </a:r>
            <a:r>
              <a:rPr lang="en-US" sz="8600" dirty="0">
                <a:latin typeface="SutonnyMJ" pitchFamily="2" charset="0"/>
                <a:cs typeface="SutonnyMJ" pitchFamily="2" charset="0"/>
              </a:rPr>
              <a:t> 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600" dirty="0">
                <a:latin typeface="SutonnyMJ" pitchFamily="2" charset="0"/>
                <a:cs typeface="SutonnyMJ" pitchFamily="2" charset="0"/>
              </a:rPr>
              <a:t>1|  </a:t>
            </a:r>
            <a:r>
              <a:rPr lang="en-US" sz="8600" dirty="0">
                <a:latin typeface="Times New Roman" pitchFamily="18" charset="0"/>
                <a:cs typeface="Times New Roman" pitchFamily="18" charset="0"/>
              </a:rPr>
              <a:t>OR Operation</a:t>
            </a:r>
            <a:endParaRPr lang="en-US" sz="8600" dirty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600" dirty="0">
                <a:latin typeface="SutonnyMJ" pitchFamily="2" charset="0"/>
                <a:cs typeface="SutonnyMJ" pitchFamily="2" charset="0"/>
              </a:rPr>
              <a:t>2|  </a:t>
            </a:r>
            <a:r>
              <a:rPr lang="en-US" sz="8600" dirty="0">
                <a:latin typeface="Times New Roman" pitchFamily="18" charset="0"/>
                <a:cs typeface="Times New Roman" pitchFamily="18" charset="0"/>
              </a:rPr>
              <a:t>AND Operation </a:t>
            </a:r>
            <a:endParaRPr lang="en-US" sz="8600" dirty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600" dirty="0">
                <a:latin typeface="SutonnyMJ" pitchFamily="2" charset="0"/>
                <a:cs typeface="SutonnyMJ" pitchFamily="2" charset="0"/>
              </a:rPr>
              <a:t>3|  </a:t>
            </a:r>
            <a:r>
              <a:rPr lang="en-US" sz="8600" dirty="0">
                <a:latin typeface="Times New Roman" pitchFamily="18" charset="0"/>
                <a:cs typeface="Times New Roman" pitchFamily="18" charset="0"/>
              </a:rPr>
              <a:t>NOT Operation</a:t>
            </a:r>
            <a:r>
              <a:rPr lang="en-US" sz="8600" dirty="0">
                <a:latin typeface="SutonnyMJ" pitchFamily="2" charset="0"/>
                <a:cs typeface="SutonnyMJ" pitchFamily="2" charset="0"/>
              </a:rPr>
              <a:t>)</a:t>
            </a:r>
          </a:p>
          <a:p>
            <a:pPr algn="just"/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130558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Boolean  Operation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</TotalTime>
  <Words>322</Words>
  <Application>Microsoft Office PowerPoint</Application>
  <PresentationFormat>Widescreen</PresentationFormat>
  <Paragraphs>115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Calibri Light</vt:lpstr>
      <vt:lpstr>NikoshBAN</vt:lpstr>
      <vt:lpstr>SutonnyMJ</vt:lpstr>
      <vt:lpstr>Times New Roman</vt:lpstr>
      <vt:lpstr>Vrinda</vt:lpstr>
      <vt:lpstr>Wingdings</vt:lpstr>
      <vt:lpstr>Office Theme</vt:lpstr>
      <vt:lpstr>PowerPoint Presentation</vt:lpstr>
      <vt:lpstr>পরিচিতি</vt:lpstr>
      <vt:lpstr>নিচের ছবিগুলি দেখি -</vt:lpstr>
      <vt:lpstr>আজকের পাঠ  </vt:lpstr>
      <vt:lpstr> এই পাঠ শেষে শিক্ষার্থীরা ----- </vt:lpstr>
      <vt:lpstr>BOOLEAN  ALGEBRA</vt:lpstr>
      <vt:lpstr>একক কাজ </vt:lpstr>
      <vt:lpstr>BOOLEAN  ALGEBRA</vt:lpstr>
      <vt:lpstr>BOOLEAN  ALGEBRA</vt:lpstr>
      <vt:lpstr>BOOLEAN  ALGEBRA</vt:lpstr>
      <vt:lpstr>BOOLEAN  ALGEBRA</vt:lpstr>
      <vt:lpstr>জোড়ায় কাজ </vt:lpstr>
      <vt:lpstr>BOOLEAN  ALGEBRA</vt:lpstr>
      <vt:lpstr>PowerPoint Presentation</vt:lpstr>
      <vt:lpstr>PowerPoint Presentation</vt:lpstr>
      <vt:lpstr>BOOLEAN  ALGEBRA</vt:lpstr>
      <vt:lpstr>BOOLEAN  ALGEBRA</vt:lpstr>
      <vt:lpstr>BOOLEAN  ALGEBRA</vt:lpstr>
      <vt:lpstr>দলীয় কাজ </vt:lpstr>
      <vt:lpstr>মূল্যায়ন </vt:lpstr>
      <vt:lpstr>বাড়ির কাজ</vt:lpstr>
      <vt:lpstr>PowerPoint Presentation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BOOLEAN  ALGEBRA</dc:title>
  <dc:creator>Fujitu</dc:creator>
  <cp:lastModifiedBy>User</cp:lastModifiedBy>
  <cp:revision>121</cp:revision>
  <dcterms:created xsi:type="dcterms:W3CDTF">2016-12-25T04:37:14Z</dcterms:created>
  <dcterms:modified xsi:type="dcterms:W3CDTF">2019-10-31T01:45:40Z</dcterms:modified>
</cp:coreProperties>
</file>