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71" r:id="rId10"/>
    <p:sldId id="263" r:id="rId11"/>
    <p:sldId id="265" r:id="rId12"/>
    <p:sldId id="264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4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38DBA-D90E-48D8-AB90-9552126A66A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60B5B5-D5AE-4DF9-865A-590C9950A4B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rPr>
            <a:t>Cyber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BCE7A2-A094-4B1C-B2B0-24F5ACA0B37F}" type="parTrans" cxnId="{3ED4081B-5A3B-4073-8ECA-B542DB5E7D6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95E5AC-3D92-4C03-AB12-B54A46E656BB}" type="sibTrans" cxnId="{3ED4081B-5A3B-4073-8ECA-B542DB5E7D6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510CAE-E8E2-479F-B2A3-74DC6E969B9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অপরিচিত কাউকে নিজের গোপন পাসওয়ার্ড না দেয়া।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9C1755-13C8-484F-85C7-71C419013DD6}" type="parTrans" cxnId="{5E223092-BBF6-4CA7-A32A-6172988D4C9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4704E4-B160-4B18-93E5-EE6201DECB5A}" type="sibTrans" cxnId="{5E223092-BBF6-4CA7-A32A-6172988D4C9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615C4A-0F0E-4807-81FD-42D61AE5502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rPr>
            <a:t>Crime</a:t>
          </a:r>
          <a:r>
            <a:rPr lang="b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FAFFF6-867C-4271-A6EB-6CE773E1F552}" type="parTrans" cxnId="{87E5C37F-4336-4774-82E3-4D2263C3D0D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B9A26E-B3F8-4921-AD8F-E6B1581E423B}" type="sibTrans" cxnId="{87E5C37F-4336-4774-82E3-4D2263C3D0D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CD37DA-BC78-4CA3-855E-D66E7373C78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অন্য কারো ডিভাইসে নিজের যেকোন এ্যাকাউন্ট যেনে বুঝে সঠিক নিয়মে খোলা ও বন্ধ 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08A176-9A2D-43CB-AB6A-7345AE73844B}" type="parTrans" cxnId="{1E227166-A543-47B3-AA34-84584106CF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F0BCD7-18E5-4A2F-97C8-F9A32BDBDDE4}" type="sibTrans" cxnId="{1E227166-A543-47B3-AA34-84584106CFC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E5657E-42CF-45C4-AF18-138F2B03566F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C9A494-0706-4990-933F-FC6AD79456E8}" type="parTrans" cxnId="{0B67B5FD-EE39-4F4E-A915-F20BC87124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208BF5-57AA-4A17-ABCC-979B4E903B9E}" type="sibTrans" cxnId="{0B67B5FD-EE39-4F4E-A915-F20BC87124F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1CA07-D602-4261-924D-810B9EF6DDA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কিছুদিন পর পর পাসওয়ার্ড আপডেট করা।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606C65-CDB7-4E8B-8FE6-4B6F94201845}" type="parTrans" cxnId="{3B370ADD-1449-40A1-9FEF-1B0AD86D3D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648F3D-50DC-4163-BC51-E1D7024C5102}" type="sibTrans" cxnId="{3B370ADD-1449-40A1-9FEF-1B0AD86D3D7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3BF62B-3496-4B1D-98C7-8639CD0227B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বাঁচার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BDF9D0-DD8B-477D-8427-106767D11BF6}" type="parTrans" cxnId="{1B80AA37-804B-48DD-98A9-FABABAE1FDC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95674A-3AD3-49D0-BD27-105AF5B69AF5}" type="sibTrans" cxnId="{1B80AA37-804B-48DD-98A9-FABABAE1FDC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5C484D-388A-496D-B610-A2CD43BF7051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অপরিচিত ই-মেইল না খোলা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138110-7D3A-4D0F-8AA7-8C8CB6835819}" type="parTrans" cxnId="{9282AE3E-728A-4395-8C89-41572E905D5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15AF1A-608F-461F-BC19-2E5EB2673A9D}" type="sibTrans" cxnId="{9282AE3E-728A-4395-8C89-41572E905D5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820DB5-28E8-4F5A-BF59-1263E1DA6238}" type="pres">
      <dgm:prSet presAssocID="{E6C38DBA-D90E-48D8-AB90-9552126A66A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64C9B9C8-51C8-414E-B6ED-6B35CEE64B04}" type="pres">
      <dgm:prSet presAssocID="{E6C38DBA-D90E-48D8-AB90-9552126A66A0}" presName="children" presStyleCnt="0"/>
      <dgm:spPr/>
    </dgm:pt>
    <dgm:pt modelId="{B252C750-E1AE-456D-AD45-FC783412EF7A}" type="pres">
      <dgm:prSet presAssocID="{E6C38DBA-D90E-48D8-AB90-9552126A66A0}" presName="child1group" presStyleCnt="0"/>
      <dgm:spPr/>
    </dgm:pt>
    <dgm:pt modelId="{1B531276-7AD9-4F27-95CE-9430F6F2CB99}" type="pres">
      <dgm:prSet presAssocID="{E6C38DBA-D90E-48D8-AB90-9552126A66A0}" presName="child1" presStyleLbl="bgAcc1" presStyleIdx="0" presStyleCnt="4" custScaleX="169288" custLinFactNeighborX="-24219"/>
      <dgm:spPr/>
      <dgm:t>
        <a:bodyPr/>
        <a:lstStyle/>
        <a:p>
          <a:endParaRPr lang="en-US"/>
        </a:p>
      </dgm:t>
    </dgm:pt>
    <dgm:pt modelId="{D35CCE4F-09F4-4289-8CE9-102AB72256B0}" type="pres">
      <dgm:prSet presAssocID="{E6C38DBA-D90E-48D8-AB90-9552126A66A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103B2-3D10-47D0-8372-5B6D52345D69}" type="pres">
      <dgm:prSet presAssocID="{E6C38DBA-D90E-48D8-AB90-9552126A66A0}" presName="child2group" presStyleCnt="0"/>
      <dgm:spPr/>
    </dgm:pt>
    <dgm:pt modelId="{96FF1144-5CFA-40FF-A087-E1298BC6E595}" type="pres">
      <dgm:prSet presAssocID="{E6C38DBA-D90E-48D8-AB90-9552126A66A0}" presName="child2" presStyleLbl="bgAcc1" presStyleIdx="1" presStyleCnt="4" custScaleX="172405" custLinFactNeighborX="22356"/>
      <dgm:spPr/>
      <dgm:t>
        <a:bodyPr/>
        <a:lstStyle/>
        <a:p>
          <a:endParaRPr lang="en-US"/>
        </a:p>
      </dgm:t>
    </dgm:pt>
    <dgm:pt modelId="{74F4DDDB-9DDF-4B1B-99B5-B79DFB5D7C5C}" type="pres">
      <dgm:prSet presAssocID="{E6C38DBA-D90E-48D8-AB90-9552126A66A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9E3E7-8153-4469-9B4E-7C4F93E09B40}" type="pres">
      <dgm:prSet presAssocID="{E6C38DBA-D90E-48D8-AB90-9552126A66A0}" presName="child3group" presStyleCnt="0"/>
      <dgm:spPr/>
    </dgm:pt>
    <dgm:pt modelId="{38660B74-F63A-4D6A-8835-C2F8C16237F4}" type="pres">
      <dgm:prSet presAssocID="{E6C38DBA-D90E-48D8-AB90-9552126A66A0}" presName="child3" presStyleLbl="bgAcc1" presStyleIdx="2" presStyleCnt="4" custScaleX="167810" custLinFactNeighborX="25466" custLinFactNeighborY="-6712"/>
      <dgm:spPr/>
      <dgm:t>
        <a:bodyPr/>
        <a:lstStyle/>
        <a:p>
          <a:endParaRPr lang="en-US"/>
        </a:p>
      </dgm:t>
    </dgm:pt>
    <dgm:pt modelId="{A388B1CB-9F18-4EEC-AB94-31A028C1496C}" type="pres">
      <dgm:prSet presAssocID="{E6C38DBA-D90E-48D8-AB90-9552126A66A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3946-5D34-4345-BF33-74F07AF9DF11}" type="pres">
      <dgm:prSet presAssocID="{E6C38DBA-D90E-48D8-AB90-9552126A66A0}" presName="child4group" presStyleCnt="0"/>
      <dgm:spPr/>
    </dgm:pt>
    <dgm:pt modelId="{2B88CAAB-7AB6-4D7A-AD8E-13CAFB75878C}" type="pres">
      <dgm:prSet presAssocID="{E6C38DBA-D90E-48D8-AB90-9552126A66A0}" presName="child4" presStyleLbl="bgAcc1" presStyleIdx="3" presStyleCnt="4" custScaleX="166811" custLinFactNeighborX="-27640" custLinFactNeighborY="-8271"/>
      <dgm:spPr/>
      <dgm:t>
        <a:bodyPr/>
        <a:lstStyle/>
        <a:p>
          <a:endParaRPr lang="en-US"/>
        </a:p>
      </dgm:t>
    </dgm:pt>
    <dgm:pt modelId="{3A6EBD6C-8975-4C3C-8F2E-0689D9DFD548}" type="pres">
      <dgm:prSet presAssocID="{E6C38DBA-D90E-48D8-AB90-9552126A66A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C0708-02C0-4F05-98EA-BA65FC5585C9}" type="pres">
      <dgm:prSet presAssocID="{E6C38DBA-D90E-48D8-AB90-9552126A66A0}" presName="childPlaceholder" presStyleCnt="0"/>
      <dgm:spPr/>
    </dgm:pt>
    <dgm:pt modelId="{571057FB-8DC1-46AB-9A92-F12D42CEA5CF}" type="pres">
      <dgm:prSet presAssocID="{E6C38DBA-D90E-48D8-AB90-9552126A66A0}" presName="circle" presStyleCnt="0"/>
      <dgm:spPr/>
    </dgm:pt>
    <dgm:pt modelId="{F00FE9BC-01E9-4B58-A639-7C5A84716BC5}" type="pres">
      <dgm:prSet presAssocID="{E6C38DBA-D90E-48D8-AB90-9552126A66A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64035-9DA5-410E-B72F-E20C21E6ABA8}" type="pres">
      <dgm:prSet presAssocID="{E6C38DBA-D90E-48D8-AB90-9552126A66A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BD288-4AF9-42A0-B0D7-228C1925DE68}" type="pres">
      <dgm:prSet presAssocID="{E6C38DBA-D90E-48D8-AB90-9552126A66A0}" presName="quadrant3" presStyleLbl="node1" presStyleIdx="2" presStyleCnt="4" custLinFactNeighborX="1417" custLinFactNeighborY="709">
        <dgm:presLayoutVars>
          <dgm:chMax val="1"/>
          <dgm:bulletEnabled val="1"/>
        </dgm:presLayoutVars>
      </dgm:prSet>
      <dgm:spPr/>
    </dgm:pt>
    <dgm:pt modelId="{0F5D3725-EBB7-41FD-9B88-0F7122CFF814}" type="pres">
      <dgm:prSet presAssocID="{E6C38DBA-D90E-48D8-AB90-9552126A66A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55372-0524-4616-AD00-C9A6A3D459D9}" type="pres">
      <dgm:prSet presAssocID="{E6C38DBA-D90E-48D8-AB90-9552126A66A0}" presName="quadrantPlaceholder" presStyleCnt="0"/>
      <dgm:spPr/>
    </dgm:pt>
    <dgm:pt modelId="{01505838-5E1E-49E5-97AD-53DD8AC15476}" type="pres">
      <dgm:prSet presAssocID="{E6C38DBA-D90E-48D8-AB90-9552126A66A0}" presName="center1" presStyleLbl="fgShp" presStyleIdx="0" presStyleCnt="2"/>
      <dgm:spPr/>
    </dgm:pt>
    <dgm:pt modelId="{756F91EE-EA64-4FF5-922F-C57F730B952C}" type="pres">
      <dgm:prSet presAssocID="{E6C38DBA-D90E-48D8-AB90-9552126A66A0}" presName="center2" presStyleLbl="fgShp" presStyleIdx="1" presStyleCnt="2"/>
      <dgm:spPr/>
    </dgm:pt>
  </dgm:ptLst>
  <dgm:cxnLst>
    <dgm:cxn modelId="{9282AE3E-728A-4395-8C89-41572E905D50}" srcId="{D03BF62B-3496-4B1D-98C7-8639CD0227B5}" destId="{425C484D-388A-496D-B610-A2CD43BF7051}" srcOrd="0" destOrd="0" parTransId="{01138110-7D3A-4D0F-8AA7-8C8CB6835819}" sibTransId="{5B15AF1A-608F-461F-BC19-2E5EB2673A9D}"/>
    <dgm:cxn modelId="{93AB9216-7819-416D-BB04-1C40DB3B5E24}" type="presOf" srcId="{ABCD37DA-BC78-4CA3-855E-D66E7373C789}" destId="{96FF1144-5CFA-40FF-A087-E1298BC6E595}" srcOrd="0" destOrd="0" presId="urn:microsoft.com/office/officeart/2005/8/layout/cycle4"/>
    <dgm:cxn modelId="{E92EAC2A-E0D0-4B72-9F8D-72B131D1D499}" type="presOf" srcId="{8860B5B5-D5AE-4DF9-865A-590C9950A4B8}" destId="{F00FE9BC-01E9-4B58-A639-7C5A84716BC5}" srcOrd="0" destOrd="0" presId="urn:microsoft.com/office/officeart/2005/8/layout/cycle4"/>
    <dgm:cxn modelId="{80C96803-1FAB-46D3-B144-2036BA064946}" type="presOf" srcId="{425C484D-388A-496D-B610-A2CD43BF7051}" destId="{2B88CAAB-7AB6-4D7A-AD8E-13CAFB75878C}" srcOrd="0" destOrd="0" presId="urn:microsoft.com/office/officeart/2005/8/layout/cycle4"/>
    <dgm:cxn modelId="{1EF315B9-B350-4249-99C7-2CC433F94D30}" type="presOf" srcId="{D03BF62B-3496-4B1D-98C7-8639CD0227B5}" destId="{0F5D3725-EBB7-41FD-9B88-0F7122CFF814}" srcOrd="0" destOrd="0" presId="urn:microsoft.com/office/officeart/2005/8/layout/cycle4"/>
    <dgm:cxn modelId="{6E8DF58A-86C7-47F1-821F-53BA69E48301}" type="presOf" srcId="{ABCD37DA-BC78-4CA3-855E-D66E7373C789}" destId="{74F4DDDB-9DDF-4B1B-99B5-B79DFB5D7C5C}" srcOrd="1" destOrd="0" presId="urn:microsoft.com/office/officeart/2005/8/layout/cycle4"/>
    <dgm:cxn modelId="{290EF2B1-77D3-4B71-9C28-86475E351CEF}" type="presOf" srcId="{58510CAE-E8E2-479F-B2A3-74DC6E969B90}" destId="{D35CCE4F-09F4-4289-8CE9-102AB72256B0}" srcOrd="1" destOrd="0" presId="urn:microsoft.com/office/officeart/2005/8/layout/cycle4"/>
    <dgm:cxn modelId="{1B80AA37-804B-48DD-98A9-FABABAE1FDC9}" srcId="{E6C38DBA-D90E-48D8-AB90-9552126A66A0}" destId="{D03BF62B-3496-4B1D-98C7-8639CD0227B5}" srcOrd="3" destOrd="0" parTransId="{60BDF9D0-DD8B-477D-8427-106767D11BF6}" sibTransId="{AF95674A-3AD3-49D0-BD27-105AF5B69AF5}"/>
    <dgm:cxn modelId="{08335B1E-9DFE-4658-BA10-7CF71EAC2C88}" type="presOf" srcId="{425C484D-388A-496D-B610-A2CD43BF7051}" destId="{3A6EBD6C-8975-4C3C-8F2E-0689D9DFD548}" srcOrd="1" destOrd="0" presId="urn:microsoft.com/office/officeart/2005/8/layout/cycle4"/>
    <dgm:cxn modelId="{74E07557-51FB-4F81-AFF4-AECA6997C5F5}" type="presOf" srcId="{58510CAE-E8E2-479F-B2A3-74DC6E969B90}" destId="{1B531276-7AD9-4F27-95CE-9430F6F2CB99}" srcOrd="0" destOrd="0" presId="urn:microsoft.com/office/officeart/2005/8/layout/cycle4"/>
    <dgm:cxn modelId="{F57485C4-4EE4-4B44-B0F5-6FB03B51965B}" type="presOf" srcId="{77615C4A-0F0E-4807-81FD-42D61AE5502A}" destId="{59864035-9DA5-410E-B72F-E20C21E6ABA8}" srcOrd="0" destOrd="0" presId="urn:microsoft.com/office/officeart/2005/8/layout/cycle4"/>
    <dgm:cxn modelId="{5E223092-BBF6-4CA7-A32A-6172988D4C93}" srcId="{8860B5B5-D5AE-4DF9-865A-590C9950A4B8}" destId="{58510CAE-E8E2-479F-B2A3-74DC6E969B90}" srcOrd="0" destOrd="0" parTransId="{A99C1755-13C8-484F-85C7-71C419013DD6}" sibTransId="{904704E4-B160-4B18-93E5-EE6201DECB5A}"/>
    <dgm:cxn modelId="{0B67B5FD-EE39-4F4E-A915-F20BC87124F3}" srcId="{E6C38DBA-D90E-48D8-AB90-9552126A66A0}" destId="{F0E5657E-42CF-45C4-AF18-138F2B03566F}" srcOrd="2" destOrd="0" parTransId="{DCC9A494-0706-4990-933F-FC6AD79456E8}" sibTransId="{07208BF5-57AA-4A17-ABCC-979B4E903B9E}"/>
    <dgm:cxn modelId="{FFD51AAF-B0CD-47CA-8159-61B50BA0CEEB}" type="presOf" srcId="{D131CA07-D602-4261-924D-810B9EF6DDAB}" destId="{38660B74-F63A-4D6A-8835-C2F8C16237F4}" srcOrd="0" destOrd="0" presId="urn:microsoft.com/office/officeart/2005/8/layout/cycle4"/>
    <dgm:cxn modelId="{9C9E4A32-2EA2-420B-98BF-E822F9063784}" type="presOf" srcId="{E6C38DBA-D90E-48D8-AB90-9552126A66A0}" destId="{58820DB5-28E8-4F5A-BF59-1263E1DA6238}" srcOrd="0" destOrd="0" presId="urn:microsoft.com/office/officeart/2005/8/layout/cycle4"/>
    <dgm:cxn modelId="{3B370ADD-1449-40A1-9FEF-1B0AD86D3D73}" srcId="{F0E5657E-42CF-45C4-AF18-138F2B03566F}" destId="{D131CA07-D602-4261-924D-810B9EF6DDAB}" srcOrd="0" destOrd="0" parTransId="{13606C65-CDB7-4E8B-8FE6-4B6F94201845}" sibTransId="{B6648F3D-50DC-4163-BC51-E1D7024C5102}"/>
    <dgm:cxn modelId="{EA36845F-051F-45CB-A6B8-EC625DDF3003}" type="presOf" srcId="{D131CA07-D602-4261-924D-810B9EF6DDAB}" destId="{A388B1CB-9F18-4EEC-AB94-31A028C1496C}" srcOrd="1" destOrd="0" presId="urn:microsoft.com/office/officeart/2005/8/layout/cycle4"/>
    <dgm:cxn modelId="{1E227166-A543-47B3-AA34-84584106CFC1}" srcId="{77615C4A-0F0E-4807-81FD-42D61AE5502A}" destId="{ABCD37DA-BC78-4CA3-855E-D66E7373C789}" srcOrd="0" destOrd="0" parTransId="{2408A176-9A2D-43CB-AB6A-7345AE73844B}" sibTransId="{28F0BCD7-18E5-4A2F-97C8-F9A32BDBDDE4}"/>
    <dgm:cxn modelId="{3ED4081B-5A3B-4073-8ECA-B542DB5E7D60}" srcId="{E6C38DBA-D90E-48D8-AB90-9552126A66A0}" destId="{8860B5B5-D5AE-4DF9-865A-590C9950A4B8}" srcOrd="0" destOrd="0" parTransId="{51BCE7A2-A094-4B1C-B2B0-24F5ACA0B37F}" sibTransId="{1D95E5AC-3D92-4C03-AB12-B54A46E656BB}"/>
    <dgm:cxn modelId="{87E5C37F-4336-4774-82E3-4D2263C3D0D4}" srcId="{E6C38DBA-D90E-48D8-AB90-9552126A66A0}" destId="{77615C4A-0F0E-4807-81FD-42D61AE5502A}" srcOrd="1" destOrd="0" parTransId="{95FAFFF6-867C-4271-A6EB-6CE773E1F552}" sibTransId="{BAB9A26E-B3F8-4921-AD8F-E6B1581E423B}"/>
    <dgm:cxn modelId="{459068F5-8D04-465A-A728-BC3C1D30EC22}" type="presOf" srcId="{F0E5657E-42CF-45C4-AF18-138F2B03566F}" destId="{5AABD288-4AF9-42A0-B0D7-228C1925DE68}" srcOrd="0" destOrd="0" presId="urn:microsoft.com/office/officeart/2005/8/layout/cycle4"/>
    <dgm:cxn modelId="{3C6DB444-04FA-4A40-B21A-5BDCCA1F0A87}" type="presParOf" srcId="{58820DB5-28E8-4F5A-BF59-1263E1DA6238}" destId="{64C9B9C8-51C8-414E-B6ED-6B35CEE64B04}" srcOrd="0" destOrd="0" presId="urn:microsoft.com/office/officeart/2005/8/layout/cycle4"/>
    <dgm:cxn modelId="{6CEE70D5-A7E3-4E79-8845-3F06AFDB3D43}" type="presParOf" srcId="{64C9B9C8-51C8-414E-B6ED-6B35CEE64B04}" destId="{B252C750-E1AE-456D-AD45-FC783412EF7A}" srcOrd="0" destOrd="0" presId="urn:microsoft.com/office/officeart/2005/8/layout/cycle4"/>
    <dgm:cxn modelId="{D36F967D-B944-46C8-81F9-F1FDC2D18087}" type="presParOf" srcId="{B252C750-E1AE-456D-AD45-FC783412EF7A}" destId="{1B531276-7AD9-4F27-95CE-9430F6F2CB99}" srcOrd="0" destOrd="0" presId="urn:microsoft.com/office/officeart/2005/8/layout/cycle4"/>
    <dgm:cxn modelId="{6116B0EF-BBB4-4D53-BCE1-F6EECE5D803C}" type="presParOf" srcId="{B252C750-E1AE-456D-AD45-FC783412EF7A}" destId="{D35CCE4F-09F4-4289-8CE9-102AB72256B0}" srcOrd="1" destOrd="0" presId="urn:microsoft.com/office/officeart/2005/8/layout/cycle4"/>
    <dgm:cxn modelId="{8F6BFB05-F7AD-4020-BEF5-8D2B2F349CE7}" type="presParOf" srcId="{64C9B9C8-51C8-414E-B6ED-6B35CEE64B04}" destId="{722103B2-3D10-47D0-8372-5B6D52345D69}" srcOrd="1" destOrd="0" presId="urn:microsoft.com/office/officeart/2005/8/layout/cycle4"/>
    <dgm:cxn modelId="{5FEF2CE2-A08E-447E-BCAC-26C515FCDEA3}" type="presParOf" srcId="{722103B2-3D10-47D0-8372-5B6D52345D69}" destId="{96FF1144-5CFA-40FF-A087-E1298BC6E595}" srcOrd="0" destOrd="0" presId="urn:microsoft.com/office/officeart/2005/8/layout/cycle4"/>
    <dgm:cxn modelId="{448F4F4B-AA6D-402E-8715-8DEDAB7B88CB}" type="presParOf" srcId="{722103B2-3D10-47D0-8372-5B6D52345D69}" destId="{74F4DDDB-9DDF-4B1B-99B5-B79DFB5D7C5C}" srcOrd="1" destOrd="0" presId="urn:microsoft.com/office/officeart/2005/8/layout/cycle4"/>
    <dgm:cxn modelId="{1821292F-36C9-47F3-9C8D-2CF9B4BCB319}" type="presParOf" srcId="{64C9B9C8-51C8-414E-B6ED-6B35CEE64B04}" destId="{E849E3E7-8153-4469-9B4E-7C4F93E09B40}" srcOrd="2" destOrd="0" presId="urn:microsoft.com/office/officeart/2005/8/layout/cycle4"/>
    <dgm:cxn modelId="{62CC9F28-BC27-4912-83DC-542C685F7C1A}" type="presParOf" srcId="{E849E3E7-8153-4469-9B4E-7C4F93E09B40}" destId="{38660B74-F63A-4D6A-8835-C2F8C16237F4}" srcOrd="0" destOrd="0" presId="urn:microsoft.com/office/officeart/2005/8/layout/cycle4"/>
    <dgm:cxn modelId="{F30A16B5-2FE4-4F28-9ACC-47FA12E5D7F4}" type="presParOf" srcId="{E849E3E7-8153-4469-9B4E-7C4F93E09B40}" destId="{A388B1CB-9F18-4EEC-AB94-31A028C1496C}" srcOrd="1" destOrd="0" presId="urn:microsoft.com/office/officeart/2005/8/layout/cycle4"/>
    <dgm:cxn modelId="{3D13416D-BF45-4E04-9CC2-ED572AB82112}" type="presParOf" srcId="{64C9B9C8-51C8-414E-B6ED-6B35CEE64B04}" destId="{6A0B3946-5D34-4345-BF33-74F07AF9DF11}" srcOrd="3" destOrd="0" presId="urn:microsoft.com/office/officeart/2005/8/layout/cycle4"/>
    <dgm:cxn modelId="{673D5DC3-D8ED-4B12-9E57-141F1021A50E}" type="presParOf" srcId="{6A0B3946-5D34-4345-BF33-74F07AF9DF11}" destId="{2B88CAAB-7AB6-4D7A-AD8E-13CAFB75878C}" srcOrd="0" destOrd="0" presId="urn:microsoft.com/office/officeart/2005/8/layout/cycle4"/>
    <dgm:cxn modelId="{947F5EE6-985A-45A3-A779-86A093F04291}" type="presParOf" srcId="{6A0B3946-5D34-4345-BF33-74F07AF9DF11}" destId="{3A6EBD6C-8975-4C3C-8F2E-0689D9DFD548}" srcOrd="1" destOrd="0" presId="urn:microsoft.com/office/officeart/2005/8/layout/cycle4"/>
    <dgm:cxn modelId="{47A5D652-30D0-4A07-8F3B-F5C769B45658}" type="presParOf" srcId="{64C9B9C8-51C8-414E-B6ED-6B35CEE64B04}" destId="{77AC0708-02C0-4F05-98EA-BA65FC5585C9}" srcOrd="4" destOrd="0" presId="urn:microsoft.com/office/officeart/2005/8/layout/cycle4"/>
    <dgm:cxn modelId="{1DD03F85-5E2E-4B27-99B6-C390FA145FDD}" type="presParOf" srcId="{58820DB5-28E8-4F5A-BF59-1263E1DA6238}" destId="{571057FB-8DC1-46AB-9A92-F12D42CEA5CF}" srcOrd="1" destOrd="0" presId="urn:microsoft.com/office/officeart/2005/8/layout/cycle4"/>
    <dgm:cxn modelId="{E75D8071-E919-431E-BB75-CA62C6986AC1}" type="presParOf" srcId="{571057FB-8DC1-46AB-9A92-F12D42CEA5CF}" destId="{F00FE9BC-01E9-4B58-A639-7C5A84716BC5}" srcOrd="0" destOrd="0" presId="urn:microsoft.com/office/officeart/2005/8/layout/cycle4"/>
    <dgm:cxn modelId="{67AC9573-D4D4-4472-8493-141065B1EE58}" type="presParOf" srcId="{571057FB-8DC1-46AB-9A92-F12D42CEA5CF}" destId="{59864035-9DA5-410E-B72F-E20C21E6ABA8}" srcOrd="1" destOrd="0" presId="urn:microsoft.com/office/officeart/2005/8/layout/cycle4"/>
    <dgm:cxn modelId="{1F56E887-9310-4F56-9D17-F6E0AC51138C}" type="presParOf" srcId="{571057FB-8DC1-46AB-9A92-F12D42CEA5CF}" destId="{5AABD288-4AF9-42A0-B0D7-228C1925DE68}" srcOrd="2" destOrd="0" presId="urn:microsoft.com/office/officeart/2005/8/layout/cycle4"/>
    <dgm:cxn modelId="{8DCF1B9F-4363-482C-866B-BF00B6BEB984}" type="presParOf" srcId="{571057FB-8DC1-46AB-9A92-F12D42CEA5CF}" destId="{0F5D3725-EBB7-41FD-9B88-0F7122CFF814}" srcOrd="3" destOrd="0" presId="urn:microsoft.com/office/officeart/2005/8/layout/cycle4"/>
    <dgm:cxn modelId="{94F83048-992A-40C9-9AAC-7A7C5891C9B0}" type="presParOf" srcId="{571057FB-8DC1-46AB-9A92-F12D42CEA5CF}" destId="{C2155372-0524-4616-AD00-C9A6A3D459D9}" srcOrd="4" destOrd="0" presId="urn:microsoft.com/office/officeart/2005/8/layout/cycle4"/>
    <dgm:cxn modelId="{CEDE7903-A63D-4ABD-A0FD-3C1F52D32D83}" type="presParOf" srcId="{58820DB5-28E8-4F5A-BF59-1263E1DA6238}" destId="{01505838-5E1E-49E5-97AD-53DD8AC15476}" srcOrd="2" destOrd="0" presId="urn:microsoft.com/office/officeart/2005/8/layout/cycle4"/>
    <dgm:cxn modelId="{C17EB292-E1AB-4F2D-80F2-00E2E03087E5}" type="presParOf" srcId="{58820DB5-28E8-4F5A-BF59-1263E1DA6238}" destId="{756F91EE-EA64-4FF5-922F-C57F730B952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60B74-F63A-4D6A-8835-C2F8C16237F4}">
      <dsp:nvSpPr>
        <dsp:cNvPr id="0" name=""/>
        <dsp:cNvSpPr/>
      </dsp:nvSpPr>
      <dsp:spPr>
        <a:xfrm>
          <a:off x="6035079" y="3568309"/>
          <a:ext cx="4491974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কিছুদিন পর পর পাসওয়ার্ড আপডেট করা।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420762" y="4039892"/>
        <a:ext cx="3068201" cy="1224300"/>
      </dsp:txXfrm>
    </dsp:sp>
    <dsp:sp modelId="{2B88CAAB-7AB6-4D7A-AD8E-13CAFB75878C}">
      <dsp:nvSpPr>
        <dsp:cNvPr id="0" name=""/>
        <dsp:cNvSpPr/>
      </dsp:nvSpPr>
      <dsp:spPr>
        <a:xfrm>
          <a:off x="259452" y="3541276"/>
          <a:ext cx="4465232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অপরিচিত ই-মেইল না খোলা 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542" y="4012859"/>
        <a:ext cx="3049482" cy="1224300"/>
      </dsp:txXfrm>
    </dsp:sp>
    <dsp:sp modelId="{96FF1144-5CFA-40FF-A087-E1298BC6E595}">
      <dsp:nvSpPr>
        <dsp:cNvPr id="0" name=""/>
        <dsp:cNvSpPr/>
      </dsp:nvSpPr>
      <dsp:spPr>
        <a:xfrm>
          <a:off x="5890330" y="0"/>
          <a:ext cx="4614974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অন্য কারো ডিভাইসে নিজের যেকোন এ্যাকাউন্ট যেনে বুঝে সঠিক নিয়মে খোলা ও বন্ধ করা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12913" y="38090"/>
        <a:ext cx="3154301" cy="1224300"/>
      </dsp:txXfrm>
    </dsp:sp>
    <dsp:sp modelId="{1B531276-7AD9-4F27-95CE-9430F6F2CB99}">
      <dsp:nvSpPr>
        <dsp:cNvPr id="0" name=""/>
        <dsp:cNvSpPr/>
      </dsp:nvSpPr>
      <dsp:spPr>
        <a:xfrm>
          <a:off x="317873" y="0"/>
          <a:ext cx="4531537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IN" sz="2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অপরিচিত কাউকে নিজের গোপন পাসওয়ার্ড না দেয়া।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963" y="38090"/>
        <a:ext cx="3095896" cy="1224300"/>
      </dsp:txXfrm>
    </dsp:sp>
    <dsp:sp modelId="{F00FE9BC-01E9-4B58-A639-7C5A84716BC5}">
      <dsp:nvSpPr>
        <dsp:cNvPr id="0" name=""/>
        <dsp:cNvSpPr/>
      </dsp:nvSpPr>
      <dsp:spPr>
        <a:xfrm>
          <a:off x="3036054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rPr>
            <a:t>Cyber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23264" y="996074"/>
        <a:ext cx="1659072" cy="1659072"/>
      </dsp:txXfrm>
    </dsp:sp>
    <dsp:sp modelId="{59864035-9DA5-410E-B72F-E20C21E6ABA8}">
      <dsp:nvSpPr>
        <dsp:cNvPr id="0" name=""/>
        <dsp:cNvSpPr/>
      </dsp:nvSpPr>
      <dsp:spPr>
        <a:xfrm rot="5400000">
          <a:off x="549071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rPr>
            <a:t>Crime</a:t>
          </a:r>
          <a:r>
            <a:rPr lang="bn-IN" sz="3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Adobe Gothic Std B" panose="020B0800000000000000" pitchFamily="34" charset="-128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5490710" y="996074"/>
        <a:ext cx="1659072" cy="1659072"/>
      </dsp:txXfrm>
    </dsp:sp>
    <dsp:sp modelId="{5AABD288-4AF9-42A0-B0D7-228C1925DE68}">
      <dsp:nvSpPr>
        <dsp:cNvPr id="0" name=""/>
        <dsp:cNvSpPr/>
      </dsp:nvSpPr>
      <dsp:spPr>
        <a:xfrm rot="10800000">
          <a:off x="5523957" y="2780155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523957" y="2780155"/>
        <a:ext cx="1659072" cy="1659072"/>
      </dsp:txXfrm>
    </dsp:sp>
    <dsp:sp modelId="{0F5D3725-EBB7-41FD-9B88-0F7122CFF814}">
      <dsp:nvSpPr>
        <dsp:cNvPr id="0" name=""/>
        <dsp:cNvSpPr/>
      </dsp:nvSpPr>
      <dsp:spPr>
        <a:xfrm rot="16200000">
          <a:off x="3036054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বাঁচার</a:t>
          </a:r>
          <a:endParaRPr lang="en-US" sz="3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3723264" y="2763520"/>
        <a:ext cx="1659072" cy="1659072"/>
      </dsp:txXfrm>
    </dsp:sp>
    <dsp:sp modelId="{01505838-5E1E-49E5-97AD-53DD8AC15476}">
      <dsp:nvSpPr>
        <dsp:cNvPr id="0" name=""/>
        <dsp:cNvSpPr/>
      </dsp:nvSpPr>
      <dsp:spPr>
        <a:xfrm>
          <a:off x="5031478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F91EE-EA64-4FF5-922F-C57F730B952C}">
      <dsp:nvSpPr>
        <dsp:cNvPr id="0" name=""/>
        <dsp:cNvSpPr/>
      </dsp:nvSpPr>
      <dsp:spPr>
        <a:xfrm rot="10800000">
          <a:off x="5031478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2B9C-1771-40BF-BCE5-0FA555943AC5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F60EB-BF76-4895-810D-7D4C2B17B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3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7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1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8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D69D30-2349-410F-B538-95BD673E675A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C777C4-193E-49F5-A1FC-FAE0D8B87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E-mail-msamsul001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48244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সামছুল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,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দেওকলস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দ্বি-পাক্ষিক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6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সিলেট।</a:t>
            </a:r>
            <a:r>
              <a:rPr lang="en-US" sz="1400" b="1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14"/>
              </a:rPr>
              <a:t>E-mail-msamsul</a:t>
            </a:r>
            <a:r>
              <a:rPr lang="en-US" sz="1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001@gmail.com</a:t>
            </a:r>
            <a:r>
              <a:rPr lang="en-US" sz="14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 - 01672061525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0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8363" y="3417745"/>
            <a:ext cx="50850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66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66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8370" y="0"/>
            <a:ext cx="2919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978" y="923330"/>
            <a:ext cx="113127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স্লাইডে আলোচনা করা হয়েছে এমন যে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যা বুঝেছো,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তা তোমাদের নিজ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খাতায়  লিখ।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27759" y="3508653"/>
            <a:ext cx="32928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৪ মিনিট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3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643" y="116378"/>
            <a:ext cx="982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Cyber Crime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53152414"/>
              </p:ext>
            </p:extLst>
          </p:nvPr>
        </p:nvGraphicFramePr>
        <p:xfrm>
          <a:off x="681643" y="719666"/>
          <a:ext cx="108730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4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8370" y="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510" y="1139042"/>
            <a:ext cx="72987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রোলধারী শিক্ষার্থী দলের কাজ 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10" y="3523331"/>
            <a:ext cx="7839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রোলধারী শিক্ষার্থী দলের  কাজ 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9361" y="2008362"/>
            <a:ext cx="97289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অপরিচিত ই-মেইল কিভাবে সাইবার ক্রাইমের একটি হাতিয়ার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,ব্যাখ্যা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 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129361" y="4516036"/>
            <a:ext cx="972253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 কারো ডিভাইসে নিজের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কোন এ্যাকাউন্ট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কেন ঝুকিপূর্ণ ,তা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ব্যাখ্যা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82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552" y="0"/>
            <a:ext cx="1829347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358" y="1387763"/>
            <a:ext cx="1171987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Cyber  </a:t>
            </a:r>
            <a:r>
              <a:rPr lang="en-US" sz="4000" b="1" dirty="0" err="1" smtClean="0">
                <a:ln w="0"/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জগ</a:t>
            </a:r>
            <a:r>
              <a:rPr lang="bn-IN" sz="4000" b="1" dirty="0" smtClean="0">
                <a:ln w="0"/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ৎ</a:t>
            </a:r>
            <a:r>
              <a:rPr lang="en-US" sz="4000" b="1" dirty="0" smtClean="0">
                <a:ln w="0"/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altLang="en-US" sz="4000" b="1" dirty="0" smtClean="0">
                <a:ln w="0"/>
                <a:latin typeface="NikoshBAN" panose="02000000000000000000" pitchFamily="2" charset="0"/>
                <a:ea typeface="Adobe Fan Heiti Std B" panose="020B0700000000000000" pitchFamily="34" charset="-128"/>
                <a:cs typeface="NikoshBAN" panose="02000000000000000000" pitchFamily="2" charset="0"/>
              </a:rPr>
              <a:t> </a:t>
            </a:r>
            <a:r>
              <a:rPr lang="bn-IN" alt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কনটেন্টে কয় ধরণের সাইবার ক্রাইম নিয়ে আলোচনা করা হয়েছে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ক্রাইমের প্রধান হাতিয়ার কী?</a:t>
            </a:r>
            <a:endParaRPr lang="bn-IN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ক্রাইম থেকে বাঁচার যেকোন দুটি উপায় বল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6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4302" y="31532"/>
            <a:ext cx="3040713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849" y="1549739"/>
            <a:ext cx="1098730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একমাত্র </a:t>
            </a:r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সচেতনতাই পারে আমাদের সাইবার </a:t>
            </a:r>
            <a:r>
              <a:rPr lang="bn-IN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ক্রাইম থেকে</a:t>
            </a:r>
          </a:p>
          <a:p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বাঁচাতে</a:t>
            </a:r>
            <a:r>
              <a:rPr lang="bn-IN" sz="4600" dirty="0">
                <a:latin typeface="NikoshBAN" panose="02000000000000000000" pitchFamily="2" charset="0"/>
                <a:cs typeface="NikoshBAN" panose="02000000000000000000" pitchFamily="2" charset="0"/>
              </a:rPr>
              <a:t>, কিভাবে বুঝিয়ে বল?</a:t>
            </a:r>
            <a:endParaRPr lang="en-US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8846" y="2491954"/>
            <a:ext cx="851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471" y="1151464"/>
            <a:ext cx="6197600" cy="3508654"/>
            <a:chOff x="0" y="0"/>
            <a:chExt cx="6197600" cy="3508654"/>
          </a:xfrm>
        </p:grpSpPr>
        <p:sp>
          <p:nvSpPr>
            <p:cNvPr id="5" name="Title 5"/>
            <p:cNvSpPr txBox="1">
              <a:spLocks/>
            </p:cNvSpPr>
            <p:nvPr/>
          </p:nvSpPr>
          <p:spPr>
            <a:xfrm>
              <a:off x="0" y="0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741" y="1200330"/>
              <a:ext cx="562385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মোঃ সামছুল হোসেন 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সহকারী শিক্ষক ( কম্পিউটার )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দেওকলস দ্বি-পাক্ষিক উচ্চ বিদ্যালয় ও কলেজ</a:t>
              </a: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বিশ্বনাথ,সিলেট।</a:t>
              </a:r>
            </a:p>
            <a:p>
              <a:r>
                <a:rPr lang="en-US" sz="2400" dirty="0" smtClean="0"/>
                <a:t>Email-msamsul001@gmail.com</a:t>
              </a:r>
              <a:endParaRPr lang="en-US" sz="2400" dirty="0"/>
            </a:p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Phone-01672-061525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387" y="1465048"/>
              <a:ext cx="1076013" cy="130491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70366" y="1151464"/>
            <a:ext cx="6321634" cy="3323987"/>
            <a:chOff x="6841067" y="-1"/>
            <a:chExt cx="4989855" cy="3323987"/>
          </a:xfrm>
        </p:grpSpPr>
        <p:sp>
          <p:nvSpPr>
            <p:cNvPr id="9" name="Title 5"/>
            <p:cNvSpPr txBox="1">
              <a:spLocks/>
            </p:cNvSpPr>
            <p:nvPr/>
          </p:nvSpPr>
          <p:spPr>
            <a:xfrm>
              <a:off x="6841067" y="-1"/>
              <a:ext cx="4989855" cy="1200329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rtlCol="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spcBef>
                  <a:spcPct val="0"/>
                </a:spcBef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2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u="sng" spc="150" dirty="0" err="1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5400" b="1" u="sng" spc="150" dirty="0" smtClean="0">
                  <a:ln w="11430"/>
                  <a:solidFill>
                    <a:srgbClr val="C0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5400" b="1" u="sng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1019" y="1200328"/>
              <a:ext cx="469990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বিষয়- তথ্য ও যোগাযোগ প্রযুক্তি </a:t>
              </a:r>
            </a:p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শ্রেণী </a:t>
              </a:r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– 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৭ ম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b="1" dirty="0">
                  <a:latin typeface="NikoshBAN" pitchFamily="2" charset="0"/>
                  <a:cs typeface="NikoshBAN" pitchFamily="2" charset="0"/>
                </a:rPr>
                <a:t>অধ্যায়- 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য়, 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-২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26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সাইবার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অপরাধ</a:t>
              </a:r>
              <a:endParaRPr lang="en-US" sz="2800" b="1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Adobe Gothic Std B" panose="020B0800000000000000" pitchFamily="34" charset="-128"/>
                  <a:cs typeface="NikoshBAN" pitchFamily="2" charset="0"/>
                </a:rPr>
                <a:t> 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ea typeface="Adobe Gothic Std B" panose="020B0800000000000000" pitchFamily="34" charset="-128"/>
                  <a:cs typeface="NikoshBAN" pitchFamily="2" charset="0"/>
                </a:rPr>
                <a:t>                    </a:t>
              </a:r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Adobe Gothic Std B" panose="020B0800000000000000" pitchFamily="34" charset="-128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Adobe Gothic Std B" panose="020B0800000000000000" pitchFamily="34" charset="-128"/>
                  <a:cs typeface="NikoshBAN" panose="02000000000000000000" pitchFamily="2" charset="0"/>
                </a:rPr>
                <a:t>(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Cyber Crime) </a:t>
              </a:r>
              <a:endParaRPr lang="bn-BD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7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3464" y="126414"/>
            <a:ext cx="101168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 নিচের ছবি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এবং অনুধাবন করার চেষ্টা কর এখানে কী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 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1064029"/>
            <a:ext cx="5503024" cy="433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43" y="1064029"/>
            <a:ext cx="5403273" cy="4339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7425" y="5403619"/>
            <a:ext cx="7321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 ছবি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3273" y="5403619"/>
            <a:ext cx="5036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4449" y="5926839"/>
            <a:ext cx="30059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সনাতন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32136" y="5926839"/>
            <a:ext cx="32704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অন্যটা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port Cybercrime in Bangladesh_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0980" y="4961421"/>
            <a:ext cx="445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Cyber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Cerime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7" y="0"/>
            <a:ext cx="10952710" cy="653380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0503427">
            <a:off x="4106214" y="2347389"/>
            <a:ext cx="5187142" cy="202615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 rot="20354510">
            <a:off x="6843203" y="4156502"/>
            <a:ext cx="31021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অপরাধ</a:t>
            </a:r>
            <a:endParaRPr lang="en-US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1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770965" y="486087"/>
            <a:ext cx="536089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থেকে শিক্ষার্থীরা </a:t>
            </a:r>
            <a:r>
              <a:rPr lang="bn-BD" alt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  <a:endParaRPr lang="bn-BD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70965" y="1650171"/>
            <a:ext cx="98611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Cyber Crime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Cyber Crime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/ধরণ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bn-BD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Cyber Crime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alt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081" y="1030959"/>
            <a:ext cx="1121493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কোন ধরণের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টেলিযোগাযোগ নেটওয়ার্ক (যেমন ইন্টারনেট, ই-মেইল,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মোবাইল ( ফোনকল,এসএমএস,এমএমএস),টেলিফোন বা বিভিন্ন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য়ার্ক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এ্যাপ 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(ওয়ার্টএ্যাপ,ইমু,ভাইভার,ম্যাসেঞ্জার)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অপরাধমূলক অভিপ্রায়ে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 বা ব্যক্তিবর্গের বিরুদ্ধে ইচ্ছাকৃতভাবে সম্মানহানি, কিংবা সরাসরি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 বা ক্ষতির কারণ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 মত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সংঘঠিত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তাকে সাইবার অপরাধ বা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Cyber Crime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5029" y="125558"/>
            <a:ext cx="4806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Cyber Crime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154" y="4538749"/>
            <a:ext cx="10956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 বলা যায় মোবাইল ফোন বা ইন্টারনেট ব্যবহার করে কোনধরনের অপরাধ করাকে সাইবার অপরাধ বা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Cyber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Crime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2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08370" y="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77" y="1291243"/>
            <a:ext cx="99100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টেলিযোগাযোগ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নেটওয়ার্ক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ক্রাইমে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নেটো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এ্যাপ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08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/>
          <p:cNvSpPr/>
          <p:nvPr/>
        </p:nvSpPr>
        <p:spPr>
          <a:xfrm rot="16200000">
            <a:off x="5735783" y="4885818"/>
            <a:ext cx="1030778" cy="1995056"/>
          </a:xfrm>
          <a:prstGeom prst="flowChartDelay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008" y="5685904"/>
            <a:ext cx="171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Cyber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Crime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ধরণ সমূহ 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120640" y="2892829"/>
            <a:ext cx="742606" cy="248969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353098" y="3507971"/>
            <a:ext cx="1205346" cy="202553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49457" y="4468591"/>
            <a:ext cx="1335962" cy="127609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604953" y="6072475"/>
            <a:ext cx="1642446" cy="1868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676431" y="5342785"/>
            <a:ext cx="1541874" cy="58525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604953" y="6645345"/>
            <a:ext cx="2410691" cy="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20693" y="1984443"/>
            <a:ext cx="55312" cy="3350972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570543" y="2885547"/>
            <a:ext cx="791720" cy="2496974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27991" y="3627763"/>
            <a:ext cx="1095947" cy="1857253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232218" y="4468591"/>
            <a:ext cx="1244665" cy="1276096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284887" y="5416568"/>
            <a:ext cx="1449436" cy="532367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232218" y="6071710"/>
            <a:ext cx="1594960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61481" y="5972583"/>
            <a:ext cx="294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 লাইনে কারো উপর নজরদারী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32086" y="5164175"/>
            <a:ext cx="294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 লাইনে কাউকে উত্যাক্ত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34" y="4240753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স্যোশাল মিডিয়াতে নকল প্রোফাইল বা আইডি তৈরী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012299" y="3391105"/>
            <a:ext cx="294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কারো ছবি বিকৃতি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50912" y="2356791"/>
            <a:ext cx="2943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কারো ব্যক্তিগত ছবি বা ভিডিও হাতিয়ে নিয়ে তাকে ব্ল্যাকমেইল করা বা হুমকি দেয়া বা ভয় দেখানো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76613" y="893539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কারো ব্যক্তিগত ছবি বা ভিডিও তে অপমান জনক কোন মন্তব্য করা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05147" y="2352475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কারো ব্যক্তিগত ব্যাংক  বা স্যোশাল মিডিয়া এ্যাকাউন্ট  হ্যাক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19711" y="3184805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 করে কাউকে বিরক্ত করা বা হুমকি দেয়া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541062" y="5059353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ই-মেইলের মাধ্যমে  কোন ধরনের প্রতারনা করা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148820" y="4072952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কাউকে হুমকি দেয়া বা আশ্লীল ম্যাসেজ পাঠানো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730548" y="5883345"/>
            <a:ext cx="294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ফোন কলের মাধ্যমে কাউকে লটারীর লোভ দেখানো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2" grpId="0" build="p"/>
      <p:bldP spid="73" grpId="0"/>
      <p:bldP spid="74" grpId="0"/>
      <p:bldP spid="75" grpId="0"/>
      <p:bldP spid="76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387</TotalTime>
  <Words>521</Words>
  <Application>Microsoft Office PowerPoint</Application>
  <PresentationFormat>Widescreen</PresentationFormat>
  <Paragraphs>80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Adobe Fan Heiti Std B</vt:lpstr>
      <vt:lpstr>Adobe Gothic Std B</vt:lpstr>
      <vt:lpstr>Arial</vt:lpstr>
      <vt:lpstr>Calibri</vt:lpstr>
      <vt:lpstr>Calibri Light</vt:lpstr>
      <vt:lpstr>Courier New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75</cp:revision>
  <dcterms:created xsi:type="dcterms:W3CDTF">2019-10-30T05:04:10Z</dcterms:created>
  <dcterms:modified xsi:type="dcterms:W3CDTF">2019-11-29T14:15:42Z</dcterms:modified>
</cp:coreProperties>
</file>