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300" r:id="rId2"/>
    <p:sldId id="257" r:id="rId3"/>
    <p:sldId id="259" r:id="rId4"/>
    <p:sldId id="291" r:id="rId5"/>
    <p:sldId id="278" r:id="rId6"/>
    <p:sldId id="307" r:id="rId7"/>
    <p:sldId id="303" r:id="rId8"/>
    <p:sldId id="309" r:id="rId9"/>
    <p:sldId id="271" r:id="rId10"/>
    <p:sldId id="308" r:id="rId11"/>
    <p:sldId id="298" r:id="rId12"/>
    <p:sldId id="305" r:id="rId13"/>
    <p:sldId id="306" r:id="rId14"/>
    <p:sldId id="267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83842" autoAdjust="0"/>
  </p:normalViewPr>
  <p:slideViewPr>
    <p:cSldViewPr>
      <p:cViewPr varScale="1">
        <p:scale>
          <a:sx n="62" d="100"/>
          <a:sy n="62" d="100"/>
        </p:scale>
        <p:origin x="1584" y="5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62548-1D85-490A-8CB4-64A8AD1A8A8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EE1EA0-9567-41E2-B2D1-84BA1121427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ধারণাটিকে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করলে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বৈশিষ্ট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?   </a:t>
          </a:r>
          <a:endParaRPr lang="en-US" sz="3200" dirty="0"/>
        </a:p>
      </dgm:t>
    </dgm:pt>
    <dgm:pt modelId="{1CB1484A-3A3F-4B04-91CB-616F3B222DBB}" type="parTrans" cxnId="{2F552B3F-82BB-4B97-8652-45A108973DC3}">
      <dgm:prSet/>
      <dgm:spPr/>
      <dgm:t>
        <a:bodyPr/>
        <a:lstStyle/>
        <a:p>
          <a:endParaRPr lang="en-US"/>
        </a:p>
      </dgm:t>
    </dgm:pt>
    <dgm:pt modelId="{86E028D1-E6B0-419A-9B57-D97AA7840B71}" type="sibTrans" cxnId="{2F552B3F-82BB-4B97-8652-45A108973DC3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364BDF8B-766D-47CE-AD7C-6708D65BE4E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দ্বৈত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স্বত্বা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477A795D-FBAA-42E2-B082-684AF4B60C9A}" type="parTrans" cxnId="{FB918089-71AE-44BB-8E18-EB3038FC507F}">
      <dgm:prSet/>
      <dgm:spPr/>
      <dgm:t>
        <a:bodyPr/>
        <a:lstStyle/>
        <a:p>
          <a:endParaRPr lang="en-US"/>
        </a:p>
      </dgm:t>
    </dgm:pt>
    <dgm:pt modelId="{F3F16C98-E2EB-4D90-99D8-5F4BCD056C90}" type="sibTrans" cxnId="{FB918089-71AE-44BB-8E18-EB3038FC507F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E531150A-B631-40FF-9A36-A039853A53A2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স্বয়ংসম্পূর্ণ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স্বতন্ত্র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US" dirty="0"/>
        </a:p>
      </dgm:t>
    </dgm:pt>
    <dgm:pt modelId="{975C2ADA-366D-4FDB-8228-CD1605DDCBE1}" type="parTrans" cxnId="{49ED3A3B-48EE-47D3-9743-CDAEFCBF30BC}">
      <dgm:prSet/>
      <dgm:spPr/>
      <dgm:t>
        <a:bodyPr/>
        <a:lstStyle/>
        <a:p>
          <a:endParaRPr lang="en-US"/>
        </a:p>
      </dgm:t>
    </dgm:pt>
    <dgm:pt modelId="{7737E7FD-2B8A-4AF9-A274-5FE8BEA7F33B}" type="sibTrans" cxnId="{49ED3A3B-48EE-47D3-9743-CDAEFCBF30BC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BAB2388D-C4FA-4403-BED0-D4AC400CEF7A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সমীকরণে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বিস্তার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F7B73A0A-2687-4203-A1A7-A106D6277131}" type="parTrans" cxnId="{A47A0B58-1982-4BA3-B461-CD8D41F44604}">
      <dgm:prSet/>
      <dgm:spPr/>
      <dgm:t>
        <a:bodyPr/>
        <a:lstStyle/>
        <a:p>
          <a:endParaRPr lang="en-US"/>
        </a:p>
      </dgm:t>
    </dgm:pt>
    <dgm:pt modelId="{E03854AC-51D4-477B-9D33-0661B82EC811}" type="sibTrans" cxnId="{A47A0B58-1982-4BA3-B461-CD8D41F44604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CB4BF7C1-3784-41E0-B716-99692831020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দৃশ্যমানতা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01B64F14-A93A-4541-BF70-0ACBB276BB4A}" type="parTrans" cxnId="{6C40A018-EF9B-4D7C-B2C0-10E10F4E5377}">
      <dgm:prSet/>
      <dgm:spPr/>
      <dgm:t>
        <a:bodyPr/>
        <a:lstStyle/>
        <a:p>
          <a:endParaRPr lang="en-US"/>
        </a:p>
      </dgm:t>
    </dgm:pt>
    <dgm:pt modelId="{34657AA9-7C0B-4E58-99E6-2DD4AE78163B}" type="sibTrans" cxnId="{6C40A018-EF9B-4D7C-B2C0-10E10F4E5377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BD04C21B-7233-4C3F-A94D-4AAF2D582A43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ঐতিহাসিক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587CB476-8460-4EA0-8AAF-6D9AD2D930D1}" type="parTrans" cxnId="{34DED505-E258-420E-BACA-69544B3C97DA}">
      <dgm:prSet/>
      <dgm:spPr/>
      <dgm:t>
        <a:bodyPr/>
        <a:lstStyle/>
        <a:p>
          <a:endParaRPr lang="en-US"/>
        </a:p>
      </dgm:t>
    </dgm:pt>
    <dgm:pt modelId="{562E0CCB-A4E1-4204-8452-BCA52F19F130}" type="sibTrans" cxnId="{34DED505-E258-420E-BACA-69544B3C97DA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F8758C3B-D516-473E-B10B-09713ACCB27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পরিমাপযোগ্য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dirty="0"/>
        </a:p>
      </dgm:t>
    </dgm:pt>
    <dgm:pt modelId="{5E6E8ACF-DA6C-4A9B-B0D9-F4F21CA807B5}" type="parTrans" cxnId="{70675A7D-5A35-441D-9D09-D33F183140A4}">
      <dgm:prSet/>
      <dgm:spPr/>
      <dgm:t>
        <a:bodyPr/>
        <a:lstStyle/>
        <a:p>
          <a:endParaRPr lang="en-US"/>
        </a:p>
      </dgm:t>
    </dgm:pt>
    <dgm:pt modelId="{A3C582CB-66E9-4505-A70D-E410B792E1F9}" type="sibTrans" cxnId="{70675A7D-5A35-441D-9D09-D33F183140A4}">
      <dgm:prSet/>
      <dgm:spPr/>
      <dgm:t>
        <a:bodyPr/>
        <a:lstStyle/>
        <a:p>
          <a:endParaRPr lang="en-US"/>
        </a:p>
      </dgm:t>
    </dgm:pt>
    <dgm:pt modelId="{F3B4B688-2B93-4788-A4CD-53083849A2A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dirty="0"/>
        </a:p>
      </dgm:t>
    </dgm:pt>
    <dgm:pt modelId="{739712DC-9CC4-432F-81BB-B78E2659365E}" type="sibTrans" cxnId="{AB0F7595-44D5-4F33-AF1C-0D40F6436066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CCE0625-E470-412F-8DA2-3E7B718B9117}" type="parTrans" cxnId="{AB0F7595-44D5-4F33-AF1C-0D40F6436066}">
      <dgm:prSet/>
      <dgm:spPr/>
      <dgm:t>
        <a:bodyPr/>
        <a:lstStyle/>
        <a:p>
          <a:endParaRPr lang="en-US"/>
        </a:p>
      </dgm:t>
    </dgm:pt>
    <dgm:pt modelId="{75F1B7C7-4DA4-4855-AAF2-828470C3E781}" type="pres">
      <dgm:prSet presAssocID="{D3962548-1D85-490A-8CB4-64A8AD1A8A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1DE553-ADC7-4E8F-BF30-70104052305D}" type="pres">
      <dgm:prSet presAssocID="{90EE1EA0-9567-41E2-B2D1-84BA1121427C}" presName="centerShape" presStyleLbl="node0" presStyleIdx="0" presStyleCnt="1" custScaleX="140654" custScaleY="138389"/>
      <dgm:spPr/>
      <dgm:t>
        <a:bodyPr/>
        <a:lstStyle/>
        <a:p>
          <a:endParaRPr lang="en-US"/>
        </a:p>
      </dgm:t>
    </dgm:pt>
    <dgm:pt modelId="{01B3FEB3-D144-4B85-B890-E54BEF420FEF}" type="pres">
      <dgm:prSet presAssocID="{F3B4B688-2B93-4788-A4CD-53083849A2A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F6C80-EF1C-40DB-BD43-C9F8F411237B}" type="pres">
      <dgm:prSet presAssocID="{F3B4B688-2B93-4788-A4CD-53083849A2AE}" presName="dummy" presStyleCnt="0"/>
      <dgm:spPr/>
    </dgm:pt>
    <dgm:pt modelId="{40FC55B6-CF3D-4731-B7A0-2E2093E02CC1}" type="pres">
      <dgm:prSet presAssocID="{739712DC-9CC4-432F-81BB-B78E2659365E}" presName="sibTrans" presStyleLbl="sibTrans2D1" presStyleIdx="0" presStyleCnt="7"/>
      <dgm:spPr/>
      <dgm:t>
        <a:bodyPr/>
        <a:lstStyle/>
        <a:p>
          <a:endParaRPr lang="en-US"/>
        </a:p>
      </dgm:t>
    </dgm:pt>
    <dgm:pt modelId="{1C9AF9DE-B357-483E-94E5-DC8516E0653D}" type="pres">
      <dgm:prSet presAssocID="{364BDF8B-766D-47CE-AD7C-6708D65BE4EA}" presName="node" presStyleLbl="node1" presStyleIdx="1" presStyleCnt="7" custScaleX="102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30AED-84FD-4E07-98F6-DBD2E029681B}" type="pres">
      <dgm:prSet presAssocID="{364BDF8B-766D-47CE-AD7C-6708D65BE4EA}" presName="dummy" presStyleCnt="0"/>
      <dgm:spPr/>
    </dgm:pt>
    <dgm:pt modelId="{E2F7EE5B-8733-49E8-9539-8C7F8FCC7509}" type="pres">
      <dgm:prSet presAssocID="{F3F16C98-E2EB-4D90-99D8-5F4BCD056C90}" presName="sibTrans" presStyleLbl="sibTrans2D1" presStyleIdx="1" presStyleCnt="7"/>
      <dgm:spPr/>
      <dgm:t>
        <a:bodyPr/>
        <a:lstStyle/>
        <a:p>
          <a:endParaRPr lang="en-US"/>
        </a:p>
      </dgm:t>
    </dgm:pt>
    <dgm:pt modelId="{D09CD364-208E-46CF-830B-76349F433072}" type="pres">
      <dgm:prSet presAssocID="{E531150A-B631-40FF-9A36-A039853A53A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90C48-004B-4233-8B93-5BF8D2DC1185}" type="pres">
      <dgm:prSet presAssocID="{E531150A-B631-40FF-9A36-A039853A53A2}" presName="dummy" presStyleCnt="0"/>
      <dgm:spPr/>
    </dgm:pt>
    <dgm:pt modelId="{FCBBF060-D949-41F3-9FCC-B7401AD1963C}" type="pres">
      <dgm:prSet presAssocID="{7737E7FD-2B8A-4AF9-A274-5FE8BEA7F33B}" presName="sibTrans" presStyleLbl="sibTrans2D1" presStyleIdx="2" presStyleCnt="7"/>
      <dgm:spPr/>
      <dgm:t>
        <a:bodyPr/>
        <a:lstStyle/>
        <a:p>
          <a:endParaRPr lang="en-US"/>
        </a:p>
      </dgm:t>
    </dgm:pt>
    <dgm:pt modelId="{647FF94B-3560-4716-9265-E5E92ED78FCD}" type="pres">
      <dgm:prSet presAssocID="{CB4BF7C1-3784-41E0-B716-99692831020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C5CFF-6CD7-460D-85CF-8D760595BD97}" type="pres">
      <dgm:prSet presAssocID="{CB4BF7C1-3784-41E0-B716-99692831020E}" presName="dummy" presStyleCnt="0"/>
      <dgm:spPr/>
    </dgm:pt>
    <dgm:pt modelId="{5D2E997D-33C4-4509-B221-742D562F2864}" type="pres">
      <dgm:prSet presAssocID="{34657AA9-7C0B-4E58-99E6-2DD4AE78163B}" presName="sibTrans" presStyleLbl="sibTrans2D1" presStyleIdx="3" presStyleCnt="7"/>
      <dgm:spPr/>
      <dgm:t>
        <a:bodyPr/>
        <a:lstStyle/>
        <a:p>
          <a:endParaRPr lang="en-US"/>
        </a:p>
      </dgm:t>
    </dgm:pt>
    <dgm:pt modelId="{6EE13ACF-697F-4398-9CE0-C43061BF90ED}" type="pres">
      <dgm:prSet presAssocID="{BD04C21B-7233-4C3F-A94D-4AAF2D582A4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A6F16-3759-4BB5-873E-780342211D52}" type="pres">
      <dgm:prSet presAssocID="{BD04C21B-7233-4C3F-A94D-4AAF2D582A43}" presName="dummy" presStyleCnt="0"/>
      <dgm:spPr/>
    </dgm:pt>
    <dgm:pt modelId="{84F73374-A69A-4E0E-ABBF-D9A070FC1F6C}" type="pres">
      <dgm:prSet presAssocID="{562E0CCB-A4E1-4204-8452-BCA52F19F130}" presName="sibTrans" presStyleLbl="sibTrans2D1" presStyleIdx="4" presStyleCnt="7"/>
      <dgm:spPr/>
      <dgm:t>
        <a:bodyPr/>
        <a:lstStyle/>
        <a:p>
          <a:endParaRPr lang="en-US"/>
        </a:p>
      </dgm:t>
    </dgm:pt>
    <dgm:pt modelId="{A7ECA9EA-27B1-4CBA-8CA0-26D90B050E83}" type="pres">
      <dgm:prSet presAssocID="{BAB2388D-C4FA-4403-BED0-D4AC400CEF7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2A012-A4F6-4361-9671-AFC2F060BBF8}" type="pres">
      <dgm:prSet presAssocID="{BAB2388D-C4FA-4403-BED0-D4AC400CEF7A}" presName="dummy" presStyleCnt="0"/>
      <dgm:spPr/>
    </dgm:pt>
    <dgm:pt modelId="{B9D803FA-4F59-4EB0-BFD7-91E973C511FC}" type="pres">
      <dgm:prSet presAssocID="{E03854AC-51D4-477B-9D33-0661B82EC811}" presName="sibTrans" presStyleLbl="sibTrans2D1" presStyleIdx="5" presStyleCnt="7"/>
      <dgm:spPr/>
      <dgm:t>
        <a:bodyPr/>
        <a:lstStyle/>
        <a:p>
          <a:endParaRPr lang="en-US"/>
        </a:p>
      </dgm:t>
    </dgm:pt>
    <dgm:pt modelId="{575C14C8-B65D-4721-87B5-4B5C6C3008AB}" type="pres">
      <dgm:prSet presAssocID="{F8758C3B-D516-473E-B10B-09713ACCB27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E68E5-D157-4FAD-9ABF-277CB851E1A3}" type="pres">
      <dgm:prSet presAssocID="{F8758C3B-D516-473E-B10B-09713ACCB271}" presName="dummy" presStyleCnt="0"/>
      <dgm:spPr/>
    </dgm:pt>
    <dgm:pt modelId="{D45DC101-965D-42BB-81B5-A1CAF9B44413}" type="pres">
      <dgm:prSet presAssocID="{A3C582CB-66E9-4505-A70D-E410B792E1F9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FB918089-71AE-44BB-8E18-EB3038FC507F}" srcId="{90EE1EA0-9567-41E2-B2D1-84BA1121427C}" destId="{364BDF8B-766D-47CE-AD7C-6708D65BE4EA}" srcOrd="1" destOrd="0" parTransId="{477A795D-FBAA-42E2-B082-684AF4B60C9A}" sibTransId="{F3F16C98-E2EB-4D90-99D8-5F4BCD056C90}"/>
    <dgm:cxn modelId="{CA5E50F0-D806-43A8-9EA6-00661DE94471}" type="presOf" srcId="{CB4BF7C1-3784-41E0-B716-99692831020E}" destId="{647FF94B-3560-4716-9265-E5E92ED78FCD}" srcOrd="0" destOrd="0" presId="urn:microsoft.com/office/officeart/2005/8/layout/radial6"/>
    <dgm:cxn modelId="{4741AE63-AB25-4BFA-92DF-39DC33309076}" type="presOf" srcId="{BD04C21B-7233-4C3F-A94D-4AAF2D582A43}" destId="{6EE13ACF-697F-4398-9CE0-C43061BF90ED}" srcOrd="0" destOrd="0" presId="urn:microsoft.com/office/officeart/2005/8/layout/radial6"/>
    <dgm:cxn modelId="{6C9D87A5-138C-4A82-86DB-51629DE2FE3F}" type="presOf" srcId="{7737E7FD-2B8A-4AF9-A274-5FE8BEA7F33B}" destId="{FCBBF060-D949-41F3-9FCC-B7401AD1963C}" srcOrd="0" destOrd="0" presId="urn:microsoft.com/office/officeart/2005/8/layout/radial6"/>
    <dgm:cxn modelId="{152E0C8E-FE18-494D-99D4-1B0691E941A6}" type="presOf" srcId="{562E0CCB-A4E1-4204-8452-BCA52F19F130}" destId="{84F73374-A69A-4E0E-ABBF-D9A070FC1F6C}" srcOrd="0" destOrd="0" presId="urn:microsoft.com/office/officeart/2005/8/layout/radial6"/>
    <dgm:cxn modelId="{49ED3A3B-48EE-47D3-9743-CDAEFCBF30BC}" srcId="{90EE1EA0-9567-41E2-B2D1-84BA1121427C}" destId="{E531150A-B631-40FF-9A36-A039853A53A2}" srcOrd="2" destOrd="0" parTransId="{975C2ADA-366D-4FDB-8228-CD1605DDCBE1}" sibTransId="{7737E7FD-2B8A-4AF9-A274-5FE8BEA7F33B}"/>
    <dgm:cxn modelId="{96C68377-E5C7-4B38-BFD2-F7087E74EF10}" type="presOf" srcId="{F3F16C98-E2EB-4D90-99D8-5F4BCD056C90}" destId="{E2F7EE5B-8733-49E8-9539-8C7F8FCC7509}" srcOrd="0" destOrd="0" presId="urn:microsoft.com/office/officeart/2005/8/layout/radial6"/>
    <dgm:cxn modelId="{34DED505-E258-420E-BACA-69544B3C97DA}" srcId="{90EE1EA0-9567-41E2-B2D1-84BA1121427C}" destId="{BD04C21B-7233-4C3F-A94D-4AAF2D582A43}" srcOrd="4" destOrd="0" parTransId="{587CB476-8460-4EA0-8AAF-6D9AD2D930D1}" sibTransId="{562E0CCB-A4E1-4204-8452-BCA52F19F130}"/>
    <dgm:cxn modelId="{E00FAC41-1B58-411A-A5BA-EE1087D33C31}" type="presOf" srcId="{F8758C3B-D516-473E-B10B-09713ACCB271}" destId="{575C14C8-B65D-4721-87B5-4B5C6C3008AB}" srcOrd="0" destOrd="0" presId="urn:microsoft.com/office/officeart/2005/8/layout/radial6"/>
    <dgm:cxn modelId="{CB50BB66-8300-4FDC-9AAB-870133D4729E}" type="presOf" srcId="{90EE1EA0-9567-41E2-B2D1-84BA1121427C}" destId="{471DE553-ADC7-4E8F-BF30-70104052305D}" srcOrd="0" destOrd="0" presId="urn:microsoft.com/office/officeart/2005/8/layout/radial6"/>
    <dgm:cxn modelId="{35516236-6856-4EF5-8D36-76B3CEB97A02}" type="presOf" srcId="{BAB2388D-C4FA-4403-BED0-D4AC400CEF7A}" destId="{A7ECA9EA-27B1-4CBA-8CA0-26D90B050E83}" srcOrd="0" destOrd="0" presId="urn:microsoft.com/office/officeart/2005/8/layout/radial6"/>
    <dgm:cxn modelId="{A47A0B58-1982-4BA3-B461-CD8D41F44604}" srcId="{90EE1EA0-9567-41E2-B2D1-84BA1121427C}" destId="{BAB2388D-C4FA-4403-BED0-D4AC400CEF7A}" srcOrd="5" destOrd="0" parTransId="{F7B73A0A-2687-4203-A1A7-A106D6277131}" sibTransId="{E03854AC-51D4-477B-9D33-0661B82EC811}"/>
    <dgm:cxn modelId="{FC649221-FA34-4C68-8206-83BA68F5B902}" type="presOf" srcId="{E531150A-B631-40FF-9A36-A039853A53A2}" destId="{D09CD364-208E-46CF-830B-76349F433072}" srcOrd="0" destOrd="0" presId="urn:microsoft.com/office/officeart/2005/8/layout/radial6"/>
    <dgm:cxn modelId="{5AD6F2C3-F154-4806-A33E-F45469B616CD}" type="presOf" srcId="{364BDF8B-766D-47CE-AD7C-6708D65BE4EA}" destId="{1C9AF9DE-B357-483E-94E5-DC8516E0653D}" srcOrd="0" destOrd="0" presId="urn:microsoft.com/office/officeart/2005/8/layout/radial6"/>
    <dgm:cxn modelId="{70675A7D-5A35-441D-9D09-D33F183140A4}" srcId="{90EE1EA0-9567-41E2-B2D1-84BA1121427C}" destId="{F8758C3B-D516-473E-B10B-09713ACCB271}" srcOrd="6" destOrd="0" parTransId="{5E6E8ACF-DA6C-4A9B-B0D9-F4F21CA807B5}" sibTransId="{A3C582CB-66E9-4505-A70D-E410B792E1F9}"/>
    <dgm:cxn modelId="{0521C671-B5D5-43CB-B067-574604FDC14E}" type="presOf" srcId="{A3C582CB-66E9-4505-A70D-E410B792E1F9}" destId="{D45DC101-965D-42BB-81B5-A1CAF9B44413}" srcOrd="0" destOrd="0" presId="urn:microsoft.com/office/officeart/2005/8/layout/radial6"/>
    <dgm:cxn modelId="{AB0F7595-44D5-4F33-AF1C-0D40F6436066}" srcId="{90EE1EA0-9567-41E2-B2D1-84BA1121427C}" destId="{F3B4B688-2B93-4788-A4CD-53083849A2AE}" srcOrd="0" destOrd="0" parTransId="{4CCE0625-E470-412F-8DA2-3E7B718B9117}" sibTransId="{739712DC-9CC4-432F-81BB-B78E2659365E}"/>
    <dgm:cxn modelId="{9B608B80-C555-418A-AC12-29A9710AA250}" type="presOf" srcId="{E03854AC-51D4-477B-9D33-0661B82EC811}" destId="{B9D803FA-4F59-4EB0-BFD7-91E973C511FC}" srcOrd="0" destOrd="0" presId="urn:microsoft.com/office/officeart/2005/8/layout/radial6"/>
    <dgm:cxn modelId="{2F552B3F-82BB-4B97-8652-45A108973DC3}" srcId="{D3962548-1D85-490A-8CB4-64A8AD1A8A89}" destId="{90EE1EA0-9567-41E2-B2D1-84BA1121427C}" srcOrd="0" destOrd="0" parTransId="{1CB1484A-3A3F-4B04-91CB-616F3B222DBB}" sibTransId="{86E028D1-E6B0-419A-9B57-D97AA7840B71}"/>
    <dgm:cxn modelId="{4680EB25-4B2C-4D09-B945-C10685E26B7C}" type="presOf" srcId="{739712DC-9CC4-432F-81BB-B78E2659365E}" destId="{40FC55B6-CF3D-4731-B7A0-2E2093E02CC1}" srcOrd="0" destOrd="0" presId="urn:microsoft.com/office/officeart/2005/8/layout/radial6"/>
    <dgm:cxn modelId="{B69B652C-F73C-4CEE-B182-56C5A58D8D79}" type="presOf" srcId="{F3B4B688-2B93-4788-A4CD-53083849A2AE}" destId="{01B3FEB3-D144-4B85-B890-E54BEF420FEF}" srcOrd="0" destOrd="0" presId="urn:microsoft.com/office/officeart/2005/8/layout/radial6"/>
    <dgm:cxn modelId="{165E6931-2665-4B01-AC35-A6A196B6BB91}" type="presOf" srcId="{34657AA9-7C0B-4E58-99E6-2DD4AE78163B}" destId="{5D2E997D-33C4-4509-B221-742D562F2864}" srcOrd="0" destOrd="0" presId="urn:microsoft.com/office/officeart/2005/8/layout/radial6"/>
    <dgm:cxn modelId="{699F1343-EC12-45EF-ABAD-FAA67C0E241E}" type="presOf" srcId="{D3962548-1D85-490A-8CB4-64A8AD1A8A89}" destId="{75F1B7C7-4DA4-4855-AAF2-828470C3E781}" srcOrd="0" destOrd="0" presId="urn:microsoft.com/office/officeart/2005/8/layout/radial6"/>
    <dgm:cxn modelId="{6C40A018-EF9B-4D7C-B2C0-10E10F4E5377}" srcId="{90EE1EA0-9567-41E2-B2D1-84BA1121427C}" destId="{CB4BF7C1-3784-41E0-B716-99692831020E}" srcOrd="3" destOrd="0" parTransId="{01B64F14-A93A-4541-BF70-0ACBB276BB4A}" sibTransId="{34657AA9-7C0B-4E58-99E6-2DD4AE78163B}"/>
    <dgm:cxn modelId="{140DBBE2-C0D1-453B-9B52-E9842FE40D37}" type="presParOf" srcId="{75F1B7C7-4DA4-4855-AAF2-828470C3E781}" destId="{471DE553-ADC7-4E8F-BF30-70104052305D}" srcOrd="0" destOrd="0" presId="urn:microsoft.com/office/officeart/2005/8/layout/radial6"/>
    <dgm:cxn modelId="{D8F12BEE-A27D-4631-AC86-69AA89F13E5C}" type="presParOf" srcId="{75F1B7C7-4DA4-4855-AAF2-828470C3E781}" destId="{01B3FEB3-D144-4B85-B890-E54BEF420FEF}" srcOrd="1" destOrd="0" presId="urn:microsoft.com/office/officeart/2005/8/layout/radial6"/>
    <dgm:cxn modelId="{8745E6C4-C6B9-4DD9-AD0E-68BD5D632D41}" type="presParOf" srcId="{75F1B7C7-4DA4-4855-AAF2-828470C3E781}" destId="{EA1F6C80-EF1C-40DB-BD43-C9F8F411237B}" srcOrd="2" destOrd="0" presId="urn:microsoft.com/office/officeart/2005/8/layout/radial6"/>
    <dgm:cxn modelId="{EF5EA403-FF16-484F-B69A-7C2712F54A3F}" type="presParOf" srcId="{75F1B7C7-4DA4-4855-AAF2-828470C3E781}" destId="{40FC55B6-CF3D-4731-B7A0-2E2093E02CC1}" srcOrd="3" destOrd="0" presId="urn:microsoft.com/office/officeart/2005/8/layout/radial6"/>
    <dgm:cxn modelId="{A90E3D6F-0A60-4C16-8250-BE04A18DD708}" type="presParOf" srcId="{75F1B7C7-4DA4-4855-AAF2-828470C3E781}" destId="{1C9AF9DE-B357-483E-94E5-DC8516E0653D}" srcOrd="4" destOrd="0" presId="urn:microsoft.com/office/officeart/2005/8/layout/radial6"/>
    <dgm:cxn modelId="{9303BA95-65D8-4A49-BDBE-1EEC6297C8E1}" type="presParOf" srcId="{75F1B7C7-4DA4-4855-AAF2-828470C3E781}" destId="{3CF30AED-84FD-4E07-98F6-DBD2E029681B}" srcOrd="5" destOrd="0" presId="urn:microsoft.com/office/officeart/2005/8/layout/radial6"/>
    <dgm:cxn modelId="{65E4FD3E-60CD-47A7-B922-5F11F6541C23}" type="presParOf" srcId="{75F1B7C7-4DA4-4855-AAF2-828470C3E781}" destId="{E2F7EE5B-8733-49E8-9539-8C7F8FCC7509}" srcOrd="6" destOrd="0" presId="urn:microsoft.com/office/officeart/2005/8/layout/radial6"/>
    <dgm:cxn modelId="{DC733577-50CD-45AA-ADAB-8EDC00746107}" type="presParOf" srcId="{75F1B7C7-4DA4-4855-AAF2-828470C3E781}" destId="{D09CD364-208E-46CF-830B-76349F433072}" srcOrd="7" destOrd="0" presId="urn:microsoft.com/office/officeart/2005/8/layout/radial6"/>
    <dgm:cxn modelId="{2D554E8E-DF33-4688-949C-5556511F4B08}" type="presParOf" srcId="{75F1B7C7-4DA4-4855-AAF2-828470C3E781}" destId="{DC490C48-004B-4233-8B93-5BF8D2DC1185}" srcOrd="8" destOrd="0" presId="urn:microsoft.com/office/officeart/2005/8/layout/radial6"/>
    <dgm:cxn modelId="{404295F1-9187-4329-9D5B-F7800EEB48D4}" type="presParOf" srcId="{75F1B7C7-4DA4-4855-AAF2-828470C3E781}" destId="{FCBBF060-D949-41F3-9FCC-B7401AD1963C}" srcOrd="9" destOrd="0" presId="urn:microsoft.com/office/officeart/2005/8/layout/radial6"/>
    <dgm:cxn modelId="{BD2223B4-3169-46CC-ABCA-5145063F39DF}" type="presParOf" srcId="{75F1B7C7-4DA4-4855-AAF2-828470C3E781}" destId="{647FF94B-3560-4716-9265-E5E92ED78FCD}" srcOrd="10" destOrd="0" presId="urn:microsoft.com/office/officeart/2005/8/layout/radial6"/>
    <dgm:cxn modelId="{13776F9E-4136-42DC-BFB7-9B6860925D7C}" type="presParOf" srcId="{75F1B7C7-4DA4-4855-AAF2-828470C3E781}" destId="{A6EC5CFF-6CD7-460D-85CF-8D760595BD97}" srcOrd="11" destOrd="0" presId="urn:microsoft.com/office/officeart/2005/8/layout/radial6"/>
    <dgm:cxn modelId="{2593531C-D02B-4DF6-AD83-B4F895A74B21}" type="presParOf" srcId="{75F1B7C7-4DA4-4855-AAF2-828470C3E781}" destId="{5D2E997D-33C4-4509-B221-742D562F2864}" srcOrd="12" destOrd="0" presId="urn:microsoft.com/office/officeart/2005/8/layout/radial6"/>
    <dgm:cxn modelId="{104A65D5-883D-49E9-9752-6959D8C34FC9}" type="presParOf" srcId="{75F1B7C7-4DA4-4855-AAF2-828470C3E781}" destId="{6EE13ACF-697F-4398-9CE0-C43061BF90ED}" srcOrd="13" destOrd="0" presId="urn:microsoft.com/office/officeart/2005/8/layout/radial6"/>
    <dgm:cxn modelId="{03EB8270-4FB5-4A66-93DE-804D578B4E69}" type="presParOf" srcId="{75F1B7C7-4DA4-4855-AAF2-828470C3E781}" destId="{302A6F16-3759-4BB5-873E-780342211D52}" srcOrd="14" destOrd="0" presId="urn:microsoft.com/office/officeart/2005/8/layout/radial6"/>
    <dgm:cxn modelId="{70CA5F77-D8F4-4083-8555-5C763C29BC76}" type="presParOf" srcId="{75F1B7C7-4DA4-4855-AAF2-828470C3E781}" destId="{84F73374-A69A-4E0E-ABBF-D9A070FC1F6C}" srcOrd="15" destOrd="0" presId="urn:microsoft.com/office/officeart/2005/8/layout/radial6"/>
    <dgm:cxn modelId="{AAB3AE2A-8B3A-437B-9FBA-C4DE7819EE87}" type="presParOf" srcId="{75F1B7C7-4DA4-4855-AAF2-828470C3E781}" destId="{A7ECA9EA-27B1-4CBA-8CA0-26D90B050E83}" srcOrd="16" destOrd="0" presId="urn:microsoft.com/office/officeart/2005/8/layout/radial6"/>
    <dgm:cxn modelId="{167ADB93-12C3-4FE6-8F6E-093FA9039CA8}" type="presParOf" srcId="{75F1B7C7-4DA4-4855-AAF2-828470C3E781}" destId="{1192A012-A4F6-4361-9671-AFC2F060BBF8}" srcOrd="17" destOrd="0" presId="urn:microsoft.com/office/officeart/2005/8/layout/radial6"/>
    <dgm:cxn modelId="{0EF49140-90FF-48D1-8E84-07E9DD7AD3CB}" type="presParOf" srcId="{75F1B7C7-4DA4-4855-AAF2-828470C3E781}" destId="{B9D803FA-4F59-4EB0-BFD7-91E973C511FC}" srcOrd="18" destOrd="0" presId="urn:microsoft.com/office/officeart/2005/8/layout/radial6"/>
    <dgm:cxn modelId="{435535A4-4302-4B5F-ACB2-981186A84D5D}" type="presParOf" srcId="{75F1B7C7-4DA4-4855-AAF2-828470C3E781}" destId="{575C14C8-B65D-4721-87B5-4B5C6C3008AB}" srcOrd="19" destOrd="0" presId="urn:microsoft.com/office/officeart/2005/8/layout/radial6"/>
    <dgm:cxn modelId="{C4D54EF3-B655-46A2-99DE-2F421BE55F27}" type="presParOf" srcId="{75F1B7C7-4DA4-4855-AAF2-828470C3E781}" destId="{B89E68E5-D157-4FAD-9ABF-277CB851E1A3}" srcOrd="20" destOrd="0" presId="urn:microsoft.com/office/officeart/2005/8/layout/radial6"/>
    <dgm:cxn modelId="{0A32D859-9A85-4E08-87C2-CB6893E18BF5}" type="presParOf" srcId="{75F1B7C7-4DA4-4855-AAF2-828470C3E781}" destId="{D45DC101-965D-42BB-81B5-A1CAF9B4441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854FA-EBB7-4AF9-A55D-B9B8F6C7550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9B15-08FB-48AE-BA18-FA0445204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9B15-08FB-48AE-BA18-FA04452043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2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9B15-08FB-48AE-BA18-FA04452043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মাপকাঠিতে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পরিমাপযোগ্য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9B15-08FB-48AE-BA18-FA04452043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2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বব্যবহার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9B15-08FB-48AE-BA18-FA04452043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4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404" r="4584" b="5245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1100" y="64389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Md</a:t>
            </a:r>
            <a:r>
              <a:rPr lang="en-US" sz="1200" baseline="0" dirty="0" smtClean="0"/>
              <a:t> Abu </a:t>
            </a:r>
            <a:r>
              <a:rPr lang="en-US" sz="1200" baseline="0" dirty="0" err="1" smtClean="0"/>
              <a:t>Hasan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Sarder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601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5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1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6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6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404" r="4584" b="5245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1100" y="64389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Md</a:t>
            </a:r>
            <a:r>
              <a:rPr lang="en-US" sz="1200" baseline="0" dirty="0" smtClean="0"/>
              <a:t> Abu </a:t>
            </a:r>
            <a:r>
              <a:rPr lang="en-US" sz="1200" baseline="0" dirty="0" err="1" smtClean="0"/>
              <a:t>Hasan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Sarder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04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5338" y="2465846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61" y="304799"/>
            <a:ext cx="3947486" cy="2386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0" y="3810000"/>
            <a:ext cx="3976255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0" y="304800"/>
            <a:ext cx="3878148" cy="2386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810000"/>
            <a:ext cx="394748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7742120"/>
              </p:ext>
            </p:extLst>
          </p:nvPr>
        </p:nvGraphicFramePr>
        <p:xfrm>
          <a:off x="381000" y="0"/>
          <a:ext cx="8382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137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DE553-ADC7-4E8F-BF30-701040523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71DE553-ADC7-4E8F-BF30-701040523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71DE553-ADC7-4E8F-BF30-701040523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71DE553-ADC7-4E8F-BF30-701040523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B3FEB3-D144-4B85-B890-E54BEF420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1B3FEB3-D144-4B85-B890-E54BEF420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01B3FEB3-D144-4B85-B890-E54BEF420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01B3FEB3-D144-4B85-B890-E54BEF420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FC55B6-CF3D-4731-B7A0-2E2093E02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40FC55B6-CF3D-4731-B7A0-2E2093E02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40FC55B6-CF3D-4731-B7A0-2E2093E02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0FC55B6-CF3D-4731-B7A0-2E2093E02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9AF9DE-B357-483E-94E5-DC8516E06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1C9AF9DE-B357-483E-94E5-DC8516E06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1C9AF9DE-B357-483E-94E5-DC8516E06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C9AF9DE-B357-483E-94E5-DC8516E06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F7EE5B-8733-49E8-9539-8C7F8FCC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2F7EE5B-8733-49E8-9539-8C7F8FCC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2F7EE5B-8733-49E8-9539-8C7F8FCC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F7EE5B-8733-49E8-9539-8C7F8FCC7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9CD364-208E-46CF-830B-76349F433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09CD364-208E-46CF-830B-76349F433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D09CD364-208E-46CF-830B-76349F433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D09CD364-208E-46CF-830B-76349F433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BF060-D949-41F3-9FCC-B7401AD19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FCBBF060-D949-41F3-9FCC-B7401AD19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CBBF060-D949-41F3-9FCC-B7401AD19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FCBBF060-D949-41F3-9FCC-B7401AD19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7FF94B-3560-4716-9265-E5E92ED78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647FF94B-3560-4716-9265-E5E92ED78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647FF94B-3560-4716-9265-E5E92ED78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647FF94B-3560-4716-9265-E5E92ED78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E997D-33C4-4509-B221-742D562F2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D2E997D-33C4-4509-B221-742D562F2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D2E997D-33C4-4509-B221-742D562F2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5D2E997D-33C4-4509-B221-742D562F2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E13ACF-697F-4398-9CE0-C43061BF9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EE13ACF-697F-4398-9CE0-C43061BF9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6EE13ACF-697F-4398-9CE0-C43061BF9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6EE13ACF-697F-4398-9CE0-C43061BF9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F73374-A69A-4E0E-ABBF-D9A070FC1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4F73374-A69A-4E0E-ABBF-D9A070FC1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4F73374-A69A-4E0E-ABBF-D9A070FC1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84F73374-A69A-4E0E-ABBF-D9A070FC1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ECA9EA-27B1-4CBA-8CA0-26D90B05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A7ECA9EA-27B1-4CBA-8CA0-26D90B05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A7ECA9EA-27B1-4CBA-8CA0-26D90B05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A7ECA9EA-27B1-4CBA-8CA0-26D90B05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D803FA-4F59-4EB0-BFD7-91E973C51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B9D803FA-4F59-4EB0-BFD7-91E973C51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B9D803FA-4F59-4EB0-BFD7-91E973C51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B9D803FA-4F59-4EB0-BFD7-91E973C51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5C14C8-B65D-4721-87B5-4B5C6C300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575C14C8-B65D-4721-87B5-4B5C6C300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575C14C8-B65D-4721-87B5-4B5C6C300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575C14C8-B65D-4721-87B5-4B5C6C300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DC101-965D-42BB-81B5-A1CAF9B44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45DC101-965D-42BB-81B5-A1CAF9B44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45DC101-965D-42BB-81B5-A1CAF9B44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45DC101-965D-42BB-81B5-A1CAF9B44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55107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105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1315056" y="990599"/>
            <a:ext cx="6894888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638800" cy="3157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752" y="1263125"/>
            <a:ext cx="77771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632" y="1999888"/>
            <a:ext cx="426706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752" y="2766136"/>
            <a:ext cx="460268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6432" y="2736475"/>
            <a:ext cx="40382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752" y="3484915"/>
            <a:ext cx="864094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752" y="5160513"/>
            <a:ext cx="434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752" y="1994680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4802" y="760708"/>
            <a:ext cx="3173618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8761" y="594977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8760" y="5959840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192" y="4412621"/>
            <a:ext cx="413940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3994" y="5143061"/>
            <a:ext cx="35507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9182" y="52821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8095" y="4412620"/>
            <a:ext cx="411659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3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6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1" grpId="0" animBg="1"/>
      <p:bldP spid="11" grpId="1" animBg="1"/>
      <p:bldP spid="11" grpId="2" animBg="1"/>
      <p:bldP spid="11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5424" y="648137"/>
            <a:ext cx="2620371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7547" y="46041"/>
            <a:ext cx="196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1638" y="803882"/>
            <a:ext cx="3366502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97" y="1323760"/>
            <a:ext cx="655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166" y="2075207"/>
            <a:ext cx="3228947" cy="7306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দৃশ্যমান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60632" y="2039638"/>
            <a:ext cx="2427508" cy="8041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অদৃশ্যমান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034851" y="1990789"/>
            <a:ext cx="2861515" cy="8827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কখনই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দৃশ্যমান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57674" y="3477873"/>
            <a:ext cx="1614491" cy="47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16049" y="3470577"/>
            <a:ext cx="1943102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52239" y="3434535"/>
            <a:ext cx="2014769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897" y="3948793"/>
            <a:ext cx="8747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৭০০০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897" y="4989164"/>
            <a:ext cx="2890585" cy="679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248763" y="4988354"/>
            <a:ext cx="3006775" cy="6805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313580" y="4971869"/>
            <a:ext cx="2507708" cy="679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7674" y="2766134"/>
            <a:ext cx="3292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459" y="5525166"/>
            <a:ext cx="296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8797" y="6079603"/>
            <a:ext cx="1614491" cy="4286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33626" y="3439886"/>
            <a:ext cx="1771650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86316" y="6029447"/>
            <a:ext cx="1798377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iiওiii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61100" y="6021230"/>
            <a:ext cx="1614491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87550" y="6021230"/>
            <a:ext cx="2002924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5904" y="665857"/>
            <a:ext cx="2620371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4951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xit" presetSubtype="32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24" grpId="0" animBg="1"/>
      <p:bldP spid="24" grpId="1" animBg="1"/>
      <p:bldP spid="24" grpId="2" animBg="1"/>
      <p:bldP spid="24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600" y="168190"/>
            <a:ext cx="8686800" cy="11430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333500"/>
            <a:ext cx="8686800" cy="40900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320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400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926490"/>
            <a:ext cx="8686800" cy="156966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অদৃশ্যমান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2313051" y="1974680"/>
            <a:ext cx="3581400" cy="14478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200" y="3413760"/>
            <a:ext cx="2721102" cy="1194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6200" y="3467100"/>
            <a:ext cx="533400" cy="9507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54702" y="3581558"/>
            <a:ext cx="487680" cy="7426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25902" y="3581558"/>
            <a:ext cx="457200" cy="7426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62503"/>
            <a:ext cx="7383129" cy="32623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457200"/>
            <a:ext cx="320040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419600"/>
            <a:ext cx="358140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2514"/>
            <a:ext cx="8839200" cy="4876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হাচান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সরদার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কৃষ্ণনগর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ডাক-পাঁজিয়া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উপজেলা-কেশবপুর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জেলা-যশোর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০১৭১৫-৩০৯৪২৩</a:t>
            </a: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-abuhasan_sarder@yahoo.com</a:t>
            </a:r>
          </a:p>
          <a:p>
            <a:pPr>
              <a:buNone/>
            </a:pPr>
            <a:endParaRPr lang="en-US" sz="1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50229" y="1676400"/>
            <a:ext cx="0" cy="502920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24400" y="2133600"/>
            <a:ext cx="0" cy="426720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876800" y="1752600"/>
            <a:ext cx="21771" cy="495300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5141" y="1803400"/>
            <a:ext cx="3429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নবন-দশম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03400"/>
            <a:ext cx="2111829" cy="1914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4100" y="76259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/>
          </a:p>
        </p:txBody>
      </p:sp>
      <p:sp>
        <p:nvSpPr>
          <p:cNvPr id="8" name="Rectangle 7"/>
          <p:cNvSpPr/>
          <p:nvPr/>
        </p:nvSpPr>
        <p:spPr>
          <a:xfrm>
            <a:off x="1676400" y="1371600"/>
            <a:ext cx="5029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2569249"/>
            <a:ext cx="7086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522" y="5542776"/>
            <a:ext cx="8362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1" y="936486"/>
            <a:ext cx="6124575" cy="459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1752600" y="43629"/>
            <a:ext cx="5867400" cy="1800553"/>
          </a:xfrm>
          <a:prstGeom prst="irregularSeal1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551520"/>
            <a:ext cx="2667000" cy="12926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7406754" cy="496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98500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439751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51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3323"/>
            <a:ext cx="5181600" cy="1030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702738"/>
            <a:ext cx="5257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17933"/>
            <a:ext cx="5181600" cy="401109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59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848600" cy="4829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87311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5105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k 1--621x414.JPG"/>
          <p:cNvPicPr>
            <a:picLocks noChangeAspect="1"/>
          </p:cNvPicPr>
          <p:nvPr/>
        </p:nvPicPr>
        <p:blipFill rotWithShape="1">
          <a:blip r:embed="rId2"/>
          <a:srcRect t="18486"/>
          <a:stretch/>
        </p:blipFill>
        <p:spPr>
          <a:xfrm>
            <a:off x="647700" y="926688"/>
            <a:ext cx="8001000" cy="4347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67065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New Microsoft PowerPoint Presentation (3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Microsoft PowerPoint Presentation (3)</Template>
  <TotalTime>3340</TotalTime>
  <Words>420</Words>
  <Application>Microsoft Office PowerPoint</Application>
  <PresentationFormat>On-screen Show (4:3)</PresentationFormat>
  <Paragraphs>90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New Microsoft PowerPoint Presentation (3)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</dc:creator>
  <cp:lastModifiedBy>Windows User</cp:lastModifiedBy>
  <cp:revision>661</cp:revision>
  <dcterms:created xsi:type="dcterms:W3CDTF">2006-08-16T00:00:00Z</dcterms:created>
  <dcterms:modified xsi:type="dcterms:W3CDTF">2019-11-28T17:17:01Z</dcterms:modified>
</cp:coreProperties>
</file>