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58" r:id="rId5"/>
    <p:sldId id="259" r:id="rId6"/>
    <p:sldId id="260" r:id="rId7"/>
    <p:sldId id="275" r:id="rId8"/>
    <p:sldId id="276" r:id="rId9"/>
    <p:sldId id="262" r:id="rId10"/>
    <p:sldId id="278" r:id="rId11"/>
    <p:sldId id="277" r:id="rId12"/>
    <p:sldId id="279" r:id="rId13"/>
    <p:sldId id="280" r:id="rId14"/>
    <p:sldId id="281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87D10-0025-4B1C-8FDA-FB97BAA0221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A8BB-8166-4D55-B360-2D2392935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8BB-8166-4D55-B360-2D23929355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8BB-8166-4D55-B360-2D23929355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381000"/>
            <a:ext cx="6248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62" name="AutoShape 2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result for ebook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inte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7340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1" t="3970" r="3331" b="8052"/>
          <a:stretch/>
        </p:blipFill>
        <p:spPr bwMode="auto">
          <a:xfrm>
            <a:off x="304800" y="1219200"/>
            <a:ext cx="8458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09800" y="228600"/>
            <a:ext cx="41148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www.ebook.gov.bd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54" t="7482" r="21756" b="7769"/>
          <a:stretch/>
        </p:blipFill>
        <p:spPr bwMode="auto">
          <a:xfrm>
            <a:off x="533400" y="1143000"/>
            <a:ext cx="7710532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43000" y="228600"/>
            <a:ext cx="66294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867400"/>
            <a:ext cx="8763000" cy="833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JSC/JDC, SSC, HSC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52400"/>
            <a:ext cx="66294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4" y="2949957"/>
            <a:ext cx="2465696" cy="1527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14" y="1118346"/>
            <a:ext cx="2236528" cy="1284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78" y="4869398"/>
            <a:ext cx="1943100" cy="13375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8600" y="1295400"/>
            <a:ext cx="6096000" cy="9906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ভর্তির রেজিষ্ট্রশন করা যাচ্ছে ইন্টারনেট নির্ভর মোবাইলের মাধ্যমে।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3048000"/>
            <a:ext cx="6172200" cy="9144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 সংক্রান্ত তথ্যের জন্য এখন আর নোটিশ বোর্ড দেখার প্রয়োজন পড়ে না।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4648200"/>
            <a:ext cx="6248400" cy="14478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 ব্রাউজার ব্যবহার করে শিক্ষা সংক্রান্ত তথ্য অনুসন্ধানের জন্য প্রয়োজন ইন্টারনেট যুক্ত কম্পিউটার।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4157" y="1831753"/>
            <a:ext cx="3259387" cy="3405225"/>
            <a:chOff x="2285988" y="1676412"/>
            <a:chExt cx="3259387" cy="3405225"/>
          </a:xfrm>
        </p:grpSpPr>
        <p:sp>
          <p:nvSpPr>
            <p:cNvPr id="24" name="Oval 23"/>
            <p:cNvSpPr/>
            <p:nvPr/>
          </p:nvSpPr>
          <p:spPr>
            <a:xfrm>
              <a:off x="2285988" y="1676412"/>
              <a:ext cx="3259387" cy="340522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2763315" y="2175095"/>
              <a:ext cx="2304733" cy="2407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latin typeface="NikoshBAN" pitchFamily="2" charset="0"/>
                  <a:cs typeface="NikoshBAN" pitchFamily="2" charset="0"/>
                </a:rPr>
                <a:t>ইন্টারনেটের </a:t>
              </a:r>
              <a:r>
                <a:rPr lang="bn-BD" sz="4400" kern="1200" dirty="0" smtClean="0">
                  <a:latin typeface="NikoshBAN" pitchFamily="2" charset="0"/>
                  <a:cs typeface="NikoshBAN" pitchFamily="2" charset="0"/>
                </a:rPr>
                <a:t>বহুবিধ সেবা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56172" y="207777"/>
            <a:ext cx="1694552" cy="1574538"/>
            <a:chOff x="3048003" y="52436"/>
            <a:chExt cx="1694552" cy="1574538"/>
          </a:xfrm>
        </p:grpSpPr>
        <p:sp>
          <p:nvSpPr>
            <p:cNvPr id="22" name="Oval 21"/>
            <p:cNvSpPr/>
            <p:nvPr/>
          </p:nvSpPr>
          <p:spPr>
            <a:xfrm>
              <a:off x="3048003" y="52436"/>
              <a:ext cx="1694552" cy="15745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6"/>
            <p:cNvSpPr/>
            <p:nvPr/>
          </p:nvSpPr>
          <p:spPr>
            <a:xfrm>
              <a:off x="3296165" y="283022"/>
              <a:ext cx="1198228" cy="1113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ব্যাংক একাউন্ট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75591" y="1063120"/>
            <a:ext cx="1700402" cy="1700402"/>
            <a:chOff x="5067422" y="907779"/>
            <a:chExt cx="1700402" cy="1700402"/>
          </a:xfrm>
        </p:grpSpPr>
        <p:sp>
          <p:nvSpPr>
            <p:cNvPr id="20" name="Oval 19"/>
            <p:cNvSpPr/>
            <p:nvPr/>
          </p:nvSpPr>
          <p:spPr>
            <a:xfrm>
              <a:off x="5067422" y="907779"/>
              <a:ext cx="1700402" cy="170040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8"/>
            <p:cNvSpPr/>
            <p:nvPr/>
          </p:nvSpPr>
          <p:spPr>
            <a:xfrm>
              <a:off x="5316440" y="1156797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পরীক্ষার ফলাফল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46974" y="3255769"/>
            <a:ext cx="1700402" cy="1700402"/>
            <a:chOff x="5638805" y="3100428"/>
            <a:chExt cx="1700402" cy="1700402"/>
          </a:xfrm>
        </p:grpSpPr>
        <p:sp>
          <p:nvSpPr>
            <p:cNvPr id="18" name="Oval 17"/>
            <p:cNvSpPr/>
            <p:nvPr/>
          </p:nvSpPr>
          <p:spPr>
            <a:xfrm>
              <a:off x="5638805" y="3100428"/>
              <a:ext cx="1700402" cy="1700402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0"/>
            <p:cNvSpPr/>
            <p:nvPr/>
          </p:nvSpPr>
          <p:spPr>
            <a:xfrm>
              <a:off x="5887823" y="3349446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ইউ,পি সেবা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0" y="4953000"/>
            <a:ext cx="1700402" cy="1700402"/>
            <a:chOff x="4180312" y="4794480"/>
            <a:chExt cx="1700402" cy="1700402"/>
          </a:xfrm>
        </p:grpSpPr>
        <p:sp>
          <p:nvSpPr>
            <p:cNvPr id="16" name="Oval 15"/>
            <p:cNvSpPr/>
            <p:nvPr/>
          </p:nvSpPr>
          <p:spPr>
            <a:xfrm>
              <a:off x="4180312" y="4794480"/>
              <a:ext cx="1700402" cy="170040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2"/>
            <p:cNvSpPr/>
            <p:nvPr/>
          </p:nvSpPr>
          <p:spPr>
            <a:xfrm>
              <a:off x="4429330" y="5043498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latin typeface="NikoshBAN" pitchFamily="2" charset="0"/>
                  <a:cs typeface="NikoshBAN" pitchFamily="2" charset="0"/>
                </a:rPr>
                <a:t>দ্রবের দাম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36478" y="4949821"/>
            <a:ext cx="1579554" cy="1700402"/>
            <a:chOff x="2028309" y="4794480"/>
            <a:chExt cx="1579554" cy="1700402"/>
          </a:xfrm>
        </p:grpSpPr>
        <p:sp>
          <p:nvSpPr>
            <p:cNvPr id="14" name="Oval 13"/>
            <p:cNvSpPr/>
            <p:nvPr/>
          </p:nvSpPr>
          <p:spPr>
            <a:xfrm>
              <a:off x="2028309" y="4794480"/>
              <a:ext cx="1579554" cy="170040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2259629" y="5043498"/>
              <a:ext cx="1116914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কৃষি ক্ষেত্রে তথ্য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96624" y="3220071"/>
            <a:ext cx="1700402" cy="1700402"/>
            <a:chOff x="588455" y="3064730"/>
            <a:chExt cx="1700402" cy="1700402"/>
          </a:xfrm>
        </p:grpSpPr>
        <p:sp>
          <p:nvSpPr>
            <p:cNvPr id="12" name="Oval 11"/>
            <p:cNvSpPr/>
            <p:nvPr/>
          </p:nvSpPr>
          <p:spPr>
            <a:xfrm>
              <a:off x="588455" y="3064730"/>
              <a:ext cx="1700402" cy="170040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6"/>
            <p:cNvSpPr/>
            <p:nvPr/>
          </p:nvSpPr>
          <p:spPr>
            <a:xfrm>
              <a:off x="837473" y="3313748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latin typeface="NikoshBAN" pitchFamily="2" charset="0"/>
                  <a:cs typeface="NikoshBAN" pitchFamily="2" charset="0"/>
                </a:rPr>
                <a:t>অতি সহজে বিদেশে কথা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88944" y="1063120"/>
            <a:ext cx="1700402" cy="1700402"/>
            <a:chOff x="1080775" y="907779"/>
            <a:chExt cx="1700402" cy="1700402"/>
          </a:xfrm>
        </p:grpSpPr>
        <p:sp>
          <p:nvSpPr>
            <p:cNvPr id="10" name="Oval 9"/>
            <p:cNvSpPr/>
            <p:nvPr/>
          </p:nvSpPr>
          <p:spPr>
            <a:xfrm>
              <a:off x="1080775" y="907779"/>
              <a:ext cx="1700402" cy="170040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1329793" y="1156797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ভোটার আইডি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276600"/>
            <a:ext cx="6934200" cy="1676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 শিক্ষায়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পরিবর্তন আনতে পারে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লেখ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447800" y="838200"/>
            <a:ext cx="5791200" cy="12192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209800" y="457200"/>
            <a:ext cx="3733800" cy="838200"/>
          </a:xfrm>
          <a:prstGeom prst="ribbon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a typeface="Calibri"/>
                <a:cs typeface="NikoshBAN"/>
              </a:rPr>
              <a:t>মূল্যায়ন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050392" y="2042756"/>
            <a:ext cx="2860376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447800"/>
            <a:ext cx="7550002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spc="-15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স্কুল-কলেজের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রেজাল্ট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198" y="2066024"/>
            <a:ext cx="4114674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রেডিও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201" y="2580621"/>
            <a:ext cx="4114671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4369" y="2580620"/>
            <a:ext cx="2866634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981967" y="6364228"/>
            <a:ext cx="2942832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7201" y="3348334"/>
            <a:ext cx="7626200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spc="-15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599" y="6396335"/>
            <a:ext cx="4134902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2999" y="5867399"/>
            <a:ext cx="2971800" cy="42062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4034134"/>
            <a:ext cx="4121002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পাঠ্যবিষয়ে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1600" y="4038600"/>
            <a:ext cx="2819877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599" y="4643734"/>
            <a:ext cx="4121001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799" y="5253334"/>
            <a:ext cx="7620000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" y="5867400"/>
            <a:ext cx="4134901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381000"/>
            <a:ext cx="4267200" cy="12192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42EB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42EB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00D3FF-F80B-42AD-BBAC-6D995119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913625" cy="2990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914866" cy="4876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304800"/>
            <a:ext cx="6019800" cy="9906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J 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95400" y="1828800"/>
            <a:ext cx="1524000" cy="2032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Oval 4"/>
          <p:cNvSpPr/>
          <p:nvPr/>
        </p:nvSpPr>
        <p:spPr>
          <a:xfrm>
            <a:off x="685800" y="838200"/>
            <a:ext cx="2819400" cy="8382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4038600"/>
            <a:ext cx="3429000" cy="2286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মালিক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মকন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কলেজ </a:t>
            </a:r>
            <a:endParaRPr lang="bn-IN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সুরমা , সিলেট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মোবাইল- 01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৭১২৯৬১৮৯২ 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133600" y="3657600"/>
            <a:ext cx="4420394" cy="79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05000"/>
            <a:ext cx="1657738" cy="1905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Oval 12"/>
          <p:cNvSpPr/>
          <p:nvPr/>
        </p:nvSpPr>
        <p:spPr>
          <a:xfrm>
            <a:off x="5562600" y="838200"/>
            <a:ext cx="2819400" cy="8382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3962400"/>
            <a:ext cx="3810000" cy="25146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ওযোগাযোগ প্রযুক্তি ও আমাদের বাংলাদেশ 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95600" y="0"/>
            <a:ext cx="37338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842" name="AutoShape 2" descr="Image result for classroom"/>
          <p:cNvSpPr>
            <a:spLocks noChangeAspect="1" noChangeArrowheads="1"/>
          </p:cNvSpPr>
          <p:nvPr/>
        </p:nvSpPr>
        <p:spPr bwMode="auto">
          <a:xfrm>
            <a:off x="155575" y="-1439863"/>
            <a:ext cx="573405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Image result for old classroom Bangladesh"/>
          <p:cNvSpPr>
            <a:spLocks noChangeAspect="1" noChangeArrowheads="1"/>
          </p:cNvSpPr>
          <p:nvPr/>
        </p:nvSpPr>
        <p:spPr bwMode="auto">
          <a:xfrm>
            <a:off x="155575" y="-1622425"/>
            <a:ext cx="5734050" cy="338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Image result for old classroom Bangladesh"/>
          <p:cNvSpPr>
            <a:spLocks noChangeAspect="1" noChangeArrowheads="1"/>
          </p:cNvSpPr>
          <p:nvPr/>
        </p:nvSpPr>
        <p:spPr bwMode="auto">
          <a:xfrm>
            <a:off x="155575" y="-1622425"/>
            <a:ext cx="5734050" cy="338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0" name="Picture 10" descr="Image result for classroom bangladesh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724400" cy="3429000"/>
          </a:xfrm>
          <a:prstGeom prst="rect">
            <a:avLst/>
          </a:prstGeom>
          <a:noFill/>
        </p:spPr>
      </p:pic>
      <p:pic>
        <p:nvPicPr>
          <p:cNvPr id="35852" name="Picture 12" descr="Image result for digital classroom bangladesh sch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267200" cy="33528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609600" y="5715000"/>
            <a:ext cx="76200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 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unched Tape 13"/>
          <p:cNvSpPr/>
          <p:nvPr/>
        </p:nvSpPr>
        <p:spPr>
          <a:xfrm>
            <a:off x="2895600" y="0"/>
            <a:ext cx="37338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458" name="AutoShape 2" descr="Image result for internet"/>
          <p:cNvSpPr>
            <a:spLocks noChangeAspect="1" noChangeArrowheads="1"/>
          </p:cNvSpPr>
          <p:nvPr/>
        </p:nvSpPr>
        <p:spPr bwMode="auto">
          <a:xfrm>
            <a:off x="155575" y="-1646238"/>
            <a:ext cx="57340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Image result for internet"/>
          <p:cNvSpPr>
            <a:spLocks noChangeAspect="1" noChangeArrowheads="1"/>
          </p:cNvSpPr>
          <p:nvPr/>
        </p:nvSpPr>
        <p:spPr bwMode="auto">
          <a:xfrm>
            <a:off x="155575" y="-1646238"/>
            <a:ext cx="57340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Image result for internet"/>
          <p:cNvSpPr>
            <a:spLocks noChangeAspect="1" noChangeArrowheads="1"/>
          </p:cNvSpPr>
          <p:nvPr/>
        </p:nvSpPr>
        <p:spPr bwMode="auto">
          <a:xfrm>
            <a:off x="155575" y="-1646238"/>
            <a:ext cx="57340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C:\Users\Raju\Desktop\main-qimg-4e3406fbcf24139245d0cf78adc59b9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C:\Users\Raju\Desktop\main-qimg-4e3406fbcf24139245d0cf78adc59b9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https://qph.fs.quoracdn.net/main-qimg-4e3406fbcf24139245d0cf78adc59b9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0" name="Picture 14" descr="Image result for inte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3514725" cy="3429000"/>
          </a:xfrm>
          <a:prstGeom prst="rect">
            <a:avLst/>
          </a:prstGeom>
          <a:noFill/>
        </p:spPr>
      </p:pic>
      <p:pic>
        <p:nvPicPr>
          <p:cNvPr id="19472" name="Picture 16" descr="Image result for int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4514850" cy="345757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514600" y="5257800"/>
            <a:ext cx="3581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কি দেখতে পাচ্ছি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152400"/>
            <a:ext cx="5867400" cy="13716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2819400"/>
            <a:ext cx="3733800" cy="19050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7" name="Picture 6" descr="Image result for ebook r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743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457200"/>
            <a:ext cx="4267200" cy="990600"/>
          </a:xfrm>
          <a:prstGeom prst="ellipse">
            <a:avLst/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057400"/>
            <a:ext cx="7924800" cy="2819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কি বলতে পারবে।</a:t>
            </a:r>
            <a:b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থেকে কি ধরনের সেবা পাওয়া যায় তা বলতে পারবে।</a:t>
            </a:r>
            <a:b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শিক্ষায়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 গুরুত্ব ব্যাখ্যা 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8000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Image result for computer internet"/>
          <p:cNvSpPr>
            <a:spLocks noChangeAspect="1" noChangeArrowheads="1"/>
          </p:cNvSpPr>
          <p:nvPr/>
        </p:nvSpPr>
        <p:spPr bwMode="auto">
          <a:xfrm>
            <a:off x="155575" y="-1828800"/>
            <a:ext cx="57340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Image result for computer inte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981200"/>
            <a:ext cx="3352800" cy="3048000"/>
          </a:xfrm>
          <a:prstGeom prst="rect">
            <a:avLst/>
          </a:prstGeom>
          <a:noFill/>
        </p:spPr>
      </p:pic>
      <p:pic>
        <p:nvPicPr>
          <p:cNvPr id="36870" name="Picture 6" descr="Image result for computer laptop smartphone int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3352800" cy="3048001"/>
          </a:xfrm>
          <a:prstGeom prst="rect">
            <a:avLst/>
          </a:prstGeom>
          <a:noFill/>
        </p:spPr>
      </p:pic>
      <p:pic>
        <p:nvPicPr>
          <p:cNvPr id="36872" name="Picture 8" descr="Image result for smartphone inter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981200"/>
            <a:ext cx="2438400" cy="30765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914400" y="228600"/>
            <a:ext cx="7086600" cy="10668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486400"/>
            <a:ext cx="86106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করতে হলে প্রথমে একটি কম্পিউটার কিংবা স্মার্ট ডিভাইস দরকার।  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AutoShape 4" descr="Image result for google chrome logo"/>
          <p:cNvSpPr>
            <a:spLocks noChangeAspect="1" noChangeArrowheads="1"/>
          </p:cNvSpPr>
          <p:nvPr/>
        </p:nvSpPr>
        <p:spPr bwMode="auto">
          <a:xfrm>
            <a:off x="155575" y="-2338388"/>
            <a:ext cx="4886325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Image result for Mozilla Firefox logo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AutoShape 10" descr="Image result for Mozilla Firefox logo"/>
          <p:cNvSpPr>
            <a:spLocks noChangeAspect="1" noChangeArrowheads="1"/>
          </p:cNvSpPr>
          <p:nvPr/>
        </p:nvSpPr>
        <p:spPr bwMode="auto">
          <a:xfrm>
            <a:off x="155575" y="-1728788"/>
            <a:ext cx="5162550" cy="3609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AutoShape 14" descr="Image result for Mozilla Firefox logo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8" name="Picture 20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05000"/>
            <a:ext cx="5162550" cy="3371851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1143000" y="152400"/>
            <a:ext cx="6477000" cy="1066800"/>
          </a:xfrm>
          <a:prstGeom prst="ellipse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প্রবেশ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3800" y="5486400"/>
            <a:ext cx="51816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Google  Chrome and Mozilla Firefox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5486400"/>
            <a:ext cx="31242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Internet explorer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9" t="2327" r="6714"/>
          <a:stretch/>
        </p:blipFill>
        <p:spPr>
          <a:xfrm>
            <a:off x="4471615" y="2895600"/>
            <a:ext cx="4429796" cy="2664465"/>
          </a:xfrm>
          <a:prstGeom prst="rect">
            <a:avLst/>
          </a:prstGeom>
        </p:spPr>
      </p:pic>
      <p:sp>
        <p:nvSpPr>
          <p:cNvPr id="8194" name="AutoShape 2" descr="Image result for New book festival in Bangladesh"/>
          <p:cNvSpPr>
            <a:spLocks noChangeAspect="1" noChangeArrowheads="1"/>
          </p:cNvSpPr>
          <p:nvPr/>
        </p:nvSpPr>
        <p:spPr bwMode="auto">
          <a:xfrm>
            <a:off x="155575" y="-1600200"/>
            <a:ext cx="57340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New book festival in Bangladesh"/>
          <p:cNvSpPr>
            <a:spLocks noChangeAspect="1" noChangeArrowheads="1"/>
          </p:cNvSpPr>
          <p:nvPr/>
        </p:nvSpPr>
        <p:spPr bwMode="auto">
          <a:xfrm>
            <a:off x="155575" y="-1600200"/>
            <a:ext cx="57340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 descr="C:\Users\Raju\Downloads\d451b46583cd512111d633d3641c4a6b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3930209" cy="2286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1219200" y="304800"/>
            <a:ext cx="66294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3048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Ribbon 15"/>
          <p:cNvSpPr/>
          <p:nvPr/>
        </p:nvSpPr>
        <p:spPr>
          <a:xfrm>
            <a:off x="5029200" y="1295400"/>
            <a:ext cx="3810000" cy="1066800"/>
          </a:xfrm>
          <a:prstGeom prst="ribbon">
            <a:avLst>
              <a:gd name="adj1" fmla="val 16667"/>
              <a:gd name="adj2" fmla="val 492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 ডাউনলোড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324</Words>
  <Application>Microsoft Office PowerPoint</Application>
  <PresentationFormat>On-screen Show (4:3)</PresentationFormat>
  <Paragraphs>68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</dc:creator>
  <cp:lastModifiedBy>Raju</cp:lastModifiedBy>
  <cp:revision>73</cp:revision>
  <dcterms:created xsi:type="dcterms:W3CDTF">2006-08-16T00:00:00Z</dcterms:created>
  <dcterms:modified xsi:type="dcterms:W3CDTF">2019-11-29T16:00:24Z</dcterms:modified>
</cp:coreProperties>
</file>