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70" r:id="rId6"/>
    <p:sldId id="271" r:id="rId7"/>
    <p:sldId id="261" r:id="rId8"/>
    <p:sldId id="272" r:id="rId9"/>
    <p:sldId id="262" r:id="rId10"/>
    <p:sldId id="263" r:id="rId11"/>
    <p:sldId id="264" r:id="rId12"/>
    <p:sldId id="267" r:id="rId13"/>
    <p:sldId id="268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nger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80" d="100"/>
          <a:sy n="80" d="100"/>
        </p:scale>
        <p:origin x="-13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FD9A3-6DE5-44A5-8C21-D83805EE3D8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67E10-E71E-449E-ACB4-0A068222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67E10-E71E-449E-ACB4-0A068222581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DA6-B268-4CA2-A506-E76F18DA945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89C-A339-4F88-9CE0-01C32A80A3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DA6-B268-4CA2-A506-E76F18DA945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89C-A339-4F88-9CE0-01C32A80A3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DA6-B268-4CA2-A506-E76F18DA945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89C-A339-4F88-9CE0-01C32A80A3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DA6-B268-4CA2-A506-E76F18DA945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89C-A339-4F88-9CE0-01C32A80A3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DA6-B268-4CA2-A506-E76F18DA945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89C-A339-4F88-9CE0-01C32A80A3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DA6-B268-4CA2-A506-E76F18DA945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89C-A339-4F88-9CE0-01C32A80A3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DA6-B268-4CA2-A506-E76F18DA945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89C-A339-4F88-9CE0-01C32A80A3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DA6-B268-4CA2-A506-E76F18DA945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89C-A339-4F88-9CE0-01C32A80A3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DA6-B268-4CA2-A506-E76F18DA945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89C-A339-4F88-9CE0-01C32A80A3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DA6-B268-4CA2-A506-E76F18DA945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E89C-A339-4F88-9CE0-01C32A80A3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1DA6-B268-4CA2-A506-E76F18DA945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9EE89C-A339-4F88-9CE0-01C32A80A3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361DA6-B268-4CA2-A506-E76F18DA945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9EE89C-A339-4F88-9CE0-01C32A80A3E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SutonnyMJ" pitchFamily="2" charset="0"/>
              </a:rPr>
              <a:t>ï</a:t>
            </a:r>
            <a:r>
              <a:rPr lang="en-US" sz="9600" dirty="0" smtClean="0">
                <a:latin typeface="SutonnyMJ" pitchFamily="2" charset="0"/>
              </a:rPr>
              <a:t>‡f”Qv</a:t>
            </a:r>
            <a:endParaRPr lang="en-US" sz="9600" dirty="0">
              <a:latin typeface="SutonnyMJ" pitchFamily="2" charset="0"/>
            </a:endParaRPr>
          </a:p>
        </p:txBody>
      </p:sp>
      <p:pic>
        <p:nvPicPr>
          <p:cNvPr id="7" name="Picture 6" descr="FB_IMG_156521188217835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937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mvay I PwjZ fvlvi g‡a¨ cv_v©K¨:-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     mvay fvlv                          PwjZ fvlv</a:t>
            </a:r>
            <a:endParaRPr lang="en-US" sz="3600" dirty="0">
              <a:latin typeface="Sutonny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990600"/>
            <a:ext cx="472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8288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637506" y="4076700"/>
            <a:ext cx="55633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828800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1/ mvay fvlvixwZ me©RbMÖvn¨ †</a:t>
            </a:r>
            <a:r>
              <a:rPr lang="en-US" sz="3200" dirty="0" smtClean="0">
                <a:latin typeface="SutonnyMJ" pitchFamily="2" charset="0"/>
              </a:rPr>
              <a:t>jLvi</a:t>
            </a:r>
            <a:r>
              <a:rPr lang="en-US" sz="3600" dirty="0" smtClean="0">
                <a:latin typeface="SutonnyMJ" pitchFamily="2" charset="0"/>
              </a:rPr>
              <a:t> fvlv |                		  															                           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8288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1/ PwjZ fvlvixwZ me©Rb‡eva¨ gy‡Li I †jLvi fvlv |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819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2/ mvay fvlvixwZ me mgq e¨vKvi‡bi wbqg †g‡b P‡j |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5800" y="28194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2/ PwjZ fvlv me mgq e¨vKvi‡bi cÖvPxb wbqg †g‡b P‡j bv |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8100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3/ mvayfvlv e³…Zv,fvlY I bvU‡Ki msjv‡c Dc‡hMx bq|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37338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3/ PwjZ fvlv e³…Zv, fvlb I bvU‡Ki msjv‡ci Dc‡hvMx|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8006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4/ mvay fvlv ¸iƒM¤¢xi,`y‡ev©a¨ I gb_i |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6482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4/ PjwZ fvlv PUzj,mij I mvejxj |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6388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5/ mvay fvlvixwZ AcwieZ©bxq, ZvB K…wGg |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5800" y="55626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5/ PwjZ fvlvixwZ cwieZ©bkxj, ZvB RxebÍ |</a:t>
            </a:r>
            <a:endParaRPr lang="en-US" sz="3200" dirty="0">
              <a:latin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7843">
    <p:wedge/>
    <p:sndAc>
      <p:stSnd>
        <p:snd r:embed="rId3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7" grpId="0"/>
      <p:bldP spid="18" grpId="0"/>
      <p:bldP spid="19" grpId="0"/>
      <p:bldP spid="20" grpId="0"/>
      <p:bldP spid="21" grpId="0"/>
      <p:bldP spid="23" grpId="0"/>
      <p:bldP spid="16" grpId="0"/>
      <p:bldP spid="22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9144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</a:rPr>
              <a:t>`jxq KvR:-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590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mvay I PwjZ fvlvi g‡a¨ cv_v©K¨ †jL 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26670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3980131101827489172283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04800"/>
            <a:ext cx="3048000" cy="212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437">
    <p:wedge/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86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</a:rPr>
              <a:t>g~j¨vqb:-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1/ c„w_ex‡Z KZ nvRvi fvlvi cÖPjb Av‡Q ?</a:t>
            </a:r>
            <a:r>
              <a:rPr lang="en-US" dirty="0" smtClean="0">
                <a:latin typeface="SutonnyMJ" pitchFamily="2" charset="0"/>
              </a:rPr>
              <a:t>                                                     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2/ mviv we‡k¦ evsjvfvlvi ¯’vb KZ?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600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</a:rPr>
              <a:t>D:-cÖvq mv‡i wZb nvRvi |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</a:rPr>
              <a:t>D:- PZz_©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7432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3/ ‰jwLK iƒ‡ci KqwU Avjv`v ixwZ Av‡Q?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</a:rPr>
              <a:t>D:- 2wU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352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4/ mvay fvlv ‡Kvb fvlvi Dc‡hvMx bq |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3505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</a:rPr>
              <a:t>D:- K_vevZ©v,e³…Zv,fvlb</a:t>
            </a:r>
            <a:endParaRPr lang="en-US" dirty="0">
              <a:latin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7297">
    <p:pull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3048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</a:rPr>
              <a:t>evwoi KvR:-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" y="457200"/>
            <a:ext cx="685800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1/ gvZ…fvlv Kv‡K e‡j | mvay fvlv I PjwZ fvlvi ˆewkó¨ eY©bv Ki |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7" name="Picture 6" descr="FB_IMG_156817512653501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9400"/>
            <a:ext cx="9144000" cy="4724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41">
    <p:pull dir="l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SutonnyMJ" pitchFamily="2" charset="0"/>
              </a:rPr>
              <a:t>ab¨ev`</a:t>
            </a:r>
            <a:endParaRPr lang="en-US" sz="8800" dirty="0">
              <a:latin typeface="SutonnyMJ" pitchFamily="2" charset="0"/>
            </a:endParaRPr>
          </a:p>
        </p:txBody>
      </p:sp>
      <p:pic>
        <p:nvPicPr>
          <p:cNvPr id="3" name="Picture 2" descr="FB_IMG_156817487915769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15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19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wkÿK cwiwPwZ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219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cvV cwiwPwZ</a:t>
            </a:r>
            <a:endParaRPr lang="en-US" sz="3600" dirty="0">
              <a:latin typeface="SutonnyMJ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047603" y="3734197"/>
            <a:ext cx="27439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0" y="3581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</a:rPr>
              <a:t>b</a:t>
            </a:r>
            <a:r>
              <a:rPr lang="en-US" sz="3200" dirty="0" smtClean="0">
                <a:latin typeface="SutonnyMJ" pitchFamily="2" charset="0"/>
              </a:rPr>
              <a:t>vg:-exYv wgÎ</a:t>
            </a:r>
            <a:endParaRPr lang="en-US" sz="3200" dirty="0">
              <a:latin typeface="SutonnyMJ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00" y="18288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62600" y="19050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0600" y="4419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</a:rPr>
              <a:t>we`¨vj‡qi bvg:-  bwjbx`vm gv: ev: we`¨vjq| †fvjv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4038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</a:rPr>
              <a:t>c`ex:-  wmwbqi wkwÿKv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5105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</a:rPr>
              <a:t>‡gvevBjbs:-  01742955452ª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2057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‡kÖYx:-  Aóg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2743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</a:rPr>
              <a:t>w</a:t>
            </a:r>
            <a:r>
              <a:rPr lang="en-US" sz="3200" dirty="0" smtClean="0">
                <a:latin typeface="SutonnyMJ" pitchFamily="2" charset="0"/>
              </a:rPr>
              <a:t>elq:-evsjv 2q cÎ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3733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AvR‡Ki cvV:- Ô fvlvÕ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3200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Aa¨vq:- cÖ_g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4343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mgq:- 40 wgwbU</a:t>
            </a:r>
            <a:endParaRPr lang="en-US" sz="2800" dirty="0">
              <a:latin typeface="SutonnyMJ" pitchFamily="2" charset="0"/>
            </a:endParaRPr>
          </a:p>
        </p:txBody>
      </p:sp>
      <p:pic>
        <p:nvPicPr>
          <p:cNvPr id="17" name="Picture 16" descr="FB_IMG_156817489214805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905000"/>
            <a:ext cx="16002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ransition advTm="2360">
    <p:wipe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</a:rPr>
              <a:t>Avgiv g‡bi fve cÖKvk Kwi wK‡mi gva¨‡g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0" y="304800"/>
            <a:ext cx="609600" cy="6858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FB_IMG_15651047811005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84">
    <p:wedge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</a:rPr>
              <a:t>AvR‡Ki cvV:- fvlv</a:t>
            </a:r>
            <a:endParaRPr lang="en-US" sz="80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09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</a:rPr>
              <a:t>gvby‡li gyL †_‡K †ewi‡q Avmv A_©c~Y© KZ¸‡jv AvIqvR ev aŸwb mgwó| GB A_©c~Y© aŸwb n‡jv fvlv|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24384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7244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fvlv `yB cÖKvi ‡hgb:-  1/ †gŠwLK fvlv    2/  wjwLZ fvlv</a:t>
            </a:r>
            <a:endParaRPr lang="en-US" sz="4400" dirty="0">
              <a:latin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3859">
    <p:pull dir="ld"/>
    <p:sndAc>
      <p:stSnd>
        <p:snd r:embed="rId3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</a:rPr>
              <a:t>wkLbdj:-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6096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</a:rPr>
              <a:t>1/ fvlv Kv‡K e‡j e¨vL¨v w`‡Z cvi‡e|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0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2/ mvay I PjwZ ixwZi g‡a¨ cv_K©¨ eY©bv Ki‡Z cvi‡e |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3/ mvay I PjwZ fvlvi ˆewkô¨ e¨vL¨v w`‡Z cvi‡e|</a:t>
            </a:r>
            <a:endParaRPr lang="en-US" sz="3600" dirty="0">
              <a:latin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7812">
    <p:pull dir="r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096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SutonnyMJ" pitchFamily="2" charset="0"/>
              </a:rPr>
              <a:t>GKK KvR:</a:t>
            </a:r>
            <a:endParaRPr lang="en-US" sz="66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9050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fvlv Kv‡K e‡j?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667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SutonnyMJ" pitchFamily="2" charset="0"/>
              </a:rPr>
              <a:t> fvlv KZ cÖKvi I wK wK?</a:t>
            </a:r>
            <a:endParaRPr lang="en-US" sz="3600" dirty="0">
              <a:latin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3469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2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mvivwe‡k^ gvZ…fvlvi ¯’vb 4_© |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762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R‡b¥ ci gv‡qi gyL †_‡K †h wkÿv cvq Zv‡K gvZ…fvlv e‡j |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914400"/>
            <a:ext cx="228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962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c„w_ex‡Z mv‡i wZb nvRvi fvlv cÖPwjZ Av‡Q |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860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evsjv‡`k QvovI fvi‡Zi cwk^ge½,Avmvg,wenvi,Dwol¨v,SviLÛ ivR¨, wÎcyiv BZ¨vw` ¯’v‡b evsjv fvlvi cÖPjb Av‡Q|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720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GKwU iv‡ói wewfbœ AÂ‡ji wfbœ wfbœ Rb‡Mvwôi g‡a¨ wfbœ fvlvi e¨envi _vK‡Z cv‡i | †hgb:- evsjv‡`k evsjv,Pvsgv,AwPK,gwYcywi fvlv BZ¨vw`|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" y="4648200"/>
            <a:ext cx="228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4610">
    <p:wipe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906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‡Rvovq KvR:-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19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MJ" pitchFamily="2" charset="0"/>
              </a:rPr>
              <a:t> ‡Kvb †Kvb †`‡k evsjv fvlvi cÖPjb i‡q‡Q?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505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MJ" pitchFamily="2" charset="0"/>
              </a:rPr>
              <a:t> c„w_ex‡Z KZ nvRvi fvlvi cÖPjb i‡q‡Q?</a:t>
            </a:r>
            <a:endParaRPr lang="en-US" sz="3200" dirty="0">
              <a:latin typeface="SutonnyMJ" pitchFamily="2" charset="0"/>
            </a:endParaRPr>
          </a:p>
        </p:txBody>
      </p:sp>
      <p:pic>
        <p:nvPicPr>
          <p:cNvPr id="6" name="Picture 5" descr="2018_10image_10_54_376966150education-l-express.j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81000"/>
            <a:ext cx="3067050" cy="2044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ransition advTm="3078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mvay I PjwZ ixwZi cv_©K¨:-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76200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1524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evsjv fvlv</a:t>
            </a:r>
            <a:endParaRPr lang="en-US" sz="3600" dirty="0">
              <a:latin typeface="SutonnyMJ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2286000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619500" y="21717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095500" y="24765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105400" y="2514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0200" y="2667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‡gŠwLK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2667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‰jwLK</a:t>
            </a:r>
            <a:endParaRPr lang="en-US" sz="3600" dirty="0">
              <a:latin typeface="SutonnyMJ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981200" y="3276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1816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43000" y="3505200"/>
            <a:ext cx="2286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067594" y="3733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275806" y="3733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1000" y="3886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AvÂwjK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0" y="3962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cÖwgZ</a:t>
            </a:r>
            <a:endParaRPr lang="en-US" sz="3600" dirty="0">
              <a:latin typeface="SutonnyMJ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572000" y="35814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4419600" y="3810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6706394" y="3809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43400" y="3962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PwjZ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00800" y="3962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mvay</a:t>
            </a:r>
            <a:endParaRPr lang="en-US" sz="3600" dirty="0">
              <a:latin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5204">
    <p:pull dir="r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17" grpId="0"/>
      <p:bldP spid="37" grpId="0"/>
      <p:bldP spid="38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6|0.5|0.6|0.5|0.6|0.5|0.5|0.5|0.5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4.5|0.9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1.5|1.7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7|0.7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7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0.6|0.6|0.5|0.5|0.5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735</TotalTime>
  <Words>507</Words>
  <Application>Microsoft Office PowerPoint</Application>
  <PresentationFormat>On-screen Show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Singer</dc:creator>
  <cp:lastModifiedBy>Singer</cp:lastModifiedBy>
  <cp:revision>90</cp:revision>
  <dcterms:created xsi:type="dcterms:W3CDTF">2019-09-07T08:47:33Z</dcterms:created>
  <dcterms:modified xsi:type="dcterms:W3CDTF">2019-11-29T12:12:41Z</dcterms:modified>
</cp:coreProperties>
</file>