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68" r:id="rId3"/>
    <p:sldId id="257" r:id="rId4"/>
    <p:sldId id="259" r:id="rId5"/>
    <p:sldId id="256" r:id="rId6"/>
    <p:sldId id="264" r:id="rId7"/>
    <p:sldId id="260" r:id="rId8"/>
    <p:sldId id="261" r:id="rId9"/>
    <p:sldId id="263" r:id="rId10"/>
    <p:sldId id="262" r:id="rId11"/>
    <p:sldId id="265" r:id="rId12"/>
    <p:sldId id="267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5A66149-1A11-4C63-80A3-2E0EDF6F8729}">
          <p14:sldIdLst>
            <p14:sldId id="258"/>
            <p14:sldId id="268"/>
            <p14:sldId id="257"/>
            <p14:sldId id="259"/>
            <p14:sldId id="256"/>
            <p14:sldId id="264"/>
            <p14:sldId id="260"/>
            <p14:sldId id="261"/>
            <p14:sldId id="263"/>
            <p14:sldId id="262"/>
            <p14:sldId id="265"/>
            <p14:sldId id="267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8" autoAdjust="0"/>
    <p:restoredTop sz="86323" autoAdjust="0"/>
  </p:normalViewPr>
  <p:slideViewPr>
    <p:cSldViewPr>
      <p:cViewPr varScale="1">
        <p:scale>
          <a:sx n="46" d="100"/>
          <a:sy n="46" d="100"/>
        </p:scale>
        <p:origin x="14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758812-2CD3-4793-9DE1-CDBF97DC323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105C8D-9198-46EA-BE23-1C60E3B8E290}">
      <dgm:prSet phldrT="[Text]" custT="1"/>
      <dgm:spPr>
        <a:solidFill>
          <a:schemeClr val="accent6"/>
        </a:solidFill>
      </dgm:spPr>
      <dgm:t>
        <a:bodyPr/>
        <a:lstStyle/>
        <a:p>
          <a:pPr algn="ctr"/>
          <a:r>
            <a:rPr lang="bn-IN" sz="32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rPr>
            <a:t>হিসাব</a:t>
          </a:r>
          <a:r>
            <a:rPr lang="bn-IN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IN" sz="32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rPr>
            <a:t>চক্র </a:t>
          </a:r>
          <a:endParaRPr lang="en-US" sz="3200" dirty="0">
            <a:solidFill>
              <a:schemeClr val="tx2"/>
            </a:solidFill>
            <a:latin typeface="NikoshBAN" pitchFamily="2" charset="0"/>
            <a:cs typeface="NikoshBAN" pitchFamily="2" charset="0"/>
          </a:endParaRPr>
        </a:p>
      </dgm:t>
    </dgm:pt>
    <dgm:pt modelId="{45A8D6EF-44EA-4A83-AA2C-36AB8366D319}" type="parTrans" cxnId="{5E477E04-DBA2-41B5-BF45-9624D0C7CC6B}">
      <dgm:prSet/>
      <dgm:spPr/>
      <dgm:t>
        <a:bodyPr/>
        <a:lstStyle/>
        <a:p>
          <a:endParaRPr lang="en-US"/>
        </a:p>
      </dgm:t>
    </dgm:pt>
    <dgm:pt modelId="{6592C4E0-5B09-45DB-8553-2DF62190FED3}" type="sibTrans" cxnId="{5E477E04-DBA2-41B5-BF45-9624D0C7CC6B}">
      <dgm:prSet/>
      <dgm:spPr/>
      <dgm:t>
        <a:bodyPr/>
        <a:lstStyle/>
        <a:p>
          <a:endParaRPr lang="en-US"/>
        </a:p>
      </dgm:t>
    </dgm:pt>
    <dgm:pt modelId="{32612D36-C942-419F-8F26-75EA98CECBE6}">
      <dgm:prSet phldrT="[Text]" custT="1"/>
      <dgm:spPr>
        <a:solidFill>
          <a:srgbClr val="00B050"/>
        </a:solidFill>
      </dgm:spPr>
      <dgm:t>
        <a:bodyPr/>
        <a:lstStyle/>
        <a:p>
          <a:pPr algn="ctr"/>
          <a:r>
            <a:rPr lang="en-US" sz="1200" dirty="0" smtClean="0"/>
            <a:t>. </a:t>
          </a:r>
          <a:r>
            <a:rPr lang="bn-IN" sz="1200" dirty="0" smtClean="0"/>
            <a:t>লেনদেন শনাক্তকরণ </a:t>
          </a:r>
          <a:endParaRPr lang="en-US" sz="1200" dirty="0"/>
        </a:p>
      </dgm:t>
    </dgm:pt>
    <dgm:pt modelId="{878849EA-8C77-404D-9210-F3AA3711335C}" type="parTrans" cxnId="{BC343DB2-13AC-4DFF-B51E-1A2D8CBB6BBF}">
      <dgm:prSet/>
      <dgm:spPr/>
      <dgm:t>
        <a:bodyPr/>
        <a:lstStyle/>
        <a:p>
          <a:endParaRPr lang="en-US"/>
        </a:p>
      </dgm:t>
    </dgm:pt>
    <dgm:pt modelId="{28DF7303-7446-4741-BDF9-23522506842F}" type="sibTrans" cxnId="{BC343DB2-13AC-4DFF-B51E-1A2D8CBB6BBF}">
      <dgm:prSet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7FC56B2A-0AA6-4273-B8B7-2C0BA99D208B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pPr algn="ctr"/>
          <a:r>
            <a:rPr lang="bn-IN" sz="1200" dirty="0" smtClean="0"/>
            <a:t>লেনদেন লিপিবদ্ধ করণ</a:t>
          </a:r>
          <a:endParaRPr lang="en-US" sz="1200" dirty="0"/>
        </a:p>
      </dgm:t>
    </dgm:pt>
    <dgm:pt modelId="{9F65B211-47B5-4DA9-98AC-6FA306225A98}" type="parTrans" cxnId="{4D2E502B-15D0-4829-A840-3EC8187B0327}">
      <dgm:prSet/>
      <dgm:spPr/>
      <dgm:t>
        <a:bodyPr/>
        <a:lstStyle/>
        <a:p>
          <a:endParaRPr lang="en-US"/>
        </a:p>
      </dgm:t>
    </dgm:pt>
    <dgm:pt modelId="{B94EC7E3-005C-4D31-B1F7-9A300B9298D7}" type="sibTrans" cxnId="{4D2E502B-15D0-4829-A840-3EC8187B0327}">
      <dgm:prSet/>
      <dgm:spPr>
        <a:solidFill>
          <a:srgbClr val="002060"/>
        </a:solidFill>
      </dgm:spPr>
      <dgm:t>
        <a:bodyPr/>
        <a:lstStyle/>
        <a:p>
          <a:pPr algn="ctr"/>
          <a:endParaRPr lang="en-US" sz="1400"/>
        </a:p>
      </dgm:t>
    </dgm:pt>
    <dgm:pt modelId="{C1B3D65C-F0FE-4CEF-8557-F8550234114C}">
      <dgm:prSet phldrT="[Text]" custT="1"/>
      <dgm:spPr>
        <a:solidFill>
          <a:schemeClr val="accent3"/>
        </a:solidFill>
      </dgm:spPr>
      <dgm:t>
        <a:bodyPr/>
        <a:lstStyle/>
        <a:p>
          <a:pPr algn="ctr"/>
          <a:r>
            <a:rPr lang="bn-IN" sz="1200" dirty="0" smtClean="0"/>
            <a:t> জাবেদা ভুক্তকরণ</a:t>
          </a:r>
          <a:endParaRPr lang="en-US" sz="1200" dirty="0"/>
        </a:p>
      </dgm:t>
    </dgm:pt>
    <dgm:pt modelId="{70234B47-A7C3-4E0E-AB62-4932A33F0FA4}" type="parTrans" cxnId="{59DCC34A-1654-4BA1-88C1-47FE27DC6BC8}">
      <dgm:prSet/>
      <dgm:spPr/>
      <dgm:t>
        <a:bodyPr/>
        <a:lstStyle/>
        <a:p>
          <a:endParaRPr lang="en-US"/>
        </a:p>
      </dgm:t>
    </dgm:pt>
    <dgm:pt modelId="{566B3170-1B50-4C21-8CBE-ECCCBEC38E09}" type="sibTrans" cxnId="{59DCC34A-1654-4BA1-88C1-47FE27DC6BC8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13A0A3A3-AF80-4E32-BDF6-C533B9E36636}">
      <dgm:prSet phldrT="[Text]" custT="1"/>
      <dgm:spPr>
        <a:solidFill>
          <a:srgbClr val="00B0F0"/>
        </a:solidFill>
      </dgm:spPr>
      <dgm:t>
        <a:bodyPr/>
        <a:lstStyle/>
        <a:p>
          <a:pPr algn="ctr"/>
          <a:r>
            <a:rPr lang="bn-IN" sz="1200" dirty="0" smtClean="0"/>
            <a:t>খতিয়ান ভুক্তকরণ </a:t>
          </a:r>
          <a:endParaRPr lang="en-US" sz="1200" dirty="0"/>
        </a:p>
      </dgm:t>
    </dgm:pt>
    <dgm:pt modelId="{54951CD6-A3CD-456C-B187-EFD2E5B8BFEF}" type="parTrans" cxnId="{D5C9C1C5-7C48-49AA-BEAE-7E4D6A09E3D3}">
      <dgm:prSet/>
      <dgm:spPr/>
      <dgm:t>
        <a:bodyPr/>
        <a:lstStyle/>
        <a:p>
          <a:endParaRPr lang="en-US"/>
        </a:p>
      </dgm:t>
    </dgm:pt>
    <dgm:pt modelId="{CF8603AE-4F18-49B7-A526-64D758F4E28C}" type="sibTrans" cxnId="{D5C9C1C5-7C48-49AA-BEAE-7E4D6A09E3D3}">
      <dgm:prSet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ABFB8AAF-3E98-481C-BCF8-F4FD873E59D7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bn-IN" sz="1400" dirty="0" smtClean="0"/>
            <a:t>রেওয়ামিল</a:t>
          </a:r>
          <a:r>
            <a:rPr lang="bn-IN" sz="1600" dirty="0" smtClean="0"/>
            <a:t> প্রস্তুকরণ  </a:t>
          </a:r>
          <a:endParaRPr lang="en-US" sz="1600" dirty="0"/>
        </a:p>
      </dgm:t>
    </dgm:pt>
    <dgm:pt modelId="{7C6A1766-A7E8-46CA-811B-3EF5D6834BCC}" type="parTrans" cxnId="{ABE9FC13-7B64-4844-9AF2-99251B709A22}">
      <dgm:prSet/>
      <dgm:spPr/>
      <dgm:t>
        <a:bodyPr/>
        <a:lstStyle/>
        <a:p>
          <a:endParaRPr lang="en-US"/>
        </a:p>
      </dgm:t>
    </dgm:pt>
    <dgm:pt modelId="{40CADE3E-EF92-442D-9102-89FE63994792}" type="sibTrans" cxnId="{ABE9FC13-7B64-4844-9AF2-99251B709A22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6DE16FDA-19E5-4215-81AD-277D560E75CC}">
      <dgm:prSet phldrT="[Text]" custT="1"/>
      <dgm:spPr>
        <a:solidFill>
          <a:schemeClr val="accent2"/>
        </a:solidFill>
      </dgm:spPr>
      <dgm:t>
        <a:bodyPr/>
        <a:lstStyle/>
        <a:p>
          <a:r>
            <a:rPr lang="bn-IN" sz="2400" dirty="0" smtClean="0">
              <a:latin typeface="NikoshBAN" pitchFamily="2" charset="0"/>
              <a:cs typeface="NikoshBAN" pitchFamily="2" charset="0"/>
            </a:rPr>
            <a:t>সমন্বয় দাখিলা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2B085D59-E864-4F24-B011-7BC6FAE59C98}" type="parTrans" cxnId="{C4634AA7-499D-4E56-B59C-B1615B0E7D8C}">
      <dgm:prSet/>
      <dgm:spPr/>
      <dgm:t>
        <a:bodyPr/>
        <a:lstStyle/>
        <a:p>
          <a:endParaRPr lang="en-US"/>
        </a:p>
      </dgm:t>
    </dgm:pt>
    <dgm:pt modelId="{0E3012A6-D83C-4C75-9AB7-21162635521D}" type="sibTrans" cxnId="{C4634AA7-499D-4E56-B59C-B1615B0E7D8C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BF615BB3-BBB0-4BCD-AB0B-CE614F57F0FD}">
      <dgm:prSet phldrT="[Text]" custT="1"/>
      <dgm:spPr>
        <a:solidFill>
          <a:srgbClr val="C00000"/>
        </a:solidFill>
      </dgm:spPr>
      <dgm:t>
        <a:bodyPr/>
        <a:lstStyle/>
        <a:p>
          <a:pPr algn="ctr"/>
          <a:r>
            <a:rPr lang="bn-IN" sz="1100" dirty="0" smtClean="0"/>
            <a:t>কর্যপত্র প্রস্তুতকরণ</a:t>
          </a:r>
          <a:endParaRPr lang="en-US" sz="1100" dirty="0"/>
        </a:p>
      </dgm:t>
    </dgm:pt>
    <dgm:pt modelId="{FFA6E712-9C25-4CBD-8EA6-BC96EDF9BB28}" type="parTrans" cxnId="{6B0EF1C1-8734-4FDD-B71A-B090D59220F8}">
      <dgm:prSet/>
      <dgm:spPr/>
      <dgm:t>
        <a:bodyPr/>
        <a:lstStyle/>
        <a:p>
          <a:endParaRPr lang="en-US"/>
        </a:p>
      </dgm:t>
    </dgm:pt>
    <dgm:pt modelId="{F1C2FCC7-D9C9-4120-AE11-1C7BC59E3D2E}" type="sibTrans" cxnId="{6B0EF1C1-8734-4FDD-B71A-B090D59220F8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7321925D-219F-468B-95A7-6C31C9E70444}">
      <dgm:prSet phldrT="[Text]"/>
      <dgm:spPr/>
      <dgm:t>
        <a:bodyPr/>
        <a:lstStyle/>
        <a:p>
          <a:endParaRPr lang="en-US" dirty="0"/>
        </a:p>
      </dgm:t>
    </dgm:pt>
    <dgm:pt modelId="{7B38EB4F-9EDC-4C61-91AF-F52B93270C81}" type="parTrans" cxnId="{77197068-8742-4664-ACB7-6842CB580D0A}">
      <dgm:prSet/>
      <dgm:spPr/>
      <dgm:t>
        <a:bodyPr/>
        <a:lstStyle/>
        <a:p>
          <a:endParaRPr lang="en-US"/>
        </a:p>
      </dgm:t>
    </dgm:pt>
    <dgm:pt modelId="{F88F55A7-584A-444F-A08F-8DD9FBB7AB53}" type="sibTrans" cxnId="{77197068-8742-4664-ACB7-6842CB580D0A}">
      <dgm:prSet/>
      <dgm:spPr/>
      <dgm:t>
        <a:bodyPr/>
        <a:lstStyle/>
        <a:p>
          <a:endParaRPr lang="en-US"/>
        </a:p>
      </dgm:t>
    </dgm:pt>
    <dgm:pt modelId="{10EDB70E-8A21-4800-847E-72A27D5076FF}">
      <dgm:prSet phldrT="[Text]" custT="1"/>
      <dgm:spPr/>
      <dgm:t>
        <a:bodyPr/>
        <a:lstStyle/>
        <a:p>
          <a:pPr algn="ctr"/>
          <a:r>
            <a:rPr lang="bn-IN" sz="1200" dirty="0" smtClean="0"/>
            <a:t> হিসব পরবর্তী রেওয়ামিল</a:t>
          </a:r>
          <a:endParaRPr lang="en-US" sz="1200" dirty="0"/>
        </a:p>
      </dgm:t>
    </dgm:pt>
    <dgm:pt modelId="{80AA5F1B-B914-4FF5-AF8D-081CF7B79B42}" type="parTrans" cxnId="{3CCA9EFB-DFF6-4D42-8717-ECB60F6BDBBB}">
      <dgm:prSet/>
      <dgm:spPr/>
      <dgm:t>
        <a:bodyPr/>
        <a:lstStyle/>
        <a:p>
          <a:endParaRPr lang="en-US"/>
        </a:p>
      </dgm:t>
    </dgm:pt>
    <dgm:pt modelId="{6EE2D2A3-0B56-4CD7-93AB-B679B30699EB}" type="sibTrans" cxnId="{3CCA9EFB-DFF6-4D42-8717-ECB60F6BDBBB}">
      <dgm:prSet/>
      <dgm:spPr/>
      <dgm:t>
        <a:bodyPr/>
        <a:lstStyle/>
        <a:p>
          <a:endParaRPr lang="en-US"/>
        </a:p>
      </dgm:t>
    </dgm:pt>
    <dgm:pt modelId="{B2082526-BD18-4D56-A36A-9B2F41C1FE88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pPr algn="ctr"/>
          <a:r>
            <a:rPr lang="bn-IN" sz="1200" dirty="0" smtClean="0"/>
            <a:t>আর্থিক বিবরণী</a:t>
          </a:r>
          <a:endParaRPr lang="en-US" sz="1200" dirty="0"/>
        </a:p>
      </dgm:t>
    </dgm:pt>
    <dgm:pt modelId="{A911B0CF-9EEB-40AA-9C74-A5DC881852D9}" type="parTrans" cxnId="{C1B33782-9951-4E42-80CC-1C0C1F53A943}">
      <dgm:prSet/>
      <dgm:spPr/>
      <dgm:t>
        <a:bodyPr/>
        <a:lstStyle/>
        <a:p>
          <a:endParaRPr lang="en-US"/>
        </a:p>
      </dgm:t>
    </dgm:pt>
    <dgm:pt modelId="{24D065E4-F7F0-43CA-A93B-35840A78CED3}" type="sibTrans" cxnId="{C1B33782-9951-4E42-80CC-1C0C1F53A943}">
      <dgm:prSet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74B829E5-DE21-461C-975B-8B436E01B8D0}">
      <dgm:prSet phldrT="[Text]" custT="1"/>
      <dgm:spPr>
        <a:solidFill>
          <a:srgbClr val="7030A0"/>
        </a:solidFill>
      </dgm:spPr>
      <dgm:t>
        <a:bodyPr/>
        <a:lstStyle/>
        <a:p>
          <a:pPr algn="ctr"/>
          <a:r>
            <a:rPr lang="bn-IN" sz="1200" dirty="0" smtClean="0"/>
            <a:t>সমাপনী দাখিলা</a:t>
          </a:r>
          <a:endParaRPr lang="en-US" sz="1200" dirty="0"/>
        </a:p>
      </dgm:t>
    </dgm:pt>
    <dgm:pt modelId="{DBD5A0A8-DFDA-4E43-80D8-6F6454C8FEFE}" type="parTrans" cxnId="{2E7849D4-93CC-40FD-B4DC-C22BF1003513}">
      <dgm:prSet/>
      <dgm:spPr/>
      <dgm:t>
        <a:bodyPr/>
        <a:lstStyle/>
        <a:p>
          <a:endParaRPr lang="en-US"/>
        </a:p>
      </dgm:t>
    </dgm:pt>
    <dgm:pt modelId="{140C16E5-B95B-43DE-980F-AE40D057DE34}" type="sibTrans" cxnId="{2E7849D4-93CC-40FD-B4DC-C22BF1003513}">
      <dgm:prSet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99A051FD-1056-468C-B181-430D09E024C4}" type="pres">
      <dgm:prSet presAssocID="{97758812-2CD3-4793-9DE1-CDBF97DC323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C8198A-1A06-41A4-BD06-4AE90758B8B1}" type="pres">
      <dgm:prSet presAssocID="{0D105C8D-9198-46EA-BE23-1C60E3B8E290}" presName="centerShape" presStyleLbl="node0" presStyleIdx="0" presStyleCnt="1" custScaleX="108768" custScaleY="99309" custLinFactNeighborX="-1314" custLinFactNeighborY="5256"/>
      <dgm:spPr/>
      <dgm:t>
        <a:bodyPr/>
        <a:lstStyle/>
        <a:p>
          <a:endParaRPr lang="en-US"/>
        </a:p>
      </dgm:t>
    </dgm:pt>
    <dgm:pt modelId="{8A3E5B84-882A-45F4-9819-EA07E25BF0BF}" type="pres">
      <dgm:prSet presAssocID="{32612D36-C942-419F-8F26-75EA98CECBE6}" presName="node" presStyleLbl="node1" presStyleIdx="0" presStyleCnt="10" custScaleX="108768" custScaleY="99309" custRadScaleRad="76619" custRadScaleInc="-73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EF9806-839E-496F-A4C0-D622F4418C5B}" type="pres">
      <dgm:prSet presAssocID="{32612D36-C942-419F-8F26-75EA98CECBE6}" presName="dummy" presStyleCnt="0"/>
      <dgm:spPr/>
    </dgm:pt>
    <dgm:pt modelId="{3DBEEF84-FCF1-4C1A-9CE3-2E4FFA0AD228}" type="pres">
      <dgm:prSet presAssocID="{28DF7303-7446-4741-BDF9-23522506842F}" presName="sibTrans" presStyleLbl="sibTrans2D1" presStyleIdx="0" presStyleCnt="10" custScaleX="108768" custScaleY="99310" custLinFactNeighborX="-693" custLinFactNeighborY="2354"/>
      <dgm:spPr/>
      <dgm:t>
        <a:bodyPr/>
        <a:lstStyle/>
        <a:p>
          <a:endParaRPr lang="en-US"/>
        </a:p>
      </dgm:t>
    </dgm:pt>
    <dgm:pt modelId="{C96BE167-368C-4C30-BA48-169787A42E16}" type="pres">
      <dgm:prSet presAssocID="{7FC56B2A-0AA6-4273-B8B7-2C0BA99D208B}" presName="node" presStyleLbl="node1" presStyleIdx="1" presStyleCnt="10" custScaleX="108768" custScaleY="99309" custRadScaleRad="82130" custRadScaleInc="34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81D82D-25A8-4E11-BE16-89E724A713D2}" type="pres">
      <dgm:prSet presAssocID="{7FC56B2A-0AA6-4273-B8B7-2C0BA99D208B}" presName="dummy" presStyleCnt="0"/>
      <dgm:spPr/>
    </dgm:pt>
    <dgm:pt modelId="{23E21E42-E84D-4182-A992-288D722B5D97}" type="pres">
      <dgm:prSet presAssocID="{B94EC7E3-005C-4D31-B1F7-9A300B9298D7}" presName="sibTrans" presStyleLbl="sibTrans2D1" presStyleIdx="1" presStyleCnt="10" custScaleX="108768" custScaleY="99310" custLinFactNeighborX="-3284" custLinFactNeighborY="3650"/>
      <dgm:spPr/>
      <dgm:t>
        <a:bodyPr/>
        <a:lstStyle/>
        <a:p>
          <a:endParaRPr lang="en-US"/>
        </a:p>
      </dgm:t>
    </dgm:pt>
    <dgm:pt modelId="{BFECB37E-7744-467B-8E67-3959FE0FB026}" type="pres">
      <dgm:prSet presAssocID="{C1B3D65C-F0FE-4CEF-8557-F8550234114C}" presName="node" presStyleLbl="node1" presStyleIdx="2" presStyleCnt="10" custScaleX="108768" custScaleY="99309" custRadScaleRad="84603" custRadScaleInc="-31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0D7F48-C982-4156-B2CF-353F6A5E8BD8}" type="pres">
      <dgm:prSet presAssocID="{C1B3D65C-F0FE-4CEF-8557-F8550234114C}" presName="dummy" presStyleCnt="0"/>
      <dgm:spPr/>
    </dgm:pt>
    <dgm:pt modelId="{0A1FBEFF-BFFE-4F16-A68F-A1F4B44194ED}" type="pres">
      <dgm:prSet presAssocID="{566B3170-1B50-4C21-8CBE-ECCCBEC38E09}" presName="sibTrans" presStyleLbl="sibTrans2D1" presStyleIdx="2" presStyleCnt="10" custScaleX="108768" custScaleY="99310" custLinFactNeighborX="-7172" custLinFactNeighborY="-238"/>
      <dgm:spPr/>
      <dgm:t>
        <a:bodyPr/>
        <a:lstStyle/>
        <a:p>
          <a:endParaRPr lang="en-US"/>
        </a:p>
      </dgm:t>
    </dgm:pt>
    <dgm:pt modelId="{46D5AE5C-E6B7-422E-8E4A-416D5E7E1B8F}" type="pres">
      <dgm:prSet presAssocID="{13A0A3A3-AF80-4E32-BDF6-C533B9E36636}" presName="node" presStyleLbl="node1" presStyleIdx="3" presStyleCnt="10" custScaleX="108768" custScaleY="99309" custRadScaleRad="90557" custRadScaleInc="-402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4A9A38-0F81-40E1-989A-EB1552AF276D}" type="pres">
      <dgm:prSet presAssocID="{13A0A3A3-AF80-4E32-BDF6-C533B9E36636}" presName="dummy" presStyleCnt="0"/>
      <dgm:spPr/>
    </dgm:pt>
    <dgm:pt modelId="{8C3A6211-7B91-4AA0-BCF6-6E861D40621B}" type="pres">
      <dgm:prSet presAssocID="{CF8603AE-4F18-49B7-A526-64D758F4E28C}" presName="sibTrans" presStyleLbl="sibTrans2D1" presStyleIdx="3" presStyleCnt="10" custScaleX="108768" custScaleY="99310" custLinFactNeighborX="-7433" custLinFactNeighborY="2653"/>
      <dgm:spPr/>
      <dgm:t>
        <a:bodyPr/>
        <a:lstStyle/>
        <a:p>
          <a:endParaRPr lang="en-US"/>
        </a:p>
      </dgm:t>
    </dgm:pt>
    <dgm:pt modelId="{AA7841E2-4B35-44AA-99DC-9E7A0133F2FB}" type="pres">
      <dgm:prSet presAssocID="{ABFB8AAF-3E98-481C-BCF8-F4FD873E59D7}" presName="node" presStyleLbl="node1" presStyleIdx="4" presStyleCnt="10" custAng="0" custScaleX="101044" custScaleY="100949" custRadScaleRad="84048" custRadScaleInc="-221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1D7E83-DC44-4B78-B776-3ACF91592800}" type="pres">
      <dgm:prSet presAssocID="{ABFB8AAF-3E98-481C-BCF8-F4FD873E59D7}" presName="dummy" presStyleCnt="0"/>
      <dgm:spPr/>
    </dgm:pt>
    <dgm:pt modelId="{A0F136CB-4CDE-4D09-B252-8166DBC8D5D8}" type="pres">
      <dgm:prSet presAssocID="{40CADE3E-EF92-442D-9102-89FE63994792}" presName="sibTrans" presStyleLbl="sibTrans2D1" presStyleIdx="4" presStyleCnt="10" custScaleX="108768" custScaleY="99310"/>
      <dgm:spPr/>
      <dgm:t>
        <a:bodyPr/>
        <a:lstStyle/>
        <a:p>
          <a:endParaRPr lang="en-US"/>
        </a:p>
      </dgm:t>
    </dgm:pt>
    <dgm:pt modelId="{3E76FE95-0BA4-4053-9143-A9B72AD32169}" type="pres">
      <dgm:prSet presAssocID="{6DE16FDA-19E5-4215-81AD-277D560E75CC}" presName="node" presStyleLbl="node1" presStyleIdx="5" presStyleCnt="10" custScaleX="176325" custScaleY="99309" custRadScaleRad="86343" custRadScaleInc="65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428350-455D-4FD3-AAEA-FB790CBFD4A9}" type="pres">
      <dgm:prSet presAssocID="{6DE16FDA-19E5-4215-81AD-277D560E75CC}" presName="dummy" presStyleCnt="0"/>
      <dgm:spPr/>
    </dgm:pt>
    <dgm:pt modelId="{8B861450-F9D5-44C9-A312-5E36C8349FE8}" type="pres">
      <dgm:prSet presAssocID="{0E3012A6-D83C-4C75-9AB7-21162635521D}" presName="sibTrans" presStyleLbl="sibTrans2D1" presStyleIdx="5" presStyleCnt="10" custScaleX="108768" custScaleY="99310" custLinFactNeighborX="-824" custLinFactNeighborY="-1311"/>
      <dgm:spPr/>
      <dgm:t>
        <a:bodyPr/>
        <a:lstStyle/>
        <a:p>
          <a:endParaRPr lang="en-US"/>
        </a:p>
      </dgm:t>
    </dgm:pt>
    <dgm:pt modelId="{2E66930A-7A78-48A9-97A9-B73E1DD6F3FE}" type="pres">
      <dgm:prSet presAssocID="{BF615BB3-BBB0-4BCD-AB0B-CE614F57F0FD}" presName="node" presStyleLbl="node1" presStyleIdx="6" presStyleCnt="10" custScaleX="108768" custScaleY="99309" custRadScaleRad="90320" custRadScaleInc="218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DBA881-4057-4239-BEE9-FF3A7858A88C}" type="pres">
      <dgm:prSet presAssocID="{BF615BB3-BBB0-4BCD-AB0B-CE614F57F0FD}" presName="dummy" presStyleCnt="0"/>
      <dgm:spPr/>
    </dgm:pt>
    <dgm:pt modelId="{85894979-0E06-4B59-9826-52531613C718}" type="pres">
      <dgm:prSet presAssocID="{F1C2FCC7-D9C9-4120-AE11-1C7BC59E3D2E}" presName="sibTrans" presStyleLbl="sibTrans2D1" presStyleIdx="6" presStyleCnt="10" custScaleX="108768" custScaleY="99310" custLinFactNeighborX="7083" custLinFactNeighborY="-238"/>
      <dgm:spPr/>
      <dgm:t>
        <a:bodyPr/>
        <a:lstStyle/>
        <a:p>
          <a:endParaRPr lang="en-US"/>
        </a:p>
      </dgm:t>
    </dgm:pt>
    <dgm:pt modelId="{D4F008C0-8C0F-46F8-B6A6-04A23B143DC2}" type="pres">
      <dgm:prSet presAssocID="{B2082526-BD18-4D56-A36A-9B2F41C1FE88}" presName="node" presStyleLbl="node1" presStyleIdx="7" presStyleCnt="10" custScaleX="108768" custScaleY="99309" custRadScaleRad="90792" custRadScaleInc="-171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4B218E-6A95-4A82-B5D4-F1E18FB37A4F}" type="pres">
      <dgm:prSet presAssocID="{B2082526-BD18-4D56-A36A-9B2F41C1FE88}" presName="dummy" presStyleCnt="0"/>
      <dgm:spPr/>
    </dgm:pt>
    <dgm:pt modelId="{91F3BC5D-57EF-43BD-B1F3-16D33BFBECE7}" type="pres">
      <dgm:prSet presAssocID="{24D065E4-F7F0-43CA-A93B-35840A78CED3}" presName="sibTrans" presStyleLbl="sibTrans2D1" presStyleIdx="7" presStyleCnt="10" custScaleX="108768" custScaleY="99310" custLinFactNeighborX="5787" custLinFactNeighborY="-238"/>
      <dgm:spPr/>
      <dgm:t>
        <a:bodyPr/>
        <a:lstStyle/>
        <a:p>
          <a:endParaRPr lang="en-US"/>
        </a:p>
      </dgm:t>
    </dgm:pt>
    <dgm:pt modelId="{75E9F720-8944-4359-963E-BFA175D7DD4F}" type="pres">
      <dgm:prSet presAssocID="{74B829E5-DE21-461C-975B-8B436E01B8D0}" presName="node" presStyleLbl="node1" presStyleIdx="8" presStyleCnt="10" custScaleX="108768" custScaleY="99309" custRadScaleRad="90483" custRadScaleInc="-358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ECE751-0C95-4601-B778-D5C0743A605F}" type="pres">
      <dgm:prSet presAssocID="{74B829E5-DE21-461C-975B-8B436E01B8D0}" presName="dummy" presStyleCnt="0"/>
      <dgm:spPr/>
    </dgm:pt>
    <dgm:pt modelId="{93B24B99-5689-4451-A5A1-36F3E603871A}" type="pres">
      <dgm:prSet presAssocID="{140C16E5-B95B-43DE-980F-AE40D057DE34}" presName="sibTrans" presStyleLbl="sibTrans2D1" presStyleIdx="8" presStyleCnt="10" custScaleX="108535" custScaleY="99097" custLinFactNeighborX="5235" custLinFactNeighborY="1793"/>
      <dgm:spPr/>
      <dgm:t>
        <a:bodyPr/>
        <a:lstStyle/>
        <a:p>
          <a:endParaRPr lang="en-US"/>
        </a:p>
      </dgm:t>
    </dgm:pt>
    <dgm:pt modelId="{BE841D64-6DF2-4A2A-94BA-2F1A6959B327}" type="pres">
      <dgm:prSet presAssocID="{10EDB70E-8A21-4800-847E-72A27D5076FF}" presName="node" presStyleLbl="node1" presStyleIdx="9" presStyleCnt="10" custScaleX="108768" custScaleY="99309" custRadScaleRad="77800" custRadScaleInc="-212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A8C944-8FFE-469C-9B75-9CCC9671531B}" type="pres">
      <dgm:prSet presAssocID="{10EDB70E-8A21-4800-847E-72A27D5076FF}" presName="dummy" presStyleCnt="0"/>
      <dgm:spPr/>
    </dgm:pt>
    <dgm:pt modelId="{7720AFD0-31EA-42D9-A26D-DC5D2F99C677}" type="pres">
      <dgm:prSet presAssocID="{6EE2D2A3-0B56-4CD7-93AB-B679B30699EB}" presName="sibTrans" presStyleLbl="sibTrans2D1" presStyleIdx="9" presStyleCnt="10" custScaleX="108768" custScaleY="99310" custLinFactNeighborX="3195" custLinFactNeighborY="1058"/>
      <dgm:spPr/>
      <dgm:t>
        <a:bodyPr/>
        <a:lstStyle/>
        <a:p>
          <a:endParaRPr lang="en-US"/>
        </a:p>
      </dgm:t>
    </dgm:pt>
  </dgm:ptLst>
  <dgm:cxnLst>
    <dgm:cxn modelId="{765C3F06-9C62-43AA-B6A8-94E63E914A4D}" type="presOf" srcId="{BF615BB3-BBB0-4BCD-AB0B-CE614F57F0FD}" destId="{2E66930A-7A78-48A9-97A9-B73E1DD6F3FE}" srcOrd="0" destOrd="0" presId="urn:microsoft.com/office/officeart/2005/8/layout/radial6"/>
    <dgm:cxn modelId="{77197068-8742-4664-ACB7-6842CB580D0A}" srcId="{97758812-2CD3-4793-9DE1-CDBF97DC323B}" destId="{7321925D-219F-468B-95A7-6C31C9E70444}" srcOrd="1" destOrd="0" parTransId="{7B38EB4F-9EDC-4C61-91AF-F52B93270C81}" sibTransId="{F88F55A7-584A-444F-A08F-8DD9FBB7AB53}"/>
    <dgm:cxn modelId="{4F9185CB-FC8B-4480-BCEF-B04DE947321A}" type="presOf" srcId="{F1C2FCC7-D9C9-4120-AE11-1C7BC59E3D2E}" destId="{85894979-0E06-4B59-9826-52531613C718}" srcOrd="0" destOrd="0" presId="urn:microsoft.com/office/officeart/2005/8/layout/radial6"/>
    <dgm:cxn modelId="{C1B33782-9951-4E42-80CC-1C0C1F53A943}" srcId="{0D105C8D-9198-46EA-BE23-1C60E3B8E290}" destId="{B2082526-BD18-4D56-A36A-9B2F41C1FE88}" srcOrd="7" destOrd="0" parTransId="{A911B0CF-9EEB-40AA-9C74-A5DC881852D9}" sibTransId="{24D065E4-F7F0-43CA-A93B-35840A78CED3}"/>
    <dgm:cxn modelId="{BC343DB2-13AC-4DFF-B51E-1A2D8CBB6BBF}" srcId="{0D105C8D-9198-46EA-BE23-1C60E3B8E290}" destId="{32612D36-C942-419F-8F26-75EA98CECBE6}" srcOrd="0" destOrd="0" parTransId="{878849EA-8C77-404D-9210-F3AA3711335C}" sibTransId="{28DF7303-7446-4741-BDF9-23522506842F}"/>
    <dgm:cxn modelId="{6B0EF1C1-8734-4FDD-B71A-B090D59220F8}" srcId="{0D105C8D-9198-46EA-BE23-1C60E3B8E290}" destId="{BF615BB3-BBB0-4BCD-AB0B-CE614F57F0FD}" srcOrd="6" destOrd="0" parTransId="{FFA6E712-9C25-4CBD-8EA6-BC96EDF9BB28}" sibTransId="{F1C2FCC7-D9C9-4120-AE11-1C7BC59E3D2E}"/>
    <dgm:cxn modelId="{3CCA9EFB-DFF6-4D42-8717-ECB60F6BDBBB}" srcId="{0D105C8D-9198-46EA-BE23-1C60E3B8E290}" destId="{10EDB70E-8A21-4800-847E-72A27D5076FF}" srcOrd="9" destOrd="0" parTransId="{80AA5F1B-B914-4FF5-AF8D-081CF7B79B42}" sibTransId="{6EE2D2A3-0B56-4CD7-93AB-B679B30699EB}"/>
    <dgm:cxn modelId="{4AC4BF3C-6392-4A1D-A93D-A183D89C0BCB}" type="presOf" srcId="{ABFB8AAF-3E98-481C-BCF8-F4FD873E59D7}" destId="{AA7841E2-4B35-44AA-99DC-9E7A0133F2FB}" srcOrd="0" destOrd="0" presId="urn:microsoft.com/office/officeart/2005/8/layout/radial6"/>
    <dgm:cxn modelId="{30E95EFC-2CDC-4CA2-972B-09BC8998612B}" type="presOf" srcId="{6EE2D2A3-0B56-4CD7-93AB-B679B30699EB}" destId="{7720AFD0-31EA-42D9-A26D-DC5D2F99C677}" srcOrd="0" destOrd="0" presId="urn:microsoft.com/office/officeart/2005/8/layout/radial6"/>
    <dgm:cxn modelId="{F03D538D-AC86-44DE-9CAA-06AB4DD7971C}" type="presOf" srcId="{B94EC7E3-005C-4D31-B1F7-9A300B9298D7}" destId="{23E21E42-E84D-4182-A992-288D722B5D97}" srcOrd="0" destOrd="0" presId="urn:microsoft.com/office/officeart/2005/8/layout/radial6"/>
    <dgm:cxn modelId="{F2EB1161-426C-4C64-B81D-E956449CE35E}" type="presOf" srcId="{6DE16FDA-19E5-4215-81AD-277D560E75CC}" destId="{3E76FE95-0BA4-4053-9143-A9B72AD32169}" srcOrd="0" destOrd="0" presId="urn:microsoft.com/office/officeart/2005/8/layout/radial6"/>
    <dgm:cxn modelId="{C4634AA7-499D-4E56-B59C-B1615B0E7D8C}" srcId="{0D105C8D-9198-46EA-BE23-1C60E3B8E290}" destId="{6DE16FDA-19E5-4215-81AD-277D560E75CC}" srcOrd="5" destOrd="0" parTransId="{2B085D59-E864-4F24-B011-7BC6FAE59C98}" sibTransId="{0E3012A6-D83C-4C75-9AB7-21162635521D}"/>
    <dgm:cxn modelId="{869E29FD-A5BF-4825-A5DB-58BBD41869A9}" type="presOf" srcId="{140C16E5-B95B-43DE-980F-AE40D057DE34}" destId="{93B24B99-5689-4451-A5A1-36F3E603871A}" srcOrd="0" destOrd="0" presId="urn:microsoft.com/office/officeart/2005/8/layout/radial6"/>
    <dgm:cxn modelId="{62438451-4479-4C48-9EC4-A8C6CB44D444}" type="presOf" srcId="{B2082526-BD18-4D56-A36A-9B2F41C1FE88}" destId="{D4F008C0-8C0F-46F8-B6A6-04A23B143DC2}" srcOrd="0" destOrd="0" presId="urn:microsoft.com/office/officeart/2005/8/layout/radial6"/>
    <dgm:cxn modelId="{286D0A74-8BDF-445C-8DBB-139C048F6E96}" type="presOf" srcId="{97758812-2CD3-4793-9DE1-CDBF97DC323B}" destId="{99A051FD-1056-468C-B181-430D09E024C4}" srcOrd="0" destOrd="0" presId="urn:microsoft.com/office/officeart/2005/8/layout/radial6"/>
    <dgm:cxn modelId="{1650CD0E-DDBF-4D46-9EAB-0880F0EF9CF7}" type="presOf" srcId="{40CADE3E-EF92-442D-9102-89FE63994792}" destId="{A0F136CB-4CDE-4D09-B252-8166DBC8D5D8}" srcOrd="0" destOrd="0" presId="urn:microsoft.com/office/officeart/2005/8/layout/radial6"/>
    <dgm:cxn modelId="{E282C78C-A9AB-4B0B-8D40-6AF95E6524EC}" type="presOf" srcId="{10EDB70E-8A21-4800-847E-72A27D5076FF}" destId="{BE841D64-6DF2-4A2A-94BA-2F1A6959B327}" srcOrd="0" destOrd="0" presId="urn:microsoft.com/office/officeart/2005/8/layout/radial6"/>
    <dgm:cxn modelId="{7A60B7CF-0F8D-490B-9154-54604D4F5AB5}" type="presOf" srcId="{24D065E4-F7F0-43CA-A93B-35840A78CED3}" destId="{91F3BC5D-57EF-43BD-B1F3-16D33BFBECE7}" srcOrd="0" destOrd="0" presId="urn:microsoft.com/office/officeart/2005/8/layout/radial6"/>
    <dgm:cxn modelId="{CA14294C-100E-44D1-84A3-F6557577F0A9}" type="presOf" srcId="{0D105C8D-9198-46EA-BE23-1C60E3B8E290}" destId="{A8C8198A-1A06-41A4-BD06-4AE90758B8B1}" srcOrd="0" destOrd="0" presId="urn:microsoft.com/office/officeart/2005/8/layout/radial6"/>
    <dgm:cxn modelId="{ABE9FC13-7B64-4844-9AF2-99251B709A22}" srcId="{0D105C8D-9198-46EA-BE23-1C60E3B8E290}" destId="{ABFB8AAF-3E98-481C-BCF8-F4FD873E59D7}" srcOrd="4" destOrd="0" parTransId="{7C6A1766-A7E8-46CA-811B-3EF5D6834BCC}" sibTransId="{40CADE3E-EF92-442D-9102-89FE63994792}"/>
    <dgm:cxn modelId="{5E477E04-DBA2-41B5-BF45-9624D0C7CC6B}" srcId="{97758812-2CD3-4793-9DE1-CDBF97DC323B}" destId="{0D105C8D-9198-46EA-BE23-1C60E3B8E290}" srcOrd="0" destOrd="0" parTransId="{45A8D6EF-44EA-4A83-AA2C-36AB8366D319}" sibTransId="{6592C4E0-5B09-45DB-8553-2DF62190FED3}"/>
    <dgm:cxn modelId="{AE22B970-2D85-4BA8-9ED7-241424612BDC}" type="presOf" srcId="{74B829E5-DE21-461C-975B-8B436E01B8D0}" destId="{75E9F720-8944-4359-963E-BFA175D7DD4F}" srcOrd="0" destOrd="0" presId="urn:microsoft.com/office/officeart/2005/8/layout/radial6"/>
    <dgm:cxn modelId="{59DCC34A-1654-4BA1-88C1-47FE27DC6BC8}" srcId="{0D105C8D-9198-46EA-BE23-1C60E3B8E290}" destId="{C1B3D65C-F0FE-4CEF-8557-F8550234114C}" srcOrd="2" destOrd="0" parTransId="{70234B47-A7C3-4E0E-AB62-4932A33F0FA4}" sibTransId="{566B3170-1B50-4C21-8CBE-ECCCBEC38E09}"/>
    <dgm:cxn modelId="{56BF86D8-778C-4CE9-B10C-2A052D943E24}" type="presOf" srcId="{566B3170-1B50-4C21-8CBE-ECCCBEC38E09}" destId="{0A1FBEFF-BFFE-4F16-A68F-A1F4B44194ED}" srcOrd="0" destOrd="0" presId="urn:microsoft.com/office/officeart/2005/8/layout/radial6"/>
    <dgm:cxn modelId="{E0335BEB-DDA3-4EE6-9577-35531C2021CB}" type="presOf" srcId="{7FC56B2A-0AA6-4273-B8B7-2C0BA99D208B}" destId="{C96BE167-368C-4C30-BA48-169787A42E16}" srcOrd="0" destOrd="0" presId="urn:microsoft.com/office/officeart/2005/8/layout/radial6"/>
    <dgm:cxn modelId="{C75AE6D2-B289-43F5-AC83-ED4916411DCA}" type="presOf" srcId="{13A0A3A3-AF80-4E32-BDF6-C533B9E36636}" destId="{46D5AE5C-E6B7-422E-8E4A-416D5E7E1B8F}" srcOrd="0" destOrd="0" presId="urn:microsoft.com/office/officeart/2005/8/layout/radial6"/>
    <dgm:cxn modelId="{6AD10762-4C2A-404A-B642-9EB015E52EE7}" type="presOf" srcId="{CF8603AE-4F18-49B7-A526-64D758F4E28C}" destId="{8C3A6211-7B91-4AA0-BCF6-6E861D40621B}" srcOrd="0" destOrd="0" presId="urn:microsoft.com/office/officeart/2005/8/layout/radial6"/>
    <dgm:cxn modelId="{4D2E502B-15D0-4829-A840-3EC8187B0327}" srcId="{0D105C8D-9198-46EA-BE23-1C60E3B8E290}" destId="{7FC56B2A-0AA6-4273-B8B7-2C0BA99D208B}" srcOrd="1" destOrd="0" parTransId="{9F65B211-47B5-4DA9-98AC-6FA306225A98}" sibTransId="{B94EC7E3-005C-4D31-B1F7-9A300B9298D7}"/>
    <dgm:cxn modelId="{D5C9C1C5-7C48-49AA-BEAE-7E4D6A09E3D3}" srcId="{0D105C8D-9198-46EA-BE23-1C60E3B8E290}" destId="{13A0A3A3-AF80-4E32-BDF6-C533B9E36636}" srcOrd="3" destOrd="0" parTransId="{54951CD6-A3CD-456C-B187-EFD2E5B8BFEF}" sibTransId="{CF8603AE-4F18-49B7-A526-64D758F4E28C}"/>
    <dgm:cxn modelId="{2E7849D4-93CC-40FD-B4DC-C22BF1003513}" srcId="{0D105C8D-9198-46EA-BE23-1C60E3B8E290}" destId="{74B829E5-DE21-461C-975B-8B436E01B8D0}" srcOrd="8" destOrd="0" parTransId="{DBD5A0A8-DFDA-4E43-80D8-6F6454C8FEFE}" sibTransId="{140C16E5-B95B-43DE-980F-AE40D057DE34}"/>
    <dgm:cxn modelId="{241D47E5-E98D-4B67-AE41-DEF88B22554C}" type="presOf" srcId="{0E3012A6-D83C-4C75-9AB7-21162635521D}" destId="{8B861450-F9D5-44C9-A312-5E36C8349FE8}" srcOrd="0" destOrd="0" presId="urn:microsoft.com/office/officeart/2005/8/layout/radial6"/>
    <dgm:cxn modelId="{ADCA01ED-54A0-40D0-B25A-EEE9161FE0DF}" type="presOf" srcId="{32612D36-C942-419F-8F26-75EA98CECBE6}" destId="{8A3E5B84-882A-45F4-9819-EA07E25BF0BF}" srcOrd="0" destOrd="0" presId="urn:microsoft.com/office/officeart/2005/8/layout/radial6"/>
    <dgm:cxn modelId="{DC38B580-C895-4839-894C-D25C2B6A9576}" type="presOf" srcId="{28DF7303-7446-4741-BDF9-23522506842F}" destId="{3DBEEF84-FCF1-4C1A-9CE3-2E4FFA0AD228}" srcOrd="0" destOrd="0" presId="urn:microsoft.com/office/officeart/2005/8/layout/radial6"/>
    <dgm:cxn modelId="{190050F4-1827-4919-A9C4-3BC729FAD8E5}" type="presOf" srcId="{C1B3D65C-F0FE-4CEF-8557-F8550234114C}" destId="{BFECB37E-7744-467B-8E67-3959FE0FB026}" srcOrd="0" destOrd="0" presId="urn:microsoft.com/office/officeart/2005/8/layout/radial6"/>
    <dgm:cxn modelId="{0FC47D94-4922-4B47-BA7A-5DE62789E26A}" type="presParOf" srcId="{99A051FD-1056-468C-B181-430D09E024C4}" destId="{A8C8198A-1A06-41A4-BD06-4AE90758B8B1}" srcOrd="0" destOrd="0" presId="urn:microsoft.com/office/officeart/2005/8/layout/radial6"/>
    <dgm:cxn modelId="{19BDF5F6-95D1-44FE-BC31-C5679B4FF46C}" type="presParOf" srcId="{99A051FD-1056-468C-B181-430D09E024C4}" destId="{8A3E5B84-882A-45F4-9819-EA07E25BF0BF}" srcOrd="1" destOrd="0" presId="urn:microsoft.com/office/officeart/2005/8/layout/radial6"/>
    <dgm:cxn modelId="{6340E067-C180-4741-8624-80E6E6AC17DB}" type="presParOf" srcId="{99A051FD-1056-468C-B181-430D09E024C4}" destId="{15EF9806-839E-496F-A4C0-D622F4418C5B}" srcOrd="2" destOrd="0" presId="urn:microsoft.com/office/officeart/2005/8/layout/radial6"/>
    <dgm:cxn modelId="{EFCE68F0-B74F-4DD9-AF7E-7C9701FFDB9F}" type="presParOf" srcId="{99A051FD-1056-468C-B181-430D09E024C4}" destId="{3DBEEF84-FCF1-4C1A-9CE3-2E4FFA0AD228}" srcOrd="3" destOrd="0" presId="urn:microsoft.com/office/officeart/2005/8/layout/radial6"/>
    <dgm:cxn modelId="{C91BA4EB-A4BF-4E19-A26D-399BC4382DA8}" type="presParOf" srcId="{99A051FD-1056-468C-B181-430D09E024C4}" destId="{C96BE167-368C-4C30-BA48-169787A42E16}" srcOrd="4" destOrd="0" presId="urn:microsoft.com/office/officeart/2005/8/layout/radial6"/>
    <dgm:cxn modelId="{20A77AED-812B-48EF-B357-9BE9D77BD46E}" type="presParOf" srcId="{99A051FD-1056-468C-B181-430D09E024C4}" destId="{A281D82D-25A8-4E11-BE16-89E724A713D2}" srcOrd="5" destOrd="0" presId="urn:microsoft.com/office/officeart/2005/8/layout/radial6"/>
    <dgm:cxn modelId="{AB5FFCF1-E206-4FE4-912C-538BE6C78842}" type="presParOf" srcId="{99A051FD-1056-468C-B181-430D09E024C4}" destId="{23E21E42-E84D-4182-A992-288D722B5D97}" srcOrd="6" destOrd="0" presId="urn:microsoft.com/office/officeart/2005/8/layout/radial6"/>
    <dgm:cxn modelId="{AD6F4B89-2C6D-424B-81E9-30147C80A508}" type="presParOf" srcId="{99A051FD-1056-468C-B181-430D09E024C4}" destId="{BFECB37E-7744-467B-8E67-3959FE0FB026}" srcOrd="7" destOrd="0" presId="urn:microsoft.com/office/officeart/2005/8/layout/radial6"/>
    <dgm:cxn modelId="{63424AF9-3C5A-4059-90EE-4A665CB2A299}" type="presParOf" srcId="{99A051FD-1056-468C-B181-430D09E024C4}" destId="{DF0D7F48-C982-4156-B2CF-353F6A5E8BD8}" srcOrd="8" destOrd="0" presId="urn:microsoft.com/office/officeart/2005/8/layout/radial6"/>
    <dgm:cxn modelId="{AFD8CB8B-4613-4525-8A1F-8DF5822E78F5}" type="presParOf" srcId="{99A051FD-1056-468C-B181-430D09E024C4}" destId="{0A1FBEFF-BFFE-4F16-A68F-A1F4B44194ED}" srcOrd="9" destOrd="0" presId="urn:microsoft.com/office/officeart/2005/8/layout/radial6"/>
    <dgm:cxn modelId="{83BE0610-2297-4430-BFD0-329E9CC79B12}" type="presParOf" srcId="{99A051FD-1056-468C-B181-430D09E024C4}" destId="{46D5AE5C-E6B7-422E-8E4A-416D5E7E1B8F}" srcOrd="10" destOrd="0" presId="urn:microsoft.com/office/officeart/2005/8/layout/radial6"/>
    <dgm:cxn modelId="{9E533B31-E0D6-41E1-8D72-FD670FD4CAF1}" type="presParOf" srcId="{99A051FD-1056-468C-B181-430D09E024C4}" destId="{7A4A9A38-0F81-40E1-989A-EB1552AF276D}" srcOrd="11" destOrd="0" presId="urn:microsoft.com/office/officeart/2005/8/layout/radial6"/>
    <dgm:cxn modelId="{19111C35-21B2-46F6-A049-79B8C89F2DDD}" type="presParOf" srcId="{99A051FD-1056-468C-B181-430D09E024C4}" destId="{8C3A6211-7B91-4AA0-BCF6-6E861D40621B}" srcOrd="12" destOrd="0" presId="urn:microsoft.com/office/officeart/2005/8/layout/radial6"/>
    <dgm:cxn modelId="{BDFBC765-04F7-4172-A1E0-AB2608669B9F}" type="presParOf" srcId="{99A051FD-1056-468C-B181-430D09E024C4}" destId="{AA7841E2-4B35-44AA-99DC-9E7A0133F2FB}" srcOrd="13" destOrd="0" presId="urn:microsoft.com/office/officeart/2005/8/layout/radial6"/>
    <dgm:cxn modelId="{CAB26C2D-2762-428C-ADAB-770585F8C908}" type="presParOf" srcId="{99A051FD-1056-468C-B181-430D09E024C4}" destId="{761D7E83-DC44-4B78-B776-3ACF91592800}" srcOrd="14" destOrd="0" presId="urn:microsoft.com/office/officeart/2005/8/layout/radial6"/>
    <dgm:cxn modelId="{7A3E972A-014C-4FAE-9459-4C68747C7A93}" type="presParOf" srcId="{99A051FD-1056-468C-B181-430D09E024C4}" destId="{A0F136CB-4CDE-4D09-B252-8166DBC8D5D8}" srcOrd="15" destOrd="0" presId="urn:microsoft.com/office/officeart/2005/8/layout/radial6"/>
    <dgm:cxn modelId="{B8BE29EE-0BB9-47F6-9359-C3A39FD2AACB}" type="presParOf" srcId="{99A051FD-1056-468C-B181-430D09E024C4}" destId="{3E76FE95-0BA4-4053-9143-A9B72AD32169}" srcOrd="16" destOrd="0" presId="urn:microsoft.com/office/officeart/2005/8/layout/radial6"/>
    <dgm:cxn modelId="{A38404DC-DCD0-44BE-8D34-033B666B29EB}" type="presParOf" srcId="{99A051FD-1056-468C-B181-430D09E024C4}" destId="{C6428350-455D-4FD3-AAEA-FB790CBFD4A9}" srcOrd="17" destOrd="0" presId="urn:microsoft.com/office/officeart/2005/8/layout/radial6"/>
    <dgm:cxn modelId="{AB24AD12-435C-4AFE-B5CE-551589D52EA8}" type="presParOf" srcId="{99A051FD-1056-468C-B181-430D09E024C4}" destId="{8B861450-F9D5-44C9-A312-5E36C8349FE8}" srcOrd="18" destOrd="0" presId="urn:microsoft.com/office/officeart/2005/8/layout/radial6"/>
    <dgm:cxn modelId="{B9AF93CA-F0D8-4CC2-B073-BC0672DC9826}" type="presParOf" srcId="{99A051FD-1056-468C-B181-430D09E024C4}" destId="{2E66930A-7A78-48A9-97A9-B73E1DD6F3FE}" srcOrd="19" destOrd="0" presId="urn:microsoft.com/office/officeart/2005/8/layout/radial6"/>
    <dgm:cxn modelId="{33D38837-0D08-4EBD-ACE7-6EA08B165906}" type="presParOf" srcId="{99A051FD-1056-468C-B181-430D09E024C4}" destId="{86DBA881-4057-4239-BEE9-FF3A7858A88C}" srcOrd="20" destOrd="0" presId="urn:microsoft.com/office/officeart/2005/8/layout/radial6"/>
    <dgm:cxn modelId="{A0C59EB0-A245-45FB-9853-73A0A2EA2CBA}" type="presParOf" srcId="{99A051FD-1056-468C-B181-430D09E024C4}" destId="{85894979-0E06-4B59-9826-52531613C718}" srcOrd="21" destOrd="0" presId="urn:microsoft.com/office/officeart/2005/8/layout/radial6"/>
    <dgm:cxn modelId="{CB652228-E59E-4A36-A1FD-3381A22AD662}" type="presParOf" srcId="{99A051FD-1056-468C-B181-430D09E024C4}" destId="{D4F008C0-8C0F-46F8-B6A6-04A23B143DC2}" srcOrd="22" destOrd="0" presId="urn:microsoft.com/office/officeart/2005/8/layout/radial6"/>
    <dgm:cxn modelId="{1EA2D37D-B412-4A38-8380-FA0D13E70780}" type="presParOf" srcId="{99A051FD-1056-468C-B181-430D09E024C4}" destId="{DF4B218E-6A95-4A82-B5D4-F1E18FB37A4F}" srcOrd="23" destOrd="0" presId="urn:microsoft.com/office/officeart/2005/8/layout/radial6"/>
    <dgm:cxn modelId="{23D50A1B-AB8B-43B0-B049-5211C5A6385E}" type="presParOf" srcId="{99A051FD-1056-468C-B181-430D09E024C4}" destId="{91F3BC5D-57EF-43BD-B1F3-16D33BFBECE7}" srcOrd="24" destOrd="0" presId="urn:microsoft.com/office/officeart/2005/8/layout/radial6"/>
    <dgm:cxn modelId="{7667CEA6-684A-49F0-97FD-A2453298A0B3}" type="presParOf" srcId="{99A051FD-1056-468C-B181-430D09E024C4}" destId="{75E9F720-8944-4359-963E-BFA175D7DD4F}" srcOrd="25" destOrd="0" presId="urn:microsoft.com/office/officeart/2005/8/layout/radial6"/>
    <dgm:cxn modelId="{297E0893-4D8B-441E-8657-69B2776C1AA8}" type="presParOf" srcId="{99A051FD-1056-468C-B181-430D09E024C4}" destId="{32ECE751-0C95-4601-B778-D5C0743A605F}" srcOrd="26" destOrd="0" presId="urn:microsoft.com/office/officeart/2005/8/layout/radial6"/>
    <dgm:cxn modelId="{2D6D388A-4EF1-4AC8-8B55-39AF811698C6}" type="presParOf" srcId="{99A051FD-1056-468C-B181-430D09E024C4}" destId="{93B24B99-5689-4451-A5A1-36F3E603871A}" srcOrd="27" destOrd="0" presId="urn:microsoft.com/office/officeart/2005/8/layout/radial6"/>
    <dgm:cxn modelId="{8D250A06-DCA4-4ACC-8CBC-4ADDA18AD72F}" type="presParOf" srcId="{99A051FD-1056-468C-B181-430D09E024C4}" destId="{BE841D64-6DF2-4A2A-94BA-2F1A6959B327}" srcOrd="28" destOrd="0" presId="urn:microsoft.com/office/officeart/2005/8/layout/radial6"/>
    <dgm:cxn modelId="{C93560F4-F5D8-4BD1-BFD0-4320E663C10E}" type="presParOf" srcId="{99A051FD-1056-468C-B181-430D09E024C4}" destId="{77A8C944-8FFE-469C-9B75-9CCC9671531B}" srcOrd="29" destOrd="0" presId="urn:microsoft.com/office/officeart/2005/8/layout/radial6"/>
    <dgm:cxn modelId="{7240CF8A-273C-4198-A819-F97C679154FC}" type="presParOf" srcId="{99A051FD-1056-468C-B181-430D09E024C4}" destId="{7720AFD0-31EA-42D9-A26D-DC5D2F99C677}" srcOrd="3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75DEA-F5A4-452E-AB5A-1CF1FDDFFDF4}" type="datetimeFigureOut">
              <a:rPr lang="en-US" smtClean="0"/>
              <a:t>15-Apr-18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55336-C58D-400A-BDD9-EFBE5C2B3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95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15-Apr-18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219200"/>
            <a:ext cx="5718715" cy="4191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2743200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96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04800"/>
            <a:ext cx="5334000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দলীয় কাজ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হিসাব চক্রের ধারাবাহিকতা  বর্ণনা কর।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465725"/>
            <a:ext cx="8610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জনাব, শামীম ১ মার্চ ২০১৪ নগদ ৫০,০০০ টাকা ও ১,০০,০০০ টাকার পন্য দ্রব্য নিয়ে ব্যবসায় শুরু করেণ। উক্ত মাসে তার লেনদেন ছিল নিন্মরুপ-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মার্চ- ৫ , নগদে পন্য ক্রয় ২০,০০০ টাকা।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।। - ১২, বাকীতে পন্য বিক্রয় ১০,০০০ টাকা।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।। - ১৮, আসবাবপত্র ক্রয় ৫০,০০০ টাকা ।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।। -২৮, ব্যাংকে জমা দেওয়া হল ৪০,০০০ টাকা।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ক) মূলধনের পরিমান কত?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খ) ডেবিট ও ক্রেডিট নির্ণয় কর।</a:t>
            </a:r>
          </a:p>
        </p:txBody>
      </p:sp>
    </p:spTree>
    <p:extLst>
      <p:ext uri="{BB962C8B-B14F-4D97-AF65-F5344CB8AC3E}">
        <p14:creationId xmlns:p14="http://schemas.microsoft.com/office/powerpoint/2010/main" val="412811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3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3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3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500"/>
                            </p:stCondLst>
                            <p:childTnLst>
                              <p:par>
                                <p:cTn id="50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500"/>
                            </p:stCondLst>
                            <p:childTnLst>
                              <p:par>
                                <p:cTn id="64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3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1000"/>
                            </p:stCondLst>
                            <p:childTnLst>
                              <p:par>
                                <p:cTn id="71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3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4500"/>
                            </p:stCondLst>
                            <p:childTnLst>
                              <p:par>
                                <p:cTn id="78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3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 rev="1" advAuto="0"/>
      <p:bldP spid="3" grpId="0"/>
      <p:bldP spid="4" grpId="0" build="p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7455" y="381000"/>
            <a:ext cx="48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224216"/>
            <a:ext cx="8305800" cy="255454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bn-IN" sz="3200" dirty="0" smtClean="0"/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১)হিসাব</a:t>
            </a:r>
            <a:r>
              <a:rPr lang="bn-IN" sz="3200" dirty="0" smtClean="0"/>
              <a:t> </a:t>
            </a:r>
            <a:r>
              <a:rPr lang="bn-IN" sz="2800" dirty="0" smtClean="0"/>
              <a:t>চক্র কি</a:t>
            </a:r>
            <a:r>
              <a:rPr lang="bn-IN" sz="3200" dirty="0" smtClean="0"/>
              <a:t>?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২)হিসাবচক্রের ধাপ গুলো কি কি?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৩)ব্যবসায়ের মোট কয় ধরণের হিসাব আছে?</a:t>
            </a:r>
          </a:p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0771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rev="1"/>
      <p:bldP spid="3" grpId="0" build="p" bldLvl="2" animBg="1" advAuto="5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4900" y="533400"/>
            <a:ext cx="6553200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বাড়ির কাজ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3736" y="1556004"/>
            <a:ext cx="8690264" cy="403187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নিচের লেনদেন গুলো ডেবিট ও ক্রেডিট নির্নয় করঃ</a:t>
            </a:r>
          </a:p>
          <a:p>
            <a:r>
              <a:rPr lang="bn-IN" sz="3200" b="1" u="sng" dirty="0" smtClean="0"/>
              <a:t>২০১৪</a:t>
            </a:r>
            <a:r>
              <a:rPr lang="bn-IN" sz="3200" b="1" u="sng" dirty="0" smtClean="0">
                <a:latin typeface="NikoshBAN" pitchFamily="2" charset="0"/>
                <a:cs typeface="NikoshBAN" pitchFamily="2" charset="0"/>
              </a:rPr>
              <a:t>ইং</a:t>
            </a:r>
            <a:endParaRPr lang="en-US" sz="3200" b="1" u="sng" dirty="0" smtClean="0">
              <a:latin typeface="NikoshBAN" pitchFamily="2" charset="0"/>
              <a:cs typeface="NikoshBAN" pitchFamily="2" charset="0"/>
            </a:endParaRPr>
          </a:p>
          <a:p>
            <a:endParaRPr lang="bn-IN" sz="3200" b="1" u="sng" dirty="0" smtClean="0"/>
          </a:p>
          <a:p>
            <a:r>
              <a:rPr lang="bn-IN" sz="3200" dirty="0" smtClean="0"/>
              <a:t>মে-১,পণ্য ক্রয় ৫০,০০০ টাকা।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মে</a:t>
            </a:r>
            <a:r>
              <a:rPr lang="bn-IN" sz="3200" dirty="0" smtClean="0"/>
              <a:t>-১২,পণ্য বিক্রয় ৭০,০০০ টাকা।</a:t>
            </a:r>
          </a:p>
          <a:p>
            <a:r>
              <a:rPr lang="bn-IN" sz="3200" dirty="0" smtClean="0"/>
              <a:t>মে-২৫,বেতন প্রদান ৫,০০০ টাকা।</a:t>
            </a:r>
          </a:p>
          <a:p>
            <a:r>
              <a:rPr lang="bn-IN" sz="3200" dirty="0" smtClean="0"/>
              <a:t>মে-৩০ব্যাংকে জমা ৩০,০০০ টাকা</a:t>
            </a:r>
            <a:r>
              <a:rPr lang="bn-IN" sz="2400" dirty="0" smtClean="0"/>
              <a:t>।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328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dir="in"/>
      </p:transition>
    </mc:Choice>
    <mc:Fallback xmlns="">
      <p:transition spd="slow">
        <p:split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81200" y="533400"/>
            <a:ext cx="341477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918010"/>
            <a:ext cx="6476999" cy="448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54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rev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6191" y="3691972"/>
            <a:ext cx="6515100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50" dirty="0" err="1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AvRv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,</a:t>
            </a:r>
            <a:endParaRPr lang="bn-BD" sz="495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3600" dirty="0" err="1">
                <a:latin typeface="SutonnyMJ" pitchFamily="2" charset="0"/>
                <a:cs typeface="SutonnyMJ" pitchFamily="2" charset="0"/>
              </a:rPr>
              <a:t>knx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vjq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028700"/>
            <a:ext cx="2571750" cy="245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05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43051"/>
            <a:ext cx="8534400" cy="175432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হিসাব বিজ্ঞান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নবম শ্রেনি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সময়ঃ৪০ মিনিট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3291" y="304800"/>
            <a:ext cx="830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cwiwPwZt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jb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‡`b</a:t>
            </a:r>
          </a:p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Aa¨vqt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3q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22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dir="in"/>
      </p:transition>
    </mc:Choice>
    <mc:Fallback xmlns="">
      <p:transition spd="slow">
        <p:split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3" build="p" animBg="1" rev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383141"/>
            <a:ext cx="3822373" cy="25124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3025170"/>
            <a:ext cx="3822372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এক পক্ষ টাকা দিচ্ছে</a:t>
            </a:r>
            <a:r>
              <a:rPr lang="en-US" sz="2000" dirty="0" smtClean="0"/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এবং </a:t>
            </a:r>
            <a:r>
              <a:rPr lang="bn-IN" sz="2000" dirty="0" smtClean="0"/>
              <a:t> অপর পক্ষ টাকা নিচ্ছে 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124" y="383141"/>
            <a:ext cx="3775553" cy="25124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54462" y="2895600"/>
            <a:ext cx="4384876" cy="95410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অনলাইনে লেনদেন করা হচ্ছে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86" y="3793112"/>
            <a:ext cx="3581399" cy="23746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3000" y="6167735"/>
            <a:ext cx="213360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/>
              <a:t>আসবাবপত্র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312" y="3774697"/>
            <a:ext cx="3775553" cy="232056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11795" y="6258580"/>
            <a:ext cx="3352800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নগদ অর্থ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40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3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38129125"/>
              </p:ext>
            </p:extLst>
          </p:nvPr>
        </p:nvGraphicFramePr>
        <p:xfrm>
          <a:off x="-533400" y="-76200"/>
          <a:ext cx="9677400" cy="693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181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C8198A-1A06-41A4-BD06-4AE90758B8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A8C8198A-1A06-41A4-BD06-4AE90758B8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A3E5B84-882A-45F4-9819-EA07E25BF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8A3E5B84-882A-45F4-9819-EA07E25BF0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BEEF84-FCF1-4C1A-9CE3-2E4FFA0AD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3DBEEF84-FCF1-4C1A-9CE3-2E4FFA0AD2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6BE167-368C-4C30-BA48-169787A42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C96BE167-368C-4C30-BA48-169787A42E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E21E42-E84D-4182-A992-288D722B5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>
                                            <p:graphicEl>
                                              <a:dgm id="{23E21E42-E84D-4182-A992-288D722B5D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ECB37E-7744-467B-8E67-3959FE0FB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BFECB37E-7744-467B-8E67-3959FE0FB0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1FBEFF-BFFE-4F16-A68F-A1F4B4419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0A1FBEFF-BFFE-4F16-A68F-A1F4B44194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D5AE5C-E6B7-422E-8E4A-416D5E7E1B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46D5AE5C-E6B7-422E-8E4A-416D5E7E1B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3A6211-7B91-4AA0-BCF6-6E861D4062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2">
                                            <p:graphicEl>
                                              <a:dgm id="{8C3A6211-7B91-4AA0-BCF6-6E861D4062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7841E2-4B35-44AA-99DC-9E7A0133F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AA7841E2-4B35-44AA-99DC-9E7A0133F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F136CB-4CDE-4D09-B252-8166DBC8D5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2">
                                            <p:graphicEl>
                                              <a:dgm id="{A0F136CB-4CDE-4D09-B252-8166DBC8D5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76FE95-0BA4-4053-9143-A9B72AD321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">
                                            <p:graphicEl>
                                              <a:dgm id="{3E76FE95-0BA4-4053-9143-A9B72AD321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861450-F9D5-44C9-A312-5E36C8349F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">
                                            <p:graphicEl>
                                              <a:dgm id="{8B861450-F9D5-44C9-A312-5E36C8349F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66930A-7A78-48A9-97A9-B73E1DD6F3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2">
                                            <p:graphicEl>
                                              <a:dgm id="{2E66930A-7A78-48A9-97A9-B73E1DD6F3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894979-0E06-4B59-9826-52531613C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2">
                                            <p:graphicEl>
                                              <a:dgm id="{85894979-0E06-4B59-9826-52531613C7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F008C0-8C0F-46F8-B6A6-04A23B143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2">
                                            <p:graphicEl>
                                              <a:dgm id="{D4F008C0-8C0F-46F8-B6A6-04A23B143D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F3BC5D-57EF-43BD-B1F3-16D33BFBEC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2">
                                            <p:graphicEl>
                                              <a:dgm id="{91F3BC5D-57EF-43BD-B1F3-16D33BFBEC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5E9F720-8944-4359-963E-BFA175D7D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2">
                                            <p:graphicEl>
                                              <a:dgm id="{75E9F720-8944-4359-963E-BFA175D7DD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B24B99-5689-4451-A5A1-36F3E60387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2">
                                            <p:graphicEl>
                                              <a:dgm id="{93B24B99-5689-4451-A5A1-36F3E60387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E841D64-6DF2-4A2A-94BA-2F1A6959B3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2">
                                            <p:graphicEl>
                                              <a:dgm id="{BE841D64-6DF2-4A2A-94BA-2F1A6959B3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20AFD0-31EA-42D9-A26D-DC5D2F99C6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2">
                                            <p:graphicEl>
                                              <a:dgm id="{7720AFD0-31EA-42D9-A26D-DC5D2F99C6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2514600"/>
            <a:ext cx="5105400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হিসাব চক্র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06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14400"/>
            <a:ext cx="51816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/>
              <a:t> </a:t>
            </a:r>
            <a:r>
              <a:rPr lang="bn-IN" sz="3600" dirty="0" smtClean="0"/>
              <a:t>শিখনফল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828799"/>
            <a:ext cx="7162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এই অধ্যায় শেষে শিক্ষার্থীরা &gt;&gt;&gt;&gt;&gt;&gt;</a:t>
            </a:r>
          </a:p>
          <a:p>
            <a:pPr algn="ctr"/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একটি লেনদেনে কয়টি পক্ষ থাকে তা বলতে পারবে।</a:t>
            </a:r>
          </a:p>
          <a:p>
            <a:pPr marL="342900" indent="-342900">
              <a:buFont typeface="+mj-lt"/>
              <a:buAutoNum type="arabicPeriod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হিসাব চক্র কি তা বলতে পারবে।</a:t>
            </a:r>
          </a:p>
          <a:p>
            <a:pPr marL="342900" indent="-342900">
              <a:buFont typeface="+mj-lt"/>
              <a:buAutoNum type="arabicPeriod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হিসাব চক্রের ধাপ কয়টি ও কি কি তা ব্যখ্যা করতে পারবে।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7963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26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lbow Connector 4"/>
          <p:cNvCxnSpPr/>
          <p:nvPr/>
        </p:nvCxnSpPr>
        <p:spPr>
          <a:xfrm>
            <a:off x="762000" y="3200400"/>
            <a:ext cx="7391400" cy="129540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4800" y="3381639"/>
            <a:ext cx="3814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ডেবিট  (গ্রহণকারী)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6634" y="3704805"/>
            <a:ext cx="4414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ক্রেডিট (প্রাদানকারী)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24964" y="1907405"/>
            <a:ext cx="4147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/>
              <a:t>লেনদেনের দুটি পক্ষ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1874407" y="381000"/>
            <a:ext cx="4439936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bn-IN" sz="5400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5400" b="1" cap="none" spc="0" dirty="0">
              <a:ln/>
              <a:solidFill>
                <a:schemeClr val="accent3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09088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3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291139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এখা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নে,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নগদান হিসাব </a:t>
            </a:r>
            <a:endParaRPr lang="en-US" sz="3600" dirty="0"/>
          </a:p>
        </p:txBody>
      </p:sp>
      <p:sp>
        <p:nvSpPr>
          <p:cNvPr id="4" name="Right Arrow 3"/>
          <p:cNvSpPr/>
          <p:nvPr/>
        </p:nvSpPr>
        <p:spPr>
          <a:xfrm>
            <a:off x="3568401" y="3585337"/>
            <a:ext cx="1752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632300" y="3324826"/>
            <a:ext cx="183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2301" y="930537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জনাব আকবর সাহেব ১ জুন ২০১৩ সালে নগদ ৫,০০,০০০ টাকা নিয়ে মুদি দোকানের ব্যবসায় শুরু করেন।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6927" y="4508212"/>
            <a:ext cx="3131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মূলধন হিসাব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482301" y="93233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জনাব আকবর সাহেব ১ জুন ২০১৩ সালে নগদ ৫,০০,০০০ টাকা নিয়ে মুদি দোকানের ব্যবসায় শুরু করেন।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555423" y="4648199"/>
            <a:ext cx="19431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929746" y="4477433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ক্রেডিট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13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remove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309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NikoshBAN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Shahadat</dc:creator>
  <cp:lastModifiedBy>Windows User</cp:lastModifiedBy>
  <cp:revision>103</cp:revision>
  <dcterms:created xsi:type="dcterms:W3CDTF">2006-08-16T00:00:00Z</dcterms:created>
  <dcterms:modified xsi:type="dcterms:W3CDTF">2018-04-15T17:46:05Z</dcterms:modified>
</cp:coreProperties>
</file>