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82" r:id="rId3"/>
    <p:sldId id="281" r:id="rId4"/>
    <p:sldId id="260" r:id="rId5"/>
    <p:sldId id="261" r:id="rId6"/>
    <p:sldId id="283" r:id="rId7"/>
    <p:sldId id="262" r:id="rId8"/>
    <p:sldId id="264" r:id="rId9"/>
    <p:sldId id="263" r:id="rId10"/>
    <p:sldId id="265" r:id="rId11"/>
    <p:sldId id="266" r:id="rId12"/>
    <p:sldId id="267" r:id="rId13"/>
    <p:sldId id="271" r:id="rId14"/>
    <p:sldId id="269" r:id="rId15"/>
    <p:sldId id="268" r:id="rId16"/>
    <p:sldId id="272" r:id="rId17"/>
    <p:sldId id="273" r:id="rId18"/>
    <p:sldId id="280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  <a:srgbClr val="C5A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DCDA83-C7C0-408E-8CFB-7920F43A4B16}" type="doc">
      <dgm:prSet loTypeId="urn:microsoft.com/office/officeart/2005/8/layout/radial5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3622BFE-498B-4079-935D-783BF0E34D97}">
      <dgm:prSet phldrT="[Text]" custT="1"/>
      <dgm:spPr/>
      <dgm:t>
        <a:bodyPr/>
        <a:lstStyle/>
        <a:p>
          <a:r>
            <a:rPr lang="bn-IN" sz="360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উদ্ভিজ্জ খাদ্যদ্রব্য</a:t>
          </a:r>
          <a:endParaRPr lang="ru-RU" sz="3600" dirty="0">
            <a:solidFill>
              <a:srgbClr val="002060"/>
            </a:solidFill>
            <a:cs typeface="NikoshBAN" panose="02000000000000000000" pitchFamily="2" charset="0"/>
          </a:endParaRPr>
        </a:p>
      </dgm:t>
    </dgm:pt>
    <dgm:pt modelId="{B1AE175B-F44D-4F9E-8C5A-06ED94AE6C10}" type="parTrans" cxnId="{CAC10723-BC3C-46EB-BC5F-0B6A79B08D99}">
      <dgm:prSet/>
      <dgm:spPr/>
      <dgm:t>
        <a:bodyPr/>
        <a:lstStyle/>
        <a:p>
          <a:endParaRPr lang="ru-RU" sz="3600">
            <a:solidFill>
              <a:srgbClr val="002060"/>
            </a:solidFill>
            <a:cs typeface="NikoshBAN" panose="02000000000000000000" pitchFamily="2" charset="0"/>
          </a:endParaRPr>
        </a:p>
      </dgm:t>
    </dgm:pt>
    <dgm:pt modelId="{FE9D24CA-409F-4FFC-861B-D752016B17A6}" type="sibTrans" cxnId="{CAC10723-BC3C-46EB-BC5F-0B6A79B08D99}">
      <dgm:prSet/>
      <dgm:spPr/>
      <dgm:t>
        <a:bodyPr/>
        <a:lstStyle/>
        <a:p>
          <a:endParaRPr lang="ru-RU" sz="3600">
            <a:solidFill>
              <a:srgbClr val="002060"/>
            </a:solidFill>
            <a:cs typeface="NikoshBAN" panose="02000000000000000000" pitchFamily="2" charset="0"/>
          </a:endParaRPr>
        </a:p>
      </dgm:t>
    </dgm:pt>
    <dgm:pt modelId="{7E9BE716-0005-4A08-9642-C90EFAD6441E}">
      <dgm:prSet phldrT="[Text]" custT="1"/>
      <dgm:spPr/>
      <dgm:t>
        <a:bodyPr/>
        <a:lstStyle/>
        <a:p>
          <a:r>
            <a:rPr lang="bn-IN" sz="360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ধান</a:t>
          </a:r>
          <a:endParaRPr lang="ru-RU" sz="3600" dirty="0">
            <a:solidFill>
              <a:srgbClr val="002060"/>
            </a:solidFill>
            <a:cs typeface="NikoshBAN" panose="02000000000000000000" pitchFamily="2" charset="0"/>
          </a:endParaRPr>
        </a:p>
      </dgm:t>
    </dgm:pt>
    <dgm:pt modelId="{7A7A7FBE-EB32-41D1-BA54-0E7387375036}" type="parTrans" cxnId="{F8BB7215-C172-4B1B-BA21-260F35DB1958}">
      <dgm:prSet custT="1"/>
      <dgm:spPr/>
      <dgm:t>
        <a:bodyPr/>
        <a:lstStyle/>
        <a:p>
          <a:endParaRPr lang="ru-RU" sz="3600">
            <a:solidFill>
              <a:srgbClr val="002060"/>
            </a:solidFill>
            <a:cs typeface="NikoshBAN" panose="02000000000000000000" pitchFamily="2" charset="0"/>
          </a:endParaRPr>
        </a:p>
      </dgm:t>
    </dgm:pt>
    <dgm:pt modelId="{60A5A218-5505-4C53-9D2C-0CCAE50E30CB}" type="sibTrans" cxnId="{F8BB7215-C172-4B1B-BA21-260F35DB1958}">
      <dgm:prSet/>
      <dgm:spPr/>
      <dgm:t>
        <a:bodyPr/>
        <a:lstStyle/>
        <a:p>
          <a:endParaRPr lang="ru-RU" sz="3600">
            <a:solidFill>
              <a:srgbClr val="002060"/>
            </a:solidFill>
            <a:cs typeface="NikoshBAN" panose="02000000000000000000" pitchFamily="2" charset="0"/>
          </a:endParaRPr>
        </a:p>
      </dgm:t>
    </dgm:pt>
    <dgm:pt modelId="{6FC72E85-AEE5-4574-84FD-9051D95984D5}">
      <dgm:prSet phldrT="[Text]" custT="1"/>
      <dgm:spPr/>
      <dgm:t>
        <a:bodyPr/>
        <a:lstStyle/>
        <a:p>
          <a:r>
            <a:rPr lang="bn-IN" sz="360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গম</a:t>
          </a:r>
          <a:endParaRPr lang="ru-RU" sz="3600" dirty="0">
            <a:solidFill>
              <a:srgbClr val="002060"/>
            </a:solidFill>
            <a:cs typeface="NikoshBAN" panose="02000000000000000000" pitchFamily="2" charset="0"/>
          </a:endParaRPr>
        </a:p>
      </dgm:t>
    </dgm:pt>
    <dgm:pt modelId="{A43D78FC-19F3-4616-90E4-0E93B05EE97A}" type="parTrans" cxnId="{CFC47E87-9664-4D76-B112-A2943280F177}">
      <dgm:prSet custT="1"/>
      <dgm:spPr/>
      <dgm:t>
        <a:bodyPr/>
        <a:lstStyle/>
        <a:p>
          <a:endParaRPr lang="ru-RU" sz="3600">
            <a:solidFill>
              <a:srgbClr val="002060"/>
            </a:solidFill>
            <a:cs typeface="NikoshBAN" panose="02000000000000000000" pitchFamily="2" charset="0"/>
          </a:endParaRPr>
        </a:p>
      </dgm:t>
    </dgm:pt>
    <dgm:pt modelId="{89A35C8B-8D52-44AC-92FD-FEC56BB4B196}" type="sibTrans" cxnId="{CFC47E87-9664-4D76-B112-A2943280F177}">
      <dgm:prSet/>
      <dgm:spPr/>
      <dgm:t>
        <a:bodyPr/>
        <a:lstStyle/>
        <a:p>
          <a:endParaRPr lang="ru-RU" sz="3600">
            <a:solidFill>
              <a:srgbClr val="002060"/>
            </a:solidFill>
            <a:cs typeface="NikoshBAN" panose="02000000000000000000" pitchFamily="2" charset="0"/>
          </a:endParaRPr>
        </a:p>
      </dgm:t>
    </dgm:pt>
    <dgm:pt modelId="{DE024B43-59AF-410C-9B9B-52BD1C8C4D8C}">
      <dgm:prSet phldrT="[Text]" custT="1"/>
      <dgm:spPr/>
      <dgm:t>
        <a:bodyPr/>
        <a:lstStyle/>
        <a:p>
          <a:r>
            <a:rPr lang="bn-IN" sz="360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ডাল</a:t>
          </a:r>
          <a:endParaRPr lang="ru-RU" sz="3600" dirty="0">
            <a:solidFill>
              <a:srgbClr val="002060"/>
            </a:solidFill>
            <a:cs typeface="NikoshBAN" panose="02000000000000000000" pitchFamily="2" charset="0"/>
          </a:endParaRPr>
        </a:p>
      </dgm:t>
    </dgm:pt>
    <dgm:pt modelId="{13D46A93-74DD-42B6-979E-38D0D23EB3F6}" type="parTrans" cxnId="{C26AA4CF-91D5-4390-A883-763D1904A91A}">
      <dgm:prSet custT="1"/>
      <dgm:spPr/>
      <dgm:t>
        <a:bodyPr/>
        <a:lstStyle/>
        <a:p>
          <a:endParaRPr lang="ru-RU" sz="3600">
            <a:solidFill>
              <a:srgbClr val="002060"/>
            </a:solidFill>
            <a:cs typeface="NikoshBAN" panose="02000000000000000000" pitchFamily="2" charset="0"/>
          </a:endParaRPr>
        </a:p>
      </dgm:t>
    </dgm:pt>
    <dgm:pt modelId="{F41FF17F-8EAC-4DCC-9112-9136AF468BE1}" type="sibTrans" cxnId="{C26AA4CF-91D5-4390-A883-763D1904A91A}">
      <dgm:prSet/>
      <dgm:spPr/>
      <dgm:t>
        <a:bodyPr/>
        <a:lstStyle/>
        <a:p>
          <a:endParaRPr lang="ru-RU" sz="3600">
            <a:solidFill>
              <a:srgbClr val="002060"/>
            </a:solidFill>
            <a:cs typeface="NikoshBAN" panose="02000000000000000000" pitchFamily="2" charset="0"/>
          </a:endParaRPr>
        </a:p>
      </dgm:t>
    </dgm:pt>
    <dgm:pt modelId="{E8F92C99-5482-4527-8A81-BC9DD8851424}">
      <dgm:prSet phldrT="[Text]" custT="1"/>
      <dgm:spPr/>
      <dgm:t>
        <a:bodyPr/>
        <a:lstStyle/>
        <a:p>
          <a:r>
            <a:rPr lang="bn-IN" sz="360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সবজি</a:t>
          </a:r>
          <a:endParaRPr lang="ru-RU" sz="3600" dirty="0">
            <a:solidFill>
              <a:srgbClr val="002060"/>
            </a:solidFill>
            <a:cs typeface="NikoshBAN" panose="02000000000000000000" pitchFamily="2" charset="0"/>
          </a:endParaRPr>
        </a:p>
      </dgm:t>
    </dgm:pt>
    <dgm:pt modelId="{53C3C013-CD91-47D3-9279-809961F128A5}" type="parTrans" cxnId="{3DBCEA09-356D-4B65-B68F-E38FEDCEE715}">
      <dgm:prSet custT="1"/>
      <dgm:spPr/>
      <dgm:t>
        <a:bodyPr/>
        <a:lstStyle/>
        <a:p>
          <a:endParaRPr lang="ru-RU" sz="3600">
            <a:solidFill>
              <a:srgbClr val="002060"/>
            </a:solidFill>
            <a:cs typeface="NikoshBAN" panose="02000000000000000000" pitchFamily="2" charset="0"/>
          </a:endParaRPr>
        </a:p>
      </dgm:t>
    </dgm:pt>
    <dgm:pt modelId="{ED2BCA85-DAB5-4FF3-9B69-187ACADA4976}" type="sibTrans" cxnId="{3DBCEA09-356D-4B65-B68F-E38FEDCEE715}">
      <dgm:prSet/>
      <dgm:spPr/>
      <dgm:t>
        <a:bodyPr/>
        <a:lstStyle/>
        <a:p>
          <a:endParaRPr lang="ru-RU" sz="3600">
            <a:solidFill>
              <a:srgbClr val="002060"/>
            </a:solidFill>
            <a:cs typeface="NikoshBAN" panose="02000000000000000000" pitchFamily="2" charset="0"/>
          </a:endParaRPr>
        </a:p>
      </dgm:t>
    </dgm:pt>
    <dgm:pt modelId="{5B2A080E-0D69-4E5F-8472-5C796EFB130F}">
      <dgm:prSet custT="1"/>
      <dgm:spPr/>
      <dgm:t>
        <a:bodyPr/>
        <a:lstStyle/>
        <a:p>
          <a:r>
            <a:rPr lang="en-US" sz="360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ফল </a:t>
          </a:r>
          <a:endParaRPr lang="ru-RU" sz="3600" dirty="0">
            <a:solidFill>
              <a:srgbClr val="002060"/>
            </a:solidFill>
            <a:cs typeface="NikoshBAN" panose="02000000000000000000" pitchFamily="2" charset="0"/>
          </a:endParaRPr>
        </a:p>
      </dgm:t>
    </dgm:pt>
    <dgm:pt modelId="{52B3E1A6-4C80-4B76-A0D3-06F18E69B678}" type="parTrans" cxnId="{55A176BF-B0B0-4489-82F9-B483ABBAC372}">
      <dgm:prSet custT="1"/>
      <dgm:spPr/>
      <dgm:t>
        <a:bodyPr/>
        <a:lstStyle/>
        <a:p>
          <a:endParaRPr lang="ru-RU" sz="3600">
            <a:solidFill>
              <a:srgbClr val="002060"/>
            </a:solidFill>
            <a:cs typeface="NikoshBAN" panose="02000000000000000000" pitchFamily="2" charset="0"/>
          </a:endParaRPr>
        </a:p>
      </dgm:t>
    </dgm:pt>
    <dgm:pt modelId="{8ED27295-12C8-4C7C-8CC7-E579F7DE52F4}" type="sibTrans" cxnId="{55A176BF-B0B0-4489-82F9-B483ABBAC372}">
      <dgm:prSet/>
      <dgm:spPr/>
      <dgm:t>
        <a:bodyPr/>
        <a:lstStyle/>
        <a:p>
          <a:endParaRPr lang="ru-RU" sz="3600">
            <a:solidFill>
              <a:srgbClr val="002060"/>
            </a:solidFill>
            <a:cs typeface="NikoshBAN" panose="02000000000000000000" pitchFamily="2" charset="0"/>
          </a:endParaRPr>
        </a:p>
      </dgm:t>
    </dgm:pt>
    <dgm:pt modelId="{C47CD97A-0C46-43F9-AFCA-7FCC0AEFAAEF}">
      <dgm:prSet custT="1"/>
      <dgm:spPr/>
      <dgm:t>
        <a:bodyPr/>
        <a:lstStyle/>
        <a:p>
          <a:r>
            <a:rPr lang="en-US" sz="36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শাক</a:t>
          </a:r>
          <a:r>
            <a: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ru-RU" sz="3600" dirty="0">
            <a:solidFill>
              <a:srgbClr val="002060"/>
            </a:solidFill>
            <a:cs typeface="NikoshBAN" panose="02000000000000000000" pitchFamily="2" charset="0"/>
          </a:endParaRPr>
        </a:p>
      </dgm:t>
    </dgm:pt>
    <dgm:pt modelId="{54B045F7-8E78-4079-9E24-1F04945A4DE1}" type="parTrans" cxnId="{5411B01E-03E6-4D12-B22E-BE77669E87E5}">
      <dgm:prSet custT="1"/>
      <dgm:spPr/>
      <dgm:t>
        <a:bodyPr/>
        <a:lstStyle/>
        <a:p>
          <a:endParaRPr lang="ru-RU" sz="3600">
            <a:solidFill>
              <a:srgbClr val="002060"/>
            </a:solidFill>
            <a:cs typeface="NikoshBAN" panose="02000000000000000000" pitchFamily="2" charset="0"/>
          </a:endParaRPr>
        </a:p>
      </dgm:t>
    </dgm:pt>
    <dgm:pt modelId="{FAADB249-AD16-426A-9050-555D02A469DC}" type="sibTrans" cxnId="{5411B01E-03E6-4D12-B22E-BE77669E87E5}">
      <dgm:prSet/>
      <dgm:spPr/>
      <dgm:t>
        <a:bodyPr/>
        <a:lstStyle/>
        <a:p>
          <a:endParaRPr lang="ru-RU" sz="3600">
            <a:solidFill>
              <a:srgbClr val="002060"/>
            </a:solidFill>
            <a:cs typeface="NikoshBAN" panose="02000000000000000000" pitchFamily="2" charset="0"/>
          </a:endParaRPr>
        </a:p>
      </dgm:t>
    </dgm:pt>
    <dgm:pt modelId="{1B60C0A2-2DF7-43D9-9B1A-BDEA699D7075}" type="pres">
      <dgm:prSet presAssocID="{FADCDA83-C7C0-408E-8CFB-7920F43A4B1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028338-1281-4129-8920-1446BAAF63BA}" type="pres">
      <dgm:prSet presAssocID="{53622BFE-498B-4079-935D-783BF0E34D97}" presName="centerShape" presStyleLbl="node0" presStyleIdx="0" presStyleCnt="1" custScaleX="116221" custScaleY="94353" custLinFactNeighborX="-1027" custLinFactNeighborY="-1026"/>
      <dgm:spPr/>
      <dgm:t>
        <a:bodyPr/>
        <a:lstStyle/>
        <a:p>
          <a:endParaRPr lang="ru-RU"/>
        </a:p>
      </dgm:t>
    </dgm:pt>
    <dgm:pt modelId="{4D87F1E2-AF74-40FE-87F7-2411DA2CE5AB}" type="pres">
      <dgm:prSet presAssocID="{7A7A7FBE-EB32-41D1-BA54-0E7387375036}" presName="parTrans" presStyleLbl="sibTrans2D1" presStyleIdx="0" presStyleCnt="6"/>
      <dgm:spPr/>
      <dgm:t>
        <a:bodyPr/>
        <a:lstStyle/>
        <a:p>
          <a:endParaRPr lang="ru-RU"/>
        </a:p>
      </dgm:t>
    </dgm:pt>
    <dgm:pt modelId="{7D03E04A-3BD0-4BCA-8F88-FD0EE5B33E58}" type="pres">
      <dgm:prSet presAssocID="{7A7A7FBE-EB32-41D1-BA54-0E7387375036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A8D2A9D4-8E6C-49CC-8BF6-B0013FCFEBB5}" type="pres">
      <dgm:prSet presAssocID="{7E9BE716-0005-4A08-9642-C90EFAD6441E}" presName="node" presStyleLbl="node1" presStyleIdx="0" presStyleCnt="6" custRadScaleRad="100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B3605-781C-4FBA-8108-688DB10D6A93}" type="pres">
      <dgm:prSet presAssocID="{A43D78FC-19F3-4616-90E4-0E93B05EE97A}" presName="parTrans" presStyleLbl="sibTrans2D1" presStyleIdx="1" presStyleCnt="6"/>
      <dgm:spPr/>
      <dgm:t>
        <a:bodyPr/>
        <a:lstStyle/>
        <a:p>
          <a:endParaRPr lang="ru-RU"/>
        </a:p>
      </dgm:t>
    </dgm:pt>
    <dgm:pt modelId="{FC738166-DF8F-44EB-AF52-48DB7ACCC0C2}" type="pres">
      <dgm:prSet presAssocID="{A43D78FC-19F3-4616-90E4-0E93B05EE97A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EE34127E-E8EC-41F4-8449-838DAB4014B3}" type="pres">
      <dgm:prSet presAssocID="{6FC72E85-AEE5-4574-84FD-9051D95984D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1B10C-A0DF-48AE-8126-BC2000A51EB0}" type="pres">
      <dgm:prSet presAssocID="{13D46A93-74DD-42B6-979E-38D0D23EB3F6}" presName="parTrans" presStyleLbl="sibTrans2D1" presStyleIdx="2" presStyleCnt="6"/>
      <dgm:spPr/>
      <dgm:t>
        <a:bodyPr/>
        <a:lstStyle/>
        <a:p>
          <a:endParaRPr lang="ru-RU"/>
        </a:p>
      </dgm:t>
    </dgm:pt>
    <dgm:pt modelId="{83BB0FF9-3DE3-4D0C-AD3C-428BD17E75EC}" type="pres">
      <dgm:prSet presAssocID="{13D46A93-74DD-42B6-979E-38D0D23EB3F6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01C4F4A5-C499-48D7-879B-644D83E775DB}" type="pres">
      <dgm:prSet presAssocID="{DE024B43-59AF-410C-9B9B-52BD1C8C4D8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F4FA9-2A59-4F82-9616-9CD78F63CB1A}" type="pres">
      <dgm:prSet presAssocID="{53C3C013-CD91-47D3-9279-809961F128A5}" presName="parTrans" presStyleLbl="sibTrans2D1" presStyleIdx="3" presStyleCnt="6"/>
      <dgm:spPr/>
      <dgm:t>
        <a:bodyPr/>
        <a:lstStyle/>
        <a:p>
          <a:endParaRPr lang="ru-RU"/>
        </a:p>
      </dgm:t>
    </dgm:pt>
    <dgm:pt modelId="{136DB8EA-28DD-410D-803B-9E23DCFE3817}" type="pres">
      <dgm:prSet presAssocID="{53C3C013-CD91-47D3-9279-809961F128A5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AB2459F4-2D17-4868-9D55-663179EBF9AE}" type="pres">
      <dgm:prSet presAssocID="{E8F92C99-5482-4527-8A81-BC9DD885142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5ACE5-E1E5-45F9-BAF0-92D29294075C}" type="pres">
      <dgm:prSet presAssocID="{52B3E1A6-4C80-4B76-A0D3-06F18E69B678}" presName="parTrans" presStyleLbl="sibTrans2D1" presStyleIdx="4" presStyleCnt="6"/>
      <dgm:spPr/>
      <dgm:t>
        <a:bodyPr/>
        <a:lstStyle/>
        <a:p>
          <a:endParaRPr lang="ru-RU"/>
        </a:p>
      </dgm:t>
    </dgm:pt>
    <dgm:pt modelId="{39F28025-D189-4D7C-BAA6-F6D14E6CB0EE}" type="pres">
      <dgm:prSet presAssocID="{52B3E1A6-4C80-4B76-A0D3-06F18E69B678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B2D7E565-094D-460B-8D3B-4E57F863387A}" type="pres">
      <dgm:prSet presAssocID="{5B2A080E-0D69-4E5F-8472-5C796EFB130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2A7C7-98F6-40E6-AF73-0A9FA34701A7}" type="pres">
      <dgm:prSet presAssocID="{54B045F7-8E78-4079-9E24-1F04945A4DE1}" presName="parTrans" presStyleLbl="sibTrans2D1" presStyleIdx="5" presStyleCnt="6"/>
      <dgm:spPr/>
      <dgm:t>
        <a:bodyPr/>
        <a:lstStyle/>
        <a:p>
          <a:endParaRPr lang="ru-RU"/>
        </a:p>
      </dgm:t>
    </dgm:pt>
    <dgm:pt modelId="{98A67EF2-D002-4977-A2A1-6847F2B0EADC}" type="pres">
      <dgm:prSet presAssocID="{54B045F7-8E78-4079-9E24-1F04945A4DE1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E203C6C2-599E-42A3-A314-F9F050B869E4}" type="pres">
      <dgm:prSet presAssocID="{C47CD97A-0C46-43F9-AFCA-7FCC0AEFAAEF}" presName="node" presStyleLbl="node1" presStyleIdx="5" presStyleCnt="6" custRadScaleRad="97449" custRadScaleInc="2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003D50-F75B-44B4-875F-7C3B5C69E03B}" type="presOf" srcId="{13D46A93-74DD-42B6-979E-38D0D23EB3F6}" destId="{83BB0FF9-3DE3-4D0C-AD3C-428BD17E75EC}" srcOrd="1" destOrd="0" presId="urn:microsoft.com/office/officeart/2005/8/layout/radial5"/>
    <dgm:cxn modelId="{157B828D-2A5F-4B92-A761-7129494DDC47}" type="presOf" srcId="{5B2A080E-0D69-4E5F-8472-5C796EFB130F}" destId="{B2D7E565-094D-460B-8D3B-4E57F863387A}" srcOrd="0" destOrd="0" presId="urn:microsoft.com/office/officeart/2005/8/layout/radial5"/>
    <dgm:cxn modelId="{663F84DF-4320-4138-833D-4C4FFAB7FF82}" type="presOf" srcId="{53622BFE-498B-4079-935D-783BF0E34D97}" destId="{9E028338-1281-4129-8920-1446BAAF63BA}" srcOrd="0" destOrd="0" presId="urn:microsoft.com/office/officeart/2005/8/layout/radial5"/>
    <dgm:cxn modelId="{3DFDD4E2-12F3-4443-866A-997532B8DD59}" type="presOf" srcId="{13D46A93-74DD-42B6-979E-38D0D23EB3F6}" destId="{5761B10C-A0DF-48AE-8126-BC2000A51EB0}" srcOrd="0" destOrd="0" presId="urn:microsoft.com/office/officeart/2005/8/layout/radial5"/>
    <dgm:cxn modelId="{5F11E7CC-4E09-47DB-A51A-9F3C6633BAEE}" type="presOf" srcId="{52B3E1A6-4C80-4B76-A0D3-06F18E69B678}" destId="{39F28025-D189-4D7C-BAA6-F6D14E6CB0EE}" srcOrd="1" destOrd="0" presId="urn:microsoft.com/office/officeart/2005/8/layout/radial5"/>
    <dgm:cxn modelId="{C26AA4CF-91D5-4390-A883-763D1904A91A}" srcId="{53622BFE-498B-4079-935D-783BF0E34D97}" destId="{DE024B43-59AF-410C-9B9B-52BD1C8C4D8C}" srcOrd="2" destOrd="0" parTransId="{13D46A93-74DD-42B6-979E-38D0D23EB3F6}" sibTransId="{F41FF17F-8EAC-4DCC-9112-9136AF468BE1}"/>
    <dgm:cxn modelId="{BB7B8034-2DEF-4A5D-BDF1-7BD3CFBEFDD8}" type="presOf" srcId="{E8F92C99-5482-4527-8A81-BC9DD8851424}" destId="{AB2459F4-2D17-4868-9D55-663179EBF9AE}" srcOrd="0" destOrd="0" presId="urn:microsoft.com/office/officeart/2005/8/layout/radial5"/>
    <dgm:cxn modelId="{5411B01E-03E6-4D12-B22E-BE77669E87E5}" srcId="{53622BFE-498B-4079-935D-783BF0E34D97}" destId="{C47CD97A-0C46-43F9-AFCA-7FCC0AEFAAEF}" srcOrd="5" destOrd="0" parTransId="{54B045F7-8E78-4079-9E24-1F04945A4DE1}" sibTransId="{FAADB249-AD16-426A-9050-555D02A469DC}"/>
    <dgm:cxn modelId="{AD681807-51E2-4E41-9BFF-7A662C9F8F67}" type="presOf" srcId="{54B045F7-8E78-4079-9E24-1F04945A4DE1}" destId="{98A67EF2-D002-4977-A2A1-6847F2B0EADC}" srcOrd="1" destOrd="0" presId="urn:microsoft.com/office/officeart/2005/8/layout/radial5"/>
    <dgm:cxn modelId="{FF0D9D66-AB1B-404B-AACD-887BF1D40BA6}" type="presOf" srcId="{DE024B43-59AF-410C-9B9B-52BD1C8C4D8C}" destId="{01C4F4A5-C499-48D7-879B-644D83E775DB}" srcOrd="0" destOrd="0" presId="urn:microsoft.com/office/officeart/2005/8/layout/radial5"/>
    <dgm:cxn modelId="{55A176BF-B0B0-4489-82F9-B483ABBAC372}" srcId="{53622BFE-498B-4079-935D-783BF0E34D97}" destId="{5B2A080E-0D69-4E5F-8472-5C796EFB130F}" srcOrd="4" destOrd="0" parTransId="{52B3E1A6-4C80-4B76-A0D3-06F18E69B678}" sibTransId="{8ED27295-12C8-4C7C-8CC7-E579F7DE52F4}"/>
    <dgm:cxn modelId="{509F57BE-3F67-4BBC-B5BB-F20850F96E21}" type="presOf" srcId="{53C3C013-CD91-47D3-9279-809961F128A5}" destId="{136DB8EA-28DD-410D-803B-9E23DCFE3817}" srcOrd="1" destOrd="0" presId="urn:microsoft.com/office/officeart/2005/8/layout/radial5"/>
    <dgm:cxn modelId="{CFC47E87-9664-4D76-B112-A2943280F177}" srcId="{53622BFE-498B-4079-935D-783BF0E34D97}" destId="{6FC72E85-AEE5-4574-84FD-9051D95984D5}" srcOrd="1" destOrd="0" parTransId="{A43D78FC-19F3-4616-90E4-0E93B05EE97A}" sibTransId="{89A35C8B-8D52-44AC-92FD-FEC56BB4B196}"/>
    <dgm:cxn modelId="{A2DF1E31-F309-4CE4-9BBC-BD0DE7B8C0F0}" type="presOf" srcId="{54B045F7-8E78-4079-9E24-1F04945A4DE1}" destId="{2622A7C7-98F6-40E6-AF73-0A9FA34701A7}" srcOrd="0" destOrd="0" presId="urn:microsoft.com/office/officeart/2005/8/layout/radial5"/>
    <dgm:cxn modelId="{3DBCEA09-356D-4B65-B68F-E38FEDCEE715}" srcId="{53622BFE-498B-4079-935D-783BF0E34D97}" destId="{E8F92C99-5482-4527-8A81-BC9DD8851424}" srcOrd="3" destOrd="0" parTransId="{53C3C013-CD91-47D3-9279-809961F128A5}" sibTransId="{ED2BCA85-DAB5-4FF3-9B69-187ACADA4976}"/>
    <dgm:cxn modelId="{6AABDEEF-61D0-4581-8797-87557F3D6748}" type="presOf" srcId="{52B3E1A6-4C80-4B76-A0D3-06F18E69B678}" destId="{34A5ACE5-E1E5-45F9-BAF0-92D29294075C}" srcOrd="0" destOrd="0" presId="urn:microsoft.com/office/officeart/2005/8/layout/radial5"/>
    <dgm:cxn modelId="{F99B201B-2805-4E2D-9BD6-4D4294B3C792}" type="presOf" srcId="{FADCDA83-C7C0-408E-8CFB-7920F43A4B16}" destId="{1B60C0A2-2DF7-43D9-9B1A-BDEA699D7075}" srcOrd="0" destOrd="0" presId="urn:microsoft.com/office/officeart/2005/8/layout/radial5"/>
    <dgm:cxn modelId="{91F40D06-87E5-4111-B752-E09638E4CDE7}" type="presOf" srcId="{7A7A7FBE-EB32-41D1-BA54-0E7387375036}" destId="{7D03E04A-3BD0-4BCA-8F88-FD0EE5B33E58}" srcOrd="1" destOrd="0" presId="urn:microsoft.com/office/officeart/2005/8/layout/radial5"/>
    <dgm:cxn modelId="{EFEAF321-7581-4B48-8177-2E7CA4CB891E}" type="presOf" srcId="{7A7A7FBE-EB32-41D1-BA54-0E7387375036}" destId="{4D87F1E2-AF74-40FE-87F7-2411DA2CE5AB}" srcOrd="0" destOrd="0" presId="urn:microsoft.com/office/officeart/2005/8/layout/radial5"/>
    <dgm:cxn modelId="{D4A808BD-DF4D-47A7-B02C-F6EFE20DA731}" type="presOf" srcId="{7E9BE716-0005-4A08-9642-C90EFAD6441E}" destId="{A8D2A9D4-8E6C-49CC-8BF6-B0013FCFEBB5}" srcOrd="0" destOrd="0" presId="urn:microsoft.com/office/officeart/2005/8/layout/radial5"/>
    <dgm:cxn modelId="{F8BB7215-C172-4B1B-BA21-260F35DB1958}" srcId="{53622BFE-498B-4079-935D-783BF0E34D97}" destId="{7E9BE716-0005-4A08-9642-C90EFAD6441E}" srcOrd="0" destOrd="0" parTransId="{7A7A7FBE-EB32-41D1-BA54-0E7387375036}" sibTransId="{60A5A218-5505-4C53-9D2C-0CCAE50E30CB}"/>
    <dgm:cxn modelId="{653F484B-D6B7-40F0-B467-0B52BA49B207}" type="presOf" srcId="{6FC72E85-AEE5-4574-84FD-9051D95984D5}" destId="{EE34127E-E8EC-41F4-8449-838DAB4014B3}" srcOrd="0" destOrd="0" presId="urn:microsoft.com/office/officeart/2005/8/layout/radial5"/>
    <dgm:cxn modelId="{097181B9-E20D-4D4C-9B62-80AB29F8C3F9}" type="presOf" srcId="{C47CD97A-0C46-43F9-AFCA-7FCC0AEFAAEF}" destId="{E203C6C2-599E-42A3-A314-F9F050B869E4}" srcOrd="0" destOrd="0" presId="urn:microsoft.com/office/officeart/2005/8/layout/radial5"/>
    <dgm:cxn modelId="{6995F6C7-B8AD-48EF-84DA-F1E984B0C547}" type="presOf" srcId="{A43D78FC-19F3-4616-90E4-0E93B05EE97A}" destId="{621B3605-781C-4FBA-8108-688DB10D6A93}" srcOrd="0" destOrd="0" presId="urn:microsoft.com/office/officeart/2005/8/layout/radial5"/>
    <dgm:cxn modelId="{C3772A97-303A-48C0-8305-DD1E69C2BD7F}" type="presOf" srcId="{53C3C013-CD91-47D3-9279-809961F128A5}" destId="{A3BF4FA9-2A59-4F82-9616-9CD78F63CB1A}" srcOrd="0" destOrd="0" presId="urn:microsoft.com/office/officeart/2005/8/layout/radial5"/>
    <dgm:cxn modelId="{CAC10723-BC3C-46EB-BC5F-0B6A79B08D99}" srcId="{FADCDA83-C7C0-408E-8CFB-7920F43A4B16}" destId="{53622BFE-498B-4079-935D-783BF0E34D97}" srcOrd="0" destOrd="0" parTransId="{B1AE175B-F44D-4F9E-8C5A-06ED94AE6C10}" sibTransId="{FE9D24CA-409F-4FFC-861B-D752016B17A6}"/>
    <dgm:cxn modelId="{D90A6668-0B4A-4EF0-A8BB-C9562B8676EE}" type="presOf" srcId="{A43D78FC-19F3-4616-90E4-0E93B05EE97A}" destId="{FC738166-DF8F-44EB-AF52-48DB7ACCC0C2}" srcOrd="1" destOrd="0" presId="urn:microsoft.com/office/officeart/2005/8/layout/radial5"/>
    <dgm:cxn modelId="{BBA8C932-21C3-4D0C-9133-81E600BDB04D}" type="presParOf" srcId="{1B60C0A2-2DF7-43D9-9B1A-BDEA699D7075}" destId="{9E028338-1281-4129-8920-1446BAAF63BA}" srcOrd="0" destOrd="0" presId="urn:microsoft.com/office/officeart/2005/8/layout/radial5"/>
    <dgm:cxn modelId="{92E4AD4C-EF9F-4527-A250-6FF7B481C48E}" type="presParOf" srcId="{1B60C0A2-2DF7-43D9-9B1A-BDEA699D7075}" destId="{4D87F1E2-AF74-40FE-87F7-2411DA2CE5AB}" srcOrd="1" destOrd="0" presId="urn:microsoft.com/office/officeart/2005/8/layout/radial5"/>
    <dgm:cxn modelId="{60DB72AD-CD0C-4B23-AACC-BF8866F508D6}" type="presParOf" srcId="{4D87F1E2-AF74-40FE-87F7-2411DA2CE5AB}" destId="{7D03E04A-3BD0-4BCA-8F88-FD0EE5B33E58}" srcOrd="0" destOrd="0" presId="urn:microsoft.com/office/officeart/2005/8/layout/radial5"/>
    <dgm:cxn modelId="{19F2403C-7C84-4287-B045-D3A10C22C387}" type="presParOf" srcId="{1B60C0A2-2DF7-43D9-9B1A-BDEA699D7075}" destId="{A8D2A9D4-8E6C-49CC-8BF6-B0013FCFEBB5}" srcOrd="2" destOrd="0" presId="urn:microsoft.com/office/officeart/2005/8/layout/radial5"/>
    <dgm:cxn modelId="{E909F681-6733-41A3-A2E1-384CA7EB2FC8}" type="presParOf" srcId="{1B60C0A2-2DF7-43D9-9B1A-BDEA699D7075}" destId="{621B3605-781C-4FBA-8108-688DB10D6A93}" srcOrd="3" destOrd="0" presId="urn:microsoft.com/office/officeart/2005/8/layout/radial5"/>
    <dgm:cxn modelId="{BFCB208F-9E30-454C-9231-90E25E458073}" type="presParOf" srcId="{621B3605-781C-4FBA-8108-688DB10D6A93}" destId="{FC738166-DF8F-44EB-AF52-48DB7ACCC0C2}" srcOrd="0" destOrd="0" presId="urn:microsoft.com/office/officeart/2005/8/layout/radial5"/>
    <dgm:cxn modelId="{B9C2B06E-7085-41CB-BF87-A38736C1E3CE}" type="presParOf" srcId="{1B60C0A2-2DF7-43D9-9B1A-BDEA699D7075}" destId="{EE34127E-E8EC-41F4-8449-838DAB4014B3}" srcOrd="4" destOrd="0" presId="urn:microsoft.com/office/officeart/2005/8/layout/radial5"/>
    <dgm:cxn modelId="{6E134F4D-1F26-4BC0-8E4C-64979E916F79}" type="presParOf" srcId="{1B60C0A2-2DF7-43D9-9B1A-BDEA699D7075}" destId="{5761B10C-A0DF-48AE-8126-BC2000A51EB0}" srcOrd="5" destOrd="0" presId="urn:microsoft.com/office/officeart/2005/8/layout/radial5"/>
    <dgm:cxn modelId="{406240CC-0706-4B94-A2E1-EEC3CA6B20AD}" type="presParOf" srcId="{5761B10C-A0DF-48AE-8126-BC2000A51EB0}" destId="{83BB0FF9-3DE3-4D0C-AD3C-428BD17E75EC}" srcOrd="0" destOrd="0" presId="urn:microsoft.com/office/officeart/2005/8/layout/radial5"/>
    <dgm:cxn modelId="{1EA2E22F-A66C-4CDE-B8D3-90176D607D25}" type="presParOf" srcId="{1B60C0A2-2DF7-43D9-9B1A-BDEA699D7075}" destId="{01C4F4A5-C499-48D7-879B-644D83E775DB}" srcOrd="6" destOrd="0" presId="urn:microsoft.com/office/officeart/2005/8/layout/radial5"/>
    <dgm:cxn modelId="{31577872-C63A-419E-BBBE-9C4582E9A800}" type="presParOf" srcId="{1B60C0A2-2DF7-43D9-9B1A-BDEA699D7075}" destId="{A3BF4FA9-2A59-4F82-9616-9CD78F63CB1A}" srcOrd="7" destOrd="0" presId="urn:microsoft.com/office/officeart/2005/8/layout/radial5"/>
    <dgm:cxn modelId="{A7355086-9AA5-4DF0-A09A-BD1EA5B018F0}" type="presParOf" srcId="{A3BF4FA9-2A59-4F82-9616-9CD78F63CB1A}" destId="{136DB8EA-28DD-410D-803B-9E23DCFE3817}" srcOrd="0" destOrd="0" presId="urn:microsoft.com/office/officeart/2005/8/layout/radial5"/>
    <dgm:cxn modelId="{C3AFC247-E2FE-4D61-80D9-63BD7C42D986}" type="presParOf" srcId="{1B60C0A2-2DF7-43D9-9B1A-BDEA699D7075}" destId="{AB2459F4-2D17-4868-9D55-663179EBF9AE}" srcOrd="8" destOrd="0" presId="urn:microsoft.com/office/officeart/2005/8/layout/radial5"/>
    <dgm:cxn modelId="{3D88BCE3-21FE-4553-8F58-1869B2376E07}" type="presParOf" srcId="{1B60C0A2-2DF7-43D9-9B1A-BDEA699D7075}" destId="{34A5ACE5-E1E5-45F9-BAF0-92D29294075C}" srcOrd="9" destOrd="0" presId="urn:microsoft.com/office/officeart/2005/8/layout/radial5"/>
    <dgm:cxn modelId="{5750DB79-7375-4FC0-AE75-853E961B6C3B}" type="presParOf" srcId="{34A5ACE5-E1E5-45F9-BAF0-92D29294075C}" destId="{39F28025-D189-4D7C-BAA6-F6D14E6CB0EE}" srcOrd="0" destOrd="0" presId="urn:microsoft.com/office/officeart/2005/8/layout/radial5"/>
    <dgm:cxn modelId="{1A52C93E-2C22-403B-A420-97F2557F8304}" type="presParOf" srcId="{1B60C0A2-2DF7-43D9-9B1A-BDEA699D7075}" destId="{B2D7E565-094D-460B-8D3B-4E57F863387A}" srcOrd="10" destOrd="0" presId="urn:microsoft.com/office/officeart/2005/8/layout/radial5"/>
    <dgm:cxn modelId="{E3213359-1189-42E9-BCD0-707DBBE67E84}" type="presParOf" srcId="{1B60C0A2-2DF7-43D9-9B1A-BDEA699D7075}" destId="{2622A7C7-98F6-40E6-AF73-0A9FA34701A7}" srcOrd="11" destOrd="0" presId="urn:microsoft.com/office/officeart/2005/8/layout/radial5"/>
    <dgm:cxn modelId="{CB0974F0-6230-4CCB-B2EC-D2E084FD9675}" type="presParOf" srcId="{2622A7C7-98F6-40E6-AF73-0A9FA34701A7}" destId="{98A67EF2-D002-4977-A2A1-6847F2B0EADC}" srcOrd="0" destOrd="0" presId="urn:microsoft.com/office/officeart/2005/8/layout/radial5"/>
    <dgm:cxn modelId="{065E53E3-5735-4525-866D-317C6423174D}" type="presParOf" srcId="{1B60C0A2-2DF7-43D9-9B1A-BDEA699D7075}" destId="{E203C6C2-599E-42A3-A314-F9F050B869E4}" srcOrd="12" destOrd="0" presId="urn:microsoft.com/office/officeart/2005/8/layout/radial5"/>
  </dgm:cxnLst>
  <dgm:bg>
    <a:blipFill>
      <a:blip xmlns:r="http://schemas.openxmlformats.org/officeDocument/2006/relationships" r:embed="rId1"/>
      <a:tile tx="0" ty="0" sx="100000" sy="100000" flip="none" algn="tl"/>
    </a:blipFill>
  </dgm:bg>
  <dgm:whole>
    <a:ln w="571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2D58FB-66A2-4078-87E7-F87F8A0B06D1}" type="doc">
      <dgm:prSet loTypeId="urn:microsoft.com/office/officeart/2005/8/layout/radial5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C26630E-5804-4664-A896-B563136745B4}">
      <dgm:prSet phldrT="[Text]" custT="1"/>
      <dgm:spPr/>
      <dgm:t>
        <a:bodyPr/>
        <a:lstStyle/>
        <a:p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প্রাণীজ খাদ্যদ্রব্য</a:t>
          </a:r>
          <a:endParaRPr lang="ru-RU" sz="4000" dirty="0">
            <a:cs typeface="NikoshBAN" panose="02000000000000000000" pitchFamily="2" charset="0"/>
          </a:endParaRPr>
        </a:p>
      </dgm:t>
    </dgm:pt>
    <dgm:pt modelId="{0CB7139C-F33F-4D48-8FD5-FDC43B9AD82F}" type="parTrans" cxnId="{A536E2BD-DA96-4308-836D-93E2FDBD5682}">
      <dgm:prSet/>
      <dgm:spPr/>
      <dgm:t>
        <a:bodyPr/>
        <a:lstStyle/>
        <a:p>
          <a:endParaRPr lang="ru-RU" sz="4000">
            <a:cs typeface="NikoshBAN" panose="02000000000000000000" pitchFamily="2" charset="0"/>
          </a:endParaRPr>
        </a:p>
      </dgm:t>
    </dgm:pt>
    <dgm:pt modelId="{E289918E-540B-4698-972D-7ED66538D50A}" type="sibTrans" cxnId="{A536E2BD-DA96-4308-836D-93E2FDBD5682}">
      <dgm:prSet/>
      <dgm:spPr/>
      <dgm:t>
        <a:bodyPr/>
        <a:lstStyle/>
        <a:p>
          <a:endParaRPr lang="ru-RU" sz="4000">
            <a:cs typeface="NikoshBAN" panose="02000000000000000000" pitchFamily="2" charset="0"/>
          </a:endParaRPr>
        </a:p>
      </dgm:t>
    </dgm:pt>
    <dgm:pt modelId="{59CA4F61-115C-49C8-96BA-E65978F447F7}">
      <dgm:prSet phldrT="[Text]" custT="1"/>
      <dgm:spPr/>
      <dgm:t>
        <a:bodyPr/>
        <a:lstStyle/>
        <a:p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মাছ</a:t>
          </a:r>
          <a:endParaRPr lang="ru-RU" sz="4000" dirty="0">
            <a:cs typeface="NikoshBAN" panose="02000000000000000000" pitchFamily="2" charset="0"/>
          </a:endParaRPr>
        </a:p>
      </dgm:t>
    </dgm:pt>
    <dgm:pt modelId="{A5BFA545-27F4-4CD8-AE26-BAE4046A8053}" type="parTrans" cxnId="{25E74E20-24E6-41DC-8C69-B3C5D3223BDD}">
      <dgm:prSet custT="1"/>
      <dgm:spPr/>
      <dgm:t>
        <a:bodyPr/>
        <a:lstStyle/>
        <a:p>
          <a:endParaRPr lang="ru-RU" sz="4000">
            <a:cs typeface="NikoshBAN" panose="02000000000000000000" pitchFamily="2" charset="0"/>
          </a:endParaRPr>
        </a:p>
      </dgm:t>
    </dgm:pt>
    <dgm:pt modelId="{805106CB-4DD1-4217-A70A-634B2A62D09F}" type="sibTrans" cxnId="{25E74E20-24E6-41DC-8C69-B3C5D3223BDD}">
      <dgm:prSet/>
      <dgm:spPr/>
      <dgm:t>
        <a:bodyPr/>
        <a:lstStyle/>
        <a:p>
          <a:endParaRPr lang="ru-RU" sz="4000">
            <a:cs typeface="NikoshBAN" panose="02000000000000000000" pitchFamily="2" charset="0"/>
          </a:endParaRPr>
        </a:p>
      </dgm:t>
    </dgm:pt>
    <dgm:pt modelId="{B77C3182-94BD-48D5-A989-00AB3EA5542C}">
      <dgm:prSet phldrT="[Text]" custT="1"/>
      <dgm:spPr/>
      <dgm:t>
        <a:bodyPr/>
        <a:lstStyle/>
        <a:p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ডিম </a:t>
          </a:r>
          <a:endParaRPr lang="ru-RU" sz="4000" dirty="0">
            <a:cs typeface="NikoshBAN" panose="02000000000000000000" pitchFamily="2" charset="0"/>
          </a:endParaRPr>
        </a:p>
      </dgm:t>
    </dgm:pt>
    <dgm:pt modelId="{45C737ED-FC50-4DED-AECA-7839E6FAA694}" type="parTrans" cxnId="{A428F70C-489B-4C24-923A-BD27C68BE7EC}">
      <dgm:prSet custT="1"/>
      <dgm:spPr/>
      <dgm:t>
        <a:bodyPr/>
        <a:lstStyle/>
        <a:p>
          <a:endParaRPr lang="ru-RU" sz="4000">
            <a:cs typeface="NikoshBAN" panose="02000000000000000000" pitchFamily="2" charset="0"/>
          </a:endParaRPr>
        </a:p>
      </dgm:t>
    </dgm:pt>
    <dgm:pt modelId="{5D64293C-D2D0-4783-B615-744A80583E80}" type="sibTrans" cxnId="{A428F70C-489B-4C24-923A-BD27C68BE7EC}">
      <dgm:prSet/>
      <dgm:spPr/>
      <dgm:t>
        <a:bodyPr/>
        <a:lstStyle/>
        <a:p>
          <a:endParaRPr lang="ru-RU" sz="4000">
            <a:cs typeface="NikoshBAN" panose="02000000000000000000" pitchFamily="2" charset="0"/>
          </a:endParaRPr>
        </a:p>
      </dgm:t>
    </dgm:pt>
    <dgm:pt modelId="{CE66B9A4-3E94-458E-B6E2-6A7BFE9E37C3}">
      <dgm:prSet phldrT="[Text]" custT="1"/>
      <dgm:spPr/>
      <dgm:t>
        <a:bodyPr/>
        <a:lstStyle/>
        <a:p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দুধ </a:t>
          </a:r>
          <a:endParaRPr lang="ru-RU" sz="4000" dirty="0">
            <a:cs typeface="NikoshBAN" panose="02000000000000000000" pitchFamily="2" charset="0"/>
          </a:endParaRPr>
        </a:p>
      </dgm:t>
    </dgm:pt>
    <dgm:pt modelId="{8CE8A0AD-8E39-4404-A0C1-7AAB61526B61}" type="parTrans" cxnId="{EB54A8FC-7F9D-46D6-8C36-24867F3CDD21}">
      <dgm:prSet custT="1"/>
      <dgm:spPr/>
      <dgm:t>
        <a:bodyPr/>
        <a:lstStyle/>
        <a:p>
          <a:endParaRPr lang="ru-RU" sz="4000">
            <a:cs typeface="NikoshBAN" panose="02000000000000000000" pitchFamily="2" charset="0"/>
          </a:endParaRPr>
        </a:p>
      </dgm:t>
    </dgm:pt>
    <dgm:pt modelId="{0A8E0362-1464-4589-80F8-8F6321961F56}" type="sibTrans" cxnId="{EB54A8FC-7F9D-46D6-8C36-24867F3CDD21}">
      <dgm:prSet/>
      <dgm:spPr/>
      <dgm:t>
        <a:bodyPr/>
        <a:lstStyle/>
        <a:p>
          <a:endParaRPr lang="ru-RU" sz="4000">
            <a:cs typeface="NikoshBAN" panose="02000000000000000000" pitchFamily="2" charset="0"/>
          </a:endParaRPr>
        </a:p>
      </dgm:t>
    </dgm:pt>
    <dgm:pt modelId="{17D90DF4-09FA-4A7C-BF63-5A4FC94E86C7}">
      <dgm:prSet phldrT="[Text]" custT="1"/>
      <dgm:spPr/>
      <dgm:t>
        <a:bodyPr/>
        <a:lstStyle/>
        <a:p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দুগ্ধজাত খাবার</a:t>
          </a:r>
          <a:endParaRPr lang="ru-RU" sz="4000" dirty="0">
            <a:cs typeface="NikoshBAN" panose="02000000000000000000" pitchFamily="2" charset="0"/>
          </a:endParaRPr>
        </a:p>
      </dgm:t>
    </dgm:pt>
    <dgm:pt modelId="{E0B90A07-6255-40A1-B142-32AD68D5163D}" type="parTrans" cxnId="{4610B3D3-FD40-4C2D-A642-427DF86F837C}">
      <dgm:prSet custT="1"/>
      <dgm:spPr/>
      <dgm:t>
        <a:bodyPr/>
        <a:lstStyle/>
        <a:p>
          <a:endParaRPr lang="ru-RU" sz="4000">
            <a:cs typeface="NikoshBAN" panose="02000000000000000000" pitchFamily="2" charset="0"/>
          </a:endParaRPr>
        </a:p>
      </dgm:t>
    </dgm:pt>
    <dgm:pt modelId="{954B8491-75DF-4270-9596-8DE654ECF88B}" type="sibTrans" cxnId="{4610B3D3-FD40-4C2D-A642-427DF86F837C}">
      <dgm:prSet/>
      <dgm:spPr/>
      <dgm:t>
        <a:bodyPr/>
        <a:lstStyle/>
        <a:p>
          <a:endParaRPr lang="ru-RU" sz="4000">
            <a:cs typeface="NikoshBAN" panose="02000000000000000000" pitchFamily="2" charset="0"/>
          </a:endParaRPr>
        </a:p>
      </dgm:t>
    </dgm:pt>
    <dgm:pt modelId="{FF73CDD7-A574-413D-83F8-2173D3B07A8B}">
      <dgm:prSet custT="1"/>
      <dgm:spPr/>
      <dgm:t>
        <a:bodyPr/>
        <a:lstStyle/>
        <a:p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মাংস</a:t>
          </a:r>
          <a:endParaRPr lang="ru-RU" sz="4000" dirty="0">
            <a:cs typeface="NikoshBAN" panose="02000000000000000000" pitchFamily="2" charset="0"/>
          </a:endParaRPr>
        </a:p>
      </dgm:t>
    </dgm:pt>
    <dgm:pt modelId="{FE541F60-EA50-44B0-83EF-349A740E0F60}" type="parTrans" cxnId="{22642A6A-2376-4B3B-BC0E-BA1209D477A5}">
      <dgm:prSet custT="1"/>
      <dgm:spPr/>
      <dgm:t>
        <a:bodyPr/>
        <a:lstStyle/>
        <a:p>
          <a:endParaRPr lang="ru-RU" sz="4000">
            <a:cs typeface="NikoshBAN" panose="02000000000000000000" pitchFamily="2" charset="0"/>
          </a:endParaRPr>
        </a:p>
      </dgm:t>
    </dgm:pt>
    <dgm:pt modelId="{4504C852-1AF2-4672-94B0-2D3C93A93A7A}" type="sibTrans" cxnId="{22642A6A-2376-4B3B-BC0E-BA1209D477A5}">
      <dgm:prSet/>
      <dgm:spPr/>
      <dgm:t>
        <a:bodyPr/>
        <a:lstStyle/>
        <a:p>
          <a:endParaRPr lang="ru-RU" sz="4000">
            <a:cs typeface="NikoshBAN" panose="02000000000000000000" pitchFamily="2" charset="0"/>
          </a:endParaRPr>
        </a:p>
      </dgm:t>
    </dgm:pt>
    <dgm:pt modelId="{BE8341EA-9915-42AD-828C-0051E82CD515}" type="pres">
      <dgm:prSet presAssocID="{E62D58FB-66A2-4078-87E7-F87F8A0B06D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C85E74-0B34-4B25-83C0-1006D990BB46}" type="pres">
      <dgm:prSet presAssocID="{1C26630E-5804-4664-A896-B563136745B4}" presName="centerShape" presStyleLbl="node0" presStyleIdx="0" presStyleCnt="1"/>
      <dgm:spPr/>
      <dgm:t>
        <a:bodyPr/>
        <a:lstStyle/>
        <a:p>
          <a:endParaRPr lang="ru-RU"/>
        </a:p>
      </dgm:t>
    </dgm:pt>
    <dgm:pt modelId="{F8FC7AA4-B126-442D-93AD-A222DDF46719}" type="pres">
      <dgm:prSet presAssocID="{A5BFA545-27F4-4CD8-AE26-BAE4046A8053}" presName="parTrans" presStyleLbl="sibTrans2D1" presStyleIdx="0" presStyleCnt="5"/>
      <dgm:spPr/>
      <dgm:t>
        <a:bodyPr/>
        <a:lstStyle/>
        <a:p>
          <a:endParaRPr lang="ru-RU"/>
        </a:p>
      </dgm:t>
    </dgm:pt>
    <dgm:pt modelId="{2AFF4BD0-B7F7-4058-B8D7-D11D6E142AB7}" type="pres">
      <dgm:prSet presAssocID="{A5BFA545-27F4-4CD8-AE26-BAE4046A8053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49EE13C7-47C7-4EF2-BA43-74004E30EA96}" type="pres">
      <dgm:prSet presAssocID="{59CA4F61-115C-49C8-96BA-E65978F447F7}" presName="node" presStyleLbl="node1" presStyleIdx="0" presStyleCnt="5" custScaleY="74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FB596-F080-416A-8FF3-A38950E2993D}" type="pres">
      <dgm:prSet presAssocID="{FE541F60-EA50-44B0-83EF-349A740E0F60}" presName="parTrans" presStyleLbl="sibTrans2D1" presStyleIdx="1" presStyleCnt="5"/>
      <dgm:spPr/>
      <dgm:t>
        <a:bodyPr/>
        <a:lstStyle/>
        <a:p>
          <a:endParaRPr lang="ru-RU"/>
        </a:p>
      </dgm:t>
    </dgm:pt>
    <dgm:pt modelId="{5693974C-E836-44FF-B00D-B8C830C0C128}" type="pres">
      <dgm:prSet presAssocID="{FE541F60-EA50-44B0-83EF-349A740E0F60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D6D13225-8D68-4B44-AEF2-05F146333A19}" type="pres">
      <dgm:prSet presAssocID="{FF73CDD7-A574-413D-83F8-2173D3B07A8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7392A-7DAE-46E8-AA68-4DAEAF2A9275}" type="pres">
      <dgm:prSet presAssocID="{45C737ED-FC50-4DED-AECA-7839E6FAA694}" presName="parTrans" presStyleLbl="sibTrans2D1" presStyleIdx="2" presStyleCnt="5"/>
      <dgm:spPr/>
      <dgm:t>
        <a:bodyPr/>
        <a:lstStyle/>
        <a:p>
          <a:endParaRPr lang="ru-RU"/>
        </a:p>
      </dgm:t>
    </dgm:pt>
    <dgm:pt modelId="{F4082294-1403-4C58-B124-11EC6BF1F307}" type="pres">
      <dgm:prSet presAssocID="{45C737ED-FC50-4DED-AECA-7839E6FAA69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412B9A51-56D7-4248-8E4B-A3E30670246C}" type="pres">
      <dgm:prSet presAssocID="{B77C3182-94BD-48D5-A989-00AB3EA5542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EE9DD-9553-4631-8060-BC9F79DD3DC4}" type="pres">
      <dgm:prSet presAssocID="{8CE8A0AD-8E39-4404-A0C1-7AAB61526B61}" presName="parTrans" presStyleLbl="sibTrans2D1" presStyleIdx="3" presStyleCnt="5"/>
      <dgm:spPr/>
      <dgm:t>
        <a:bodyPr/>
        <a:lstStyle/>
        <a:p>
          <a:endParaRPr lang="ru-RU"/>
        </a:p>
      </dgm:t>
    </dgm:pt>
    <dgm:pt modelId="{E6881C19-B61E-4BAA-B5FB-D51B79ED8E07}" type="pres">
      <dgm:prSet presAssocID="{8CE8A0AD-8E39-4404-A0C1-7AAB61526B6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5991A9EC-1BE2-4310-80D5-CF23C2FE5752}" type="pres">
      <dgm:prSet presAssocID="{CE66B9A4-3E94-458E-B6E2-6A7BFE9E37C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6234A-1BB9-49E7-9C69-98882F775947}" type="pres">
      <dgm:prSet presAssocID="{E0B90A07-6255-40A1-B142-32AD68D5163D}" presName="parTrans" presStyleLbl="sibTrans2D1" presStyleIdx="4" presStyleCnt="5"/>
      <dgm:spPr/>
      <dgm:t>
        <a:bodyPr/>
        <a:lstStyle/>
        <a:p>
          <a:endParaRPr lang="ru-RU"/>
        </a:p>
      </dgm:t>
    </dgm:pt>
    <dgm:pt modelId="{8A9CEF36-8D2C-4E16-B67B-C60042A05B85}" type="pres">
      <dgm:prSet presAssocID="{E0B90A07-6255-40A1-B142-32AD68D5163D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AA4805BC-F673-42A2-9C06-11269EDD9291}" type="pres">
      <dgm:prSet presAssocID="{17D90DF4-09FA-4A7C-BF63-5A4FC94E86C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28F70C-489B-4C24-923A-BD27C68BE7EC}" srcId="{1C26630E-5804-4664-A896-B563136745B4}" destId="{B77C3182-94BD-48D5-A989-00AB3EA5542C}" srcOrd="2" destOrd="0" parTransId="{45C737ED-FC50-4DED-AECA-7839E6FAA694}" sibTransId="{5D64293C-D2D0-4783-B615-744A80583E80}"/>
    <dgm:cxn modelId="{4610B3D3-FD40-4C2D-A642-427DF86F837C}" srcId="{1C26630E-5804-4664-A896-B563136745B4}" destId="{17D90DF4-09FA-4A7C-BF63-5A4FC94E86C7}" srcOrd="4" destOrd="0" parTransId="{E0B90A07-6255-40A1-B142-32AD68D5163D}" sibTransId="{954B8491-75DF-4270-9596-8DE654ECF88B}"/>
    <dgm:cxn modelId="{080579CD-0271-4403-B29C-E78019D639E3}" type="presOf" srcId="{FE541F60-EA50-44B0-83EF-349A740E0F60}" destId="{5693974C-E836-44FF-B00D-B8C830C0C128}" srcOrd="1" destOrd="0" presId="urn:microsoft.com/office/officeart/2005/8/layout/radial5"/>
    <dgm:cxn modelId="{EB54A8FC-7F9D-46D6-8C36-24867F3CDD21}" srcId="{1C26630E-5804-4664-A896-B563136745B4}" destId="{CE66B9A4-3E94-458E-B6E2-6A7BFE9E37C3}" srcOrd="3" destOrd="0" parTransId="{8CE8A0AD-8E39-4404-A0C1-7AAB61526B61}" sibTransId="{0A8E0362-1464-4589-80F8-8F6321961F56}"/>
    <dgm:cxn modelId="{A536E2BD-DA96-4308-836D-93E2FDBD5682}" srcId="{E62D58FB-66A2-4078-87E7-F87F8A0B06D1}" destId="{1C26630E-5804-4664-A896-B563136745B4}" srcOrd="0" destOrd="0" parTransId="{0CB7139C-F33F-4D48-8FD5-FDC43B9AD82F}" sibTransId="{E289918E-540B-4698-972D-7ED66538D50A}"/>
    <dgm:cxn modelId="{E8CC9F4E-D451-4199-8F14-6606A370C7E3}" type="presOf" srcId="{CE66B9A4-3E94-458E-B6E2-6A7BFE9E37C3}" destId="{5991A9EC-1BE2-4310-80D5-CF23C2FE5752}" srcOrd="0" destOrd="0" presId="urn:microsoft.com/office/officeart/2005/8/layout/radial5"/>
    <dgm:cxn modelId="{4BFFD439-DC8C-45A7-BEBB-CC3C88541712}" type="presOf" srcId="{E0B90A07-6255-40A1-B142-32AD68D5163D}" destId="{A366234A-1BB9-49E7-9C69-98882F775947}" srcOrd="0" destOrd="0" presId="urn:microsoft.com/office/officeart/2005/8/layout/radial5"/>
    <dgm:cxn modelId="{20159156-CFDB-42BA-9F27-07E3A56B96B1}" type="presOf" srcId="{A5BFA545-27F4-4CD8-AE26-BAE4046A8053}" destId="{F8FC7AA4-B126-442D-93AD-A222DDF46719}" srcOrd="0" destOrd="0" presId="urn:microsoft.com/office/officeart/2005/8/layout/radial5"/>
    <dgm:cxn modelId="{0EDD1439-57DC-42DF-94D6-631094C02952}" type="presOf" srcId="{1C26630E-5804-4664-A896-B563136745B4}" destId="{FBC85E74-0B34-4B25-83C0-1006D990BB46}" srcOrd="0" destOrd="0" presId="urn:microsoft.com/office/officeart/2005/8/layout/radial5"/>
    <dgm:cxn modelId="{32066BDB-A103-47C0-AC52-7E3C1A9B334A}" type="presOf" srcId="{45C737ED-FC50-4DED-AECA-7839E6FAA694}" destId="{3A17392A-7DAE-46E8-AA68-4DAEAF2A9275}" srcOrd="0" destOrd="0" presId="urn:microsoft.com/office/officeart/2005/8/layout/radial5"/>
    <dgm:cxn modelId="{EE898D6E-56B9-4248-B746-8729BFFFC0EF}" type="presOf" srcId="{8CE8A0AD-8E39-4404-A0C1-7AAB61526B61}" destId="{05BEE9DD-9553-4631-8060-BC9F79DD3DC4}" srcOrd="0" destOrd="0" presId="urn:microsoft.com/office/officeart/2005/8/layout/radial5"/>
    <dgm:cxn modelId="{22642A6A-2376-4B3B-BC0E-BA1209D477A5}" srcId="{1C26630E-5804-4664-A896-B563136745B4}" destId="{FF73CDD7-A574-413D-83F8-2173D3B07A8B}" srcOrd="1" destOrd="0" parTransId="{FE541F60-EA50-44B0-83EF-349A740E0F60}" sibTransId="{4504C852-1AF2-4672-94B0-2D3C93A93A7A}"/>
    <dgm:cxn modelId="{C11F3908-2781-482D-B6D7-4CF631AFAEC5}" type="presOf" srcId="{E62D58FB-66A2-4078-87E7-F87F8A0B06D1}" destId="{BE8341EA-9915-42AD-828C-0051E82CD515}" srcOrd="0" destOrd="0" presId="urn:microsoft.com/office/officeart/2005/8/layout/radial5"/>
    <dgm:cxn modelId="{70E8A0E5-F09A-4DC7-98BE-301FDCD5BD6C}" type="presOf" srcId="{FE541F60-EA50-44B0-83EF-349A740E0F60}" destId="{D43FB596-F080-416A-8FF3-A38950E2993D}" srcOrd="0" destOrd="0" presId="urn:microsoft.com/office/officeart/2005/8/layout/radial5"/>
    <dgm:cxn modelId="{62CFB3AA-169C-4C80-AC24-A192237F1555}" type="presOf" srcId="{8CE8A0AD-8E39-4404-A0C1-7AAB61526B61}" destId="{E6881C19-B61E-4BAA-B5FB-D51B79ED8E07}" srcOrd="1" destOrd="0" presId="urn:microsoft.com/office/officeart/2005/8/layout/radial5"/>
    <dgm:cxn modelId="{B4827E53-2B61-45FB-824F-60FBDDEDE92E}" type="presOf" srcId="{A5BFA545-27F4-4CD8-AE26-BAE4046A8053}" destId="{2AFF4BD0-B7F7-4058-B8D7-D11D6E142AB7}" srcOrd="1" destOrd="0" presId="urn:microsoft.com/office/officeart/2005/8/layout/radial5"/>
    <dgm:cxn modelId="{25E74E20-24E6-41DC-8C69-B3C5D3223BDD}" srcId="{1C26630E-5804-4664-A896-B563136745B4}" destId="{59CA4F61-115C-49C8-96BA-E65978F447F7}" srcOrd="0" destOrd="0" parTransId="{A5BFA545-27F4-4CD8-AE26-BAE4046A8053}" sibTransId="{805106CB-4DD1-4217-A70A-634B2A62D09F}"/>
    <dgm:cxn modelId="{B2E66760-FBA1-4105-A53E-83B6A21ECE27}" type="presOf" srcId="{FF73CDD7-A574-413D-83F8-2173D3B07A8B}" destId="{D6D13225-8D68-4B44-AEF2-05F146333A19}" srcOrd="0" destOrd="0" presId="urn:microsoft.com/office/officeart/2005/8/layout/radial5"/>
    <dgm:cxn modelId="{60A12769-5E4B-4264-AEE5-7B9B4E934F85}" type="presOf" srcId="{59CA4F61-115C-49C8-96BA-E65978F447F7}" destId="{49EE13C7-47C7-4EF2-BA43-74004E30EA96}" srcOrd="0" destOrd="0" presId="urn:microsoft.com/office/officeart/2005/8/layout/radial5"/>
    <dgm:cxn modelId="{2256C4B8-2293-428E-9F9A-E33379CB31F9}" type="presOf" srcId="{E0B90A07-6255-40A1-B142-32AD68D5163D}" destId="{8A9CEF36-8D2C-4E16-B67B-C60042A05B85}" srcOrd="1" destOrd="0" presId="urn:microsoft.com/office/officeart/2005/8/layout/radial5"/>
    <dgm:cxn modelId="{64065804-71C8-45B1-92A0-EF37979E3DB3}" type="presOf" srcId="{45C737ED-FC50-4DED-AECA-7839E6FAA694}" destId="{F4082294-1403-4C58-B124-11EC6BF1F307}" srcOrd="1" destOrd="0" presId="urn:microsoft.com/office/officeart/2005/8/layout/radial5"/>
    <dgm:cxn modelId="{0668AD13-46F8-49B1-B0DB-C4926E942083}" type="presOf" srcId="{17D90DF4-09FA-4A7C-BF63-5A4FC94E86C7}" destId="{AA4805BC-F673-42A2-9C06-11269EDD9291}" srcOrd="0" destOrd="0" presId="urn:microsoft.com/office/officeart/2005/8/layout/radial5"/>
    <dgm:cxn modelId="{C80DDD36-D884-44BF-BC38-EADFDE544575}" type="presOf" srcId="{B77C3182-94BD-48D5-A989-00AB3EA5542C}" destId="{412B9A51-56D7-4248-8E4B-A3E30670246C}" srcOrd="0" destOrd="0" presId="urn:microsoft.com/office/officeart/2005/8/layout/radial5"/>
    <dgm:cxn modelId="{BA10DDA1-33DF-42B3-82A0-26D3C9040396}" type="presParOf" srcId="{BE8341EA-9915-42AD-828C-0051E82CD515}" destId="{FBC85E74-0B34-4B25-83C0-1006D990BB46}" srcOrd="0" destOrd="0" presId="urn:microsoft.com/office/officeart/2005/8/layout/radial5"/>
    <dgm:cxn modelId="{85EFFCE0-4BDB-4BC3-861C-0C3970F73702}" type="presParOf" srcId="{BE8341EA-9915-42AD-828C-0051E82CD515}" destId="{F8FC7AA4-B126-442D-93AD-A222DDF46719}" srcOrd="1" destOrd="0" presId="urn:microsoft.com/office/officeart/2005/8/layout/radial5"/>
    <dgm:cxn modelId="{C6C5DB66-FDAE-4BB5-87D1-5C9EB491ED1F}" type="presParOf" srcId="{F8FC7AA4-B126-442D-93AD-A222DDF46719}" destId="{2AFF4BD0-B7F7-4058-B8D7-D11D6E142AB7}" srcOrd="0" destOrd="0" presId="urn:microsoft.com/office/officeart/2005/8/layout/radial5"/>
    <dgm:cxn modelId="{B6CEDE9B-05F1-470F-B39F-D035BD5DF4A8}" type="presParOf" srcId="{BE8341EA-9915-42AD-828C-0051E82CD515}" destId="{49EE13C7-47C7-4EF2-BA43-74004E30EA96}" srcOrd="2" destOrd="0" presId="urn:microsoft.com/office/officeart/2005/8/layout/radial5"/>
    <dgm:cxn modelId="{0F6BC1E7-6833-4DF1-9422-3BDE5DC62354}" type="presParOf" srcId="{BE8341EA-9915-42AD-828C-0051E82CD515}" destId="{D43FB596-F080-416A-8FF3-A38950E2993D}" srcOrd="3" destOrd="0" presId="urn:microsoft.com/office/officeart/2005/8/layout/radial5"/>
    <dgm:cxn modelId="{60EEA50F-0085-4944-9112-D19C2A993D14}" type="presParOf" srcId="{D43FB596-F080-416A-8FF3-A38950E2993D}" destId="{5693974C-E836-44FF-B00D-B8C830C0C128}" srcOrd="0" destOrd="0" presId="urn:microsoft.com/office/officeart/2005/8/layout/radial5"/>
    <dgm:cxn modelId="{4A5F0228-CC73-4EC7-BA53-F40083C3B071}" type="presParOf" srcId="{BE8341EA-9915-42AD-828C-0051E82CD515}" destId="{D6D13225-8D68-4B44-AEF2-05F146333A19}" srcOrd="4" destOrd="0" presId="urn:microsoft.com/office/officeart/2005/8/layout/radial5"/>
    <dgm:cxn modelId="{7B2404DB-CCF2-41E9-8769-8A50C83276E9}" type="presParOf" srcId="{BE8341EA-9915-42AD-828C-0051E82CD515}" destId="{3A17392A-7DAE-46E8-AA68-4DAEAF2A9275}" srcOrd="5" destOrd="0" presId="urn:microsoft.com/office/officeart/2005/8/layout/radial5"/>
    <dgm:cxn modelId="{740A219C-1461-488D-85C9-D31DE9451231}" type="presParOf" srcId="{3A17392A-7DAE-46E8-AA68-4DAEAF2A9275}" destId="{F4082294-1403-4C58-B124-11EC6BF1F307}" srcOrd="0" destOrd="0" presId="urn:microsoft.com/office/officeart/2005/8/layout/radial5"/>
    <dgm:cxn modelId="{D460859A-A5CE-427B-B646-F6BA9832A8E3}" type="presParOf" srcId="{BE8341EA-9915-42AD-828C-0051E82CD515}" destId="{412B9A51-56D7-4248-8E4B-A3E30670246C}" srcOrd="6" destOrd="0" presId="urn:microsoft.com/office/officeart/2005/8/layout/radial5"/>
    <dgm:cxn modelId="{7121DBB9-3998-4B02-97EF-4252660FC1A6}" type="presParOf" srcId="{BE8341EA-9915-42AD-828C-0051E82CD515}" destId="{05BEE9DD-9553-4631-8060-BC9F79DD3DC4}" srcOrd="7" destOrd="0" presId="urn:microsoft.com/office/officeart/2005/8/layout/radial5"/>
    <dgm:cxn modelId="{4F008452-F310-4DD6-A330-2D55A69DE92C}" type="presParOf" srcId="{05BEE9DD-9553-4631-8060-BC9F79DD3DC4}" destId="{E6881C19-B61E-4BAA-B5FB-D51B79ED8E07}" srcOrd="0" destOrd="0" presId="urn:microsoft.com/office/officeart/2005/8/layout/radial5"/>
    <dgm:cxn modelId="{1E3FC5C8-036A-421C-8569-799C878D0EF0}" type="presParOf" srcId="{BE8341EA-9915-42AD-828C-0051E82CD515}" destId="{5991A9EC-1BE2-4310-80D5-CF23C2FE5752}" srcOrd="8" destOrd="0" presId="urn:microsoft.com/office/officeart/2005/8/layout/radial5"/>
    <dgm:cxn modelId="{D43CA350-248F-499F-A674-6A7B8A7EC592}" type="presParOf" srcId="{BE8341EA-9915-42AD-828C-0051E82CD515}" destId="{A366234A-1BB9-49E7-9C69-98882F775947}" srcOrd="9" destOrd="0" presId="urn:microsoft.com/office/officeart/2005/8/layout/radial5"/>
    <dgm:cxn modelId="{8CEDB608-89ED-46DE-86F0-9B4DBE024E8A}" type="presParOf" srcId="{A366234A-1BB9-49E7-9C69-98882F775947}" destId="{8A9CEF36-8D2C-4E16-B67B-C60042A05B85}" srcOrd="0" destOrd="0" presId="urn:microsoft.com/office/officeart/2005/8/layout/radial5"/>
    <dgm:cxn modelId="{BD61D960-8548-48CA-87B5-A387BC086F31}" type="presParOf" srcId="{BE8341EA-9915-42AD-828C-0051E82CD515}" destId="{AA4805BC-F673-42A2-9C06-11269EDD9291}" srcOrd="10" destOrd="0" presId="urn:microsoft.com/office/officeart/2005/8/layout/radial5"/>
  </dgm:cxnLst>
  <dgm:bg>
    <a:solidFill>
      <a:schemeClr val="accent2">
        <a:lumMod val="60000"/>
        <a:lumOff val="40000"/>
      </a:schemeClr>
    </a:solidFill>
  </dgm:bg>
  <dgm:whole>
    <a:ln w="38100">
      <a:solidFill>
        <a:schemeClr val="accent6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FA528-0B06-4F12-8E83-942EB2F86707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A823C-7366-46D8-AB8F-DF2DA3C1D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7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A823C-7366-46D8-AB8F-DF2DA3C1D0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46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ACD9-FD65-4D2A-974E-EEF29163C745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B359-943B-4E8D-9366-0C82E9EAB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831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ACD9-FD65-4D2A-974E-EEF29163C745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B359-943B-4E8D-9366-0C82E9EAB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139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ACD9-FD65-4D2A-974E-EEF29163C745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B359-943B-4E8D-9366-0C82E9EAB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55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ACD9-FD65-4D2A-974E-EEF29163C745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B359-943B-4E8D-9366-0C82E9EAB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5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ACD9-FD65-4D2A-974E-EEF29163C745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B359-943B-4E8D-9366-0C82E9EAB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495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ACD9-FD65-4D2A-974E-EEF29163C745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B359-943B-4E8D-9366-0C82E9EAB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78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ACD9-FD65-4D2A-974E-EEF29163C745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B359-943B-4E8D-9366-0C82E9EAB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147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ACD9-FD65-4D2A-974E-EEF29163C745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B359-943B-4E8D-9366-0C82E9EAB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13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ACD9-FD65-4D2A-974E-EEF29163C745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B359-943B-4E8D-9366-0C82E9EAB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52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ACD9-FD65-4D2A-974E-EEF29163C745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B359-943B-4E8D-9366-0C82E9EAB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10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ACD9-FD65-4D2A-974E-EEF29163C745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B359-943B-4E8D-9366-0C82E9EAB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88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FACD9-FD65-4D2A-974E-EEF29163C745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4B359-943B-4E8D-9366-0C82E9EAB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5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7.jp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9" y="95534"/>
            <a:ext cx="11982734" cy="67624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275462" y="3234520"/>
            <a:ext cx="5540993" cy="2215991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cs typeface="NikoshBAN" panose="02000000000000000000" pitchFamily="2" charset="0"/>
              </a:rPr>
              <a:t>স্বাগতম </a:t>
            </a:r>
            <a:r>
              <a:rPr lang="bn-IN" sz="6600" dirty="0" smtClean="0">
                <a:cs typeface="NikoshBAN" panose="02000000000000000000" pitchFamily="2" charset="0"/>
              </a:rPr>
              <a:t> </a:t>
            </a:r>
            <a:endParaRPr lang="ru-RU" sz="4800" dirty="0"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45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2" y="277078"/>
            <a:ext cx="11627891" cy="5048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50376" y="5543834"/>
            <a:ext cx="11573302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7030A0"/>
                </a:solidFill>
                <a:cs typeface="NikoshBAN" panose="02000000000000000000" pitchFamily="2" charset="0"/>
              </a:rPr>
              <a:t>বিভিন্ন রকম ডাল</a:t>
            </a:r>
            <a:endParaRPr lang="ru-RU" sz="8000" dirty="0">
              <a:solidFill>
                <a:srgbClr val="7030A0"/>
              </a:solidFill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48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207276"/>
            <a:ext cx="4640238" cy="230072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55" y="207275"/>
            <a:ext cx="5090615" cy="230072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9" y="3549179"/>
            <a:ext cx="4490113" cy="213804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301" y="3696248"/>
            <a:ext cx="4722126" cy="213804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323832" y="2738890"/>
            <a:ext cx="1686439" cy="584775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ru-RU" sz="3200" dirty="0">
              <a:solidFill>
                <a:srgbClr val="002060"/>
              </a:solidFill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0925" y="5895833"/>
            <a:ext cx="300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cs typeface="NikoshBAN" panose="02000000000000000000" pitchFamily="2" charset="0"/>
              </a:rPr>
              <a:t> </a:t>
            </a:r>
            <a:endParaRPr lang="ru-RU" sz="4000" dirty="0"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5468" y="6010971"/>
            <a:ext cx="2988859" cy="707886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আলুগাছ</a:t>
            </a:r>
            <a:endParaRPr lang="ru-RU" sz="4000" dirty="0">
              <a:solidFill>
                <a:srgbClr val="002060"/>
              </a:solidFill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06996" y="2751723"/>
            <a:ext cx="2224586" cy="707886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 </a:t>
            </a:r>
            <a:endParaRPr lang="ru-RU" sz="4000" dirty="0">
              <a:solidFill>
                <a:srgbClr val="002060"/>
              </a:solidFill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6995" y="6046140"/>
            <a:ext cx="2365303" cy="7242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ru-RU" sz="4000" dirty="0">
              <a:solidFill>
                <a:srgbClr val="002060"/>
              </a:solidFill>
              <a:cs typeface="NikoshBAN" panose="02000000000000000000" pitchFamily="2" charset="0"/>
            </a:endParaRPr>
          </a:p>
        </p:txBody>
      </p:sp>
      <p:sp>
        <p:nvSpPr>
          <p:cNvPr id="6" name="Up Arrow 5"/>
          <p:cNvSpPr/>
          <p:nvPr/>
        </p:nvSpPr>
        <p:spPr>
          <a:xfrm rot="5400000">
            <a:off x="5212881" y="1051994"/>
            <a:ext cx="851354" cy="1275471"/>
          </a:xfrm>
          <a:prstGeom prst="up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5400000">
            <a:off x="5276121" y="3941523"/>
            <a:ext cx="888075" cy="1302876"/>
          </a:xfrm>
          <a:prstGeom prst="up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7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  <p:bldP spid="6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373" y="423081"/>
            <a:ext cx="3384645" cy="29860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286603"/>
            <a:ext cx="3534770" cy="3122490"/>
          </a:xfrm>
          <a:prstGeom prst="snip2DiagRect">
            <a:avLst/>
          </a:prstGeom>
          <a:blipFill>
            <a:blip r:embed="rId4"/>
            <a:tile tx="0" ty="0" sx="100000" sy="100000" flip="none" algn="tl"/>
          </a:blipFill>
          <a:ln w="57150" cap="sq">
            <a:solidFill>
              <a:schemeClr val="bg2">
                <a:lumMod val="1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56" y="354843"/>
            <a:ext cx="3534486" cy="29752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696035" y="3828955"/>
            <a:ext cx="2497541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bg2">
                <a:lumMod val="1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বেগুন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ru-RU" sz="4800" dirty="0"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3666" y="3828955"/>
            <a:ext cx="2197289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cs typeface="NikoshBAN" panose="02000000000000000000" pitchFamily="2" charset="0"/>
              </a:rPr>
              <a:t>টমেটো</a:t>
            </a:r>
            <a:r>
              <a:rPr lang="bn-IN" sz="4000" dirty="0" smtClean="0">
                <a:cs typeface="NikoshBAN" panose="02000000000000000000" pitchFamily="2" charset="0"/>
              </a:rPr>
              <a:t> </a:t>
            </a:r>
            <a:endParaRPr lang="ru-RU" sz="4000" dirty="0"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9875" y="3720856"/>
            <a:ext cx="2238233" cy="101566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accent2">
                    <a:lumMod val="75000"/>
                  </a:schemeClr>
                </a:solidFill>
                <a:cs typeface="NikoshBAN" panose="02000000000000000000" pitchFamily="2" charset="0"/>
              </a:rPr>
              <a:t>গাজর</a:t>
            </a:r>
            <a:endParaRPr lang="ru-RU" sz="4000" dirty="0">
              <a:solidFill>
                <a:schemeClr val="accent2">
                  <a:lumMod val="75000"/>
                </a:schemeClr>
              </a:solidFill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9813" y="5131205"/>
            <a:ext cx="5709471" cy="1446550"/>
          </a:xfrm>
          <a:prstGeom prst="rect">
            <a:avLst/>
          </a:prstGeom>
          <a:pattFill prst="pct70">
            <a:fgClr>
              <a:srgbClr val="FFC000"/>
            </a:fgClr>
            <a:bgClr>
              <a:schemeClr val="bg1"/>
            </a:bgClr>
          </a:patt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rgbClr val="002060"/>
                </a:solidFill>
                <a:cs typeface="NikoshBAN" panose="02000000000000000000" pitchFamily="2" charset="0"/>
              </a:rPr>
              <a:t>সবজি</a:t>
            </a:r>
            <a:r>
              <a:rPr lang="bn-IN" sz="4800" dirty="0" smtClean="0">
                <a:cs typeface="NikoshBAN" panose="02000000000000000000" pitchFamily="2" charset="0"/>
              </a:rPr>
              <a:t> </a:t>
            </a:r>
            <a:endParaRPr lang="ru-RU" sz="4800" dirty="0"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14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1" y="191069"/>
            <a:ext cx="5158852" cy="4804012"/>
          </a:xfrm>
          <a:prstGeom prst="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09" y="313899"/>
            <a:ext cx="5308979" cy="464023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87606" y="5553739"/>
            <a:ext cx="2552131" cy="707886"/>
          </a:xfrm>
          <a:prstGeom prst="rect">
            <a:avLst/>
          </a:prstGeom>
          <a:solidFill>
            <a:schemeClr val="accent6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cs typeface="NikoshBAN" panose="02000000000000000000" pitchFamily="2" charset="0"/>
              </a:rPr>
              <a:t>কচু শাক </a:t>
            </a:r>
            <a:endParaRPr lang="ru-RU" sz="4000" dirty="0"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33814" y="5634727"/>
            <a:ext cx="2442949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cs typeface="NikoshBAN" panose="02000000000000000000" pitchFamily="2" charset="0"/>
              </a:rPr>
              <a:t>লাল শাক</a:t>
            </a:r>
            <a:endParaRPr lang="ru-RU" sz="4000" dirty="0"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65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87333645"/>
              </p:ext>
            </p:extLst>
          </p:nvPr>
        </p:nvGraphicFramePr>
        <p:xfrm>
          <a:off x="245660" y="136479"/>
          <a:ext cx="11150221" cy="6001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903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028338-1281-4129-8920-1446BAAF6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9E028338-1281-4129-8920-1446BAAF63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87F1E2-AF74-40FE-87F7-2411DA2CE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4D87F1E2-AF74-40FE-87F7-2411DA2CE5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D2A9D4-8E6C-49CC-8BF6-B0013FCFE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A8D2A9D4-8E6C-49CC-8BF6-B0013FCFE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1B3605-781C-4FBA-8108-688DB10D6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621B3605-781C-4FBA-8108-688DB10D6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34127E-E8EC-41F4-8449-838DAB401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EE34127E-E8EC-41F4-8449-838DAB4014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61B10C-A0DF-48AE-8126-BC2000A51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5761B10C-A0DF-48AE-8126-BC2000A51E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C4F4A5-C499-48D7-879B-644D83E77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01C4F4A5-C499-48D7-879B-644D83E77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BF4FA9-2A59-4F82-9616-9CD78F63C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A3BF4FA9-2A59-4F82-9616-9CD78F63CB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2459F4-2D17-4868-9D55-663179EBF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AB2459F4-2D17-4868-9D55-663179EBF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A5ACE5-E1E5-45F9-BAF0-92D292940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34A5ACE5-E1E5-45F9-BAF0-92D2929407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D7E565-094D-460B-8D3B-4E57F8633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B2D7E565-094D-460B-8D3B-4E57F86338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22A7C7-98F6-40E6-AF73-0A9FA3470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2622A7C7-98F6-40E6-AF73-0A9FA34701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03C6C2-599E-42A3-A314-F9F050B869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E203C6C2-599E-42A3-A314-F9F050B869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46" y="641445"/>
            <a:ext cx="11450472" cy="54014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chemeClr val="accent2">
                    <a:lumMod val="75000"/>
                  </a:schemeClr>
                </a:solidFill>
                <a:cs typeface="NikoshBAN" panose="02000000000000000000" pitchFamily="2" charset="0"/>
              </a:rPr>
              <a:t>প্রানীথেকে প্রাপ্ত খাদ্যদ্রব্যকে প্রানীজ খাদ্যদ্রব্য বলে। </a:t>
            </a:r>
            <a:endParaRPr lang="ru-RU" sz="11500" dirty="0">
              <a:solidFill>
                <a:schemeClr val="accent2">
                  <a:lumMod val="75000"/>
                </a:schemeClr>
              </a:solidFill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71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74209" y="6414448"/>
            <a:ext cx="1514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45" y="122365"/>
            <a:ext cx="2999736" cy="2825552"/>
          </a:xfrm>
          <a:prstGeom prst="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96" y="136478"/>
            <a:ext cx="3439235" cy="2811438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214650" y="3068111"/>
            <a:ext cx="131018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cs typeface="NikoshBAN" panose="02000000000000000000" pitchFamily="2" charset="0"/>
              </a:rPr>
              <a:t>গরু</a:t>
            </a:r>
            <a:endParaRPr lang="ru-RU" sz="3600" dirty="0"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7341" y="3146514"/>
            <a:ext cx="203351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cs typeface="NikoshBAN" panose="02000000000000000000" pitchFamily="2" charset="0"/>
              </a:rPr>
              <a:t>ছাগল</a:t>
            </a:r>
            <a:endParaRPr lang="ru-RU" sz="4000" dirty="0"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46" y="3831839"/>
            <a:ext cx="3190251" cy="2122967"/>
          </a:xfrm>
          <a:prstGeom prst="ellipse">
            <a:avLst/>
          </a:prstGeom>
          <a:ln w="381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637" y="3900078"/>
            <a:ext cx="3190251" cy="2050875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754108" y="6150114"/>
            <a:ext cx="2074459" cy="70788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cs typeface="NikoshBAN" panose="02000000000000000000" pitchFamily="2" charset="0"/>
              </a:rPr>
              <a:t>মাংস</a:t>
            </a:r>
            <a:endParaRPr lang="ru-RU" sz="4000" dirty="0"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68908" y="6046463"/>
            <a:ext cx="125559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cs typeface="NikoshBAN" panose="02000000000000000000" pitchFamily="2" charset="0"/>
              </a:rPr>
              <a:t>মাংস</a:t>
            </a:r>
            <a:endParaRPr lang="ru-RU" sz="4000" dirty="0"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07" y="368489"/>
            <a:ext cx="3785826" cy="371219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8311487" y="4981433"/>
            <a:ext cx="2634018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cs typeface="NikoshBAN" panose="02000000000000000000" pitchFamily="2" charset="0"/>
              </a:rPr>
              <a:t>দুধ ও দুদ্ধজাত খাবার</a:t>
            </a:r>
            <a:endParaRPr lang="ru-RU" sz="4000" dirty="0"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64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8" grpId="0" animBg="1"/>
      <p:bldP spid="20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3" y="145197"/>
            <a:ext cx="2867984" cy="266624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977" y="136478"/>
            <a:ext cx="2852382" cy="257942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264" y="3920461"/>
            <a:ext cx="3798537" cy="2378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64" y="3688306"/>
            <a:ext cx="3739486" cy="197551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407" y="313900"/>
            <a:ext cx="3835020" cy="224676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78172" y="2942798"/>
            <a:ext cx="107817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cs typeface="NikoshBAN" panose="02000000000000000000" pitchFamily="2" charset="0"/>
              </a:rPr>
              <a:t>মুরগি  </a:t>
            </a:r>
            <a:endParaRPr lang="ru-RU" sz="4000" dirty="0"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7092" y="2860912"/>
            <a:ext cx="152294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cs typeface="NikoshBAN" panose="02000000000000000000" pitchFamily="2" charset="0"/>
              </a:rPr>
              <a:t>হাঁস</a:t>
            </a:r>
            <a:endParaRPr lang="ru-RU" sz="4000" dirty="0"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8418" y="6100549"/>
            <a:ext cx="162408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cs typeface="NikoshBAN" panose="02000000000000000000" pitchFamily="2" charset="0"/>
              </a:rPr>
              <a:t>ডিম</a:t>
            </a:r>
            <a:endParaRPr lang="ru-RU" sz="4000" dirty="0"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79175" y="3643952"/>
            <a:ext cx="1173709" cy="632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321532" y="3133867"/>
            <a:ext cx="850969" cy="1028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321421" y="2560661"/>
            <a:ext cx="54591" cy="769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362365" y="5882184"/>
            <a:ext cx="99628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cs typeface="NikoshBAN" panose="02000000000000000000" pitchFamily="2" charset="0"/>
              </a:rPr>
              <a:t>মাছ</a:t>
            </a:r>
            <a:endParaRPr lang="ru-RU" sz="4000" dirty="0"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73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25041692"/>
              </p:ext>
            </p:extLst>
          </p:nvPr>
        </p:nvGraphicFramePr>
        <p:xfrm>
          <a:off x="163774" y="122830"/>
          <a:ext cx="11737074" cy="6619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445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C85E74-0B34-4B25-83C0-1006D990B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FBC85E74-0B34-4B25-83C0-1006D990BB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FC7AA4-B126-442D-93AD-A222DDF46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F8FC7AA4-B126-442D-93AD-A222DDF467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EE13C7-47C7-4EF2-BA43-74004E30E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49EE13C7-47C7-4EF2-BA43-74004E30EA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3FB596-F080-416A-8FF3-A38950E29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D43FB596-F080-416A-8FF3-A38950E299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D13225-8D68-4B44-AEF2-05F146333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D6D13225-8D68-4B44-AEF2-05F146333A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17392A-7DAE-46E8-AA68-4DAEAF2A9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3A17392A-7DAE-46E8-AA68-4DAEAF2A92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2B9A51-56D7-4248-8E4B-A3E306702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412B9A51-56D7-4248-8E4B-A3E3067024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BEE9DD-9553-4631-8060-BC9F79DD3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05BEE9DD-9553-4631-8060-BC9F79DD3D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91A9EC-1BE2-4310-80D5-CF23C2FE5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991A9EC-1BE2-4310-80D5-CF23C2FE57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66234A-1BB9-49E7-9C69-98882F775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A366234A-1BB9-49E7-9C69-98882F7759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4805BC-F673-42A2-9C06-11269EDD9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AA4805BC-F673-42A2-9C06-11269EDD9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97672" y="4735771"/>
            <a:ext cx="2743199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cs typeface="NikoshBAN" panose="02000000000000000000" pitchFamily="2" charset="0"/>
              </a:rPr>
              <a:t>১। </a:t>
            </a:r>
            <a:r>
              <a:rPr lang="bn-IN" sz="4000" dirty="0" smtClean="0">
                <a:cs typeface="NikoshBAN" panose="02000000000000000000" pitchFamily="2" charset="0"/>
              </a:rPr>
              <a:t> </a:t>
            </a:r>
            <a:r>
              <a:rPr lang="bn-IN" sz="6000" dirty="0" smtClean="0">
                <a:cs typeface="NikoshBAN" panose="02000000000000000000" pitchFamily="2" charset="0"/>
              </a:rPr>
              <a:t>উদ্ভিজ</a:t>
            </a:r>
            <a:r>
              <a:rPr lang="bn-IN" sz="4000" dirty="0" smtClean="0">
                <a:cs typeface="NikoshBAN" panose="02000000000000000000" pitchFamily="2" charset="0"/>
              </a:rPr>
              <a:t> </a:t>
            </a:r>
            <a:r>
              <a:rPr lang="bn-IN" sz="6000" dirty="0" smtClean="0">
                <a:cs typeface="NikoshBAN" panose="02000000000000000000" pitchFamily="2" charset="0"/>
              </a:rPr>
              <a:t>খাদ্যদ্রব্য</a:t>
            </a:r>
            <a:endParaRPr lang="ru-RU" sz="6000" dirty="0"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5654" y="4790364"/>
            <a:ext cx="2524836" cy="19389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cs typeface="NikoshBAN" panose="02000000000000000000" pitchFamily="2" charset="0"/>
              </a:rPr>
              <a:t>২। প্রানীজ</a:t>
            </a:r>
            <a:r>
              <a:rPr lang="bn-IN" sz="4000" dirty="0" smtClean="0">
                <a:cs typeface="NikoshBAN" panose="02000000000000000000" pitchFamily="2" charset="0"/>
              </a:rPr>
              <a:t> </a:t>
            </a:r>
            <a:r>
              <a:rPr lang="bn-IN" sz="6000" dirty="0" smtClean="0">
                <a:cs typeface="NikoshBAN" panose="02000000000000000000" pitchFamily="2" charset="0"/>
              </a:rPr>
              <a:t>খাদ্যদ্রব্য</a:t>
            </a:r>
            <a:endParaRPr lang="ru-RU" sz="6000" dirty="0"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425589" y="150125"/>
            <a:ext cx="5459103" cy="28660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002060"/>
                </a:solidFill>
                <a:cs typeface="NikoshBAN" panose="02000000000000000000" pitchFamily="2" charset="0"/>
              </a:rPr>
              <a:t>খাদ্যদ্রব্যের</a:t>
            </a:r>
            <a:r>
              <a:rPr lang="bn-IN" sz="4000" dirty="0">
                <a:solidFill>
                  <a:srgbClr val="002060"/>
                </a:solidFill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rgbClr val="002060"/>
                </a:solidFill>
                <a:cs typeface="NikoshBAN" panose="02000000000000000000" pitchFamily="2" charset="0"/>
              </a:rPr>
              <a:t>উৎস</a:t>
            </a:r>
            <a:r>
              <a:rPr lang="bn-IN" sz="4000" dirty="0">
                <a:solidFill>
                  <a:srgbClr val="002060"/>
                </a:solidFill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rgbClr val="002060"/>
                </a:solidFill>
                <a:cs typeface="NikoshBAN" panose="02000000000000000000" pitchFamily="2" charset="0"/>
              </a:rPr>
              <a:t>২</a:t>
            </a:r>
            <a:r>
              <a:rPr lang="bn-IN" sz="4000" dirty="0">
                <a:solidFill>
                  <a:srgbClr val="002060"/>
                </a:solidFill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rgbClr val="002060"/>
                </a:solidFill>
                <a:cs typeface="NikoshBAN" panose="02000000000000000000" pitchFamily="2" charset="0"/>
              </a:rPr>
              <a:t>প্রকার</a:t>
            </a:r>
            <a:endParaRPr lang="ru-RU" sz="4000" dirty="0">
              <a:solidFill>
                <a:srgbClr val="002060"/>
              </a:solidFill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998794" y="3138985"/>
            <a:ext cx="1323833" cy="1296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383439" y="3002507"/>
            <a:ext cx="1460310" cy="1569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54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85397" y="409433"/>
            <a:ext cx="6005014" cy="204716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55" t="108834" r="-425221" b="-311259"/>
          <a:stretch/>
        </p:blipFill>
        <p:spPr>
          <a:xfrm>
            <a:off x="3922594" y="2415796"/>
            <a:ext cx="3200400" cy="4210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8" y="1064527"/>
            <a:ext cx="1950491" cy="19516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756848" y="2729553"/>
            <a:ext cx="9239533" cy="39714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হিরামনি </a:t>
            </a:r>
          </a:p>
          <a:p>
            <a:pPr algn="ctr"/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আমজুয়ানী সরকারি প্রাথমিক বিদ্যালয়</a:t>
            </a:r>
          </a:p>
          <a:p>
            <a:pPr algn="ctr"/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তেতুলিয়া,পঞ্চগড়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1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3510" y="1774208"/>
            <a:ext cx="7519917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7030A0"/>
                </a:solidFill>
                <a:cs typeface="NikoshBAN" panose="02000000000000000000" pitchFamily="2" charset="0"/>
              </a:rPr>
              <a:t>পাঠ্যপুস্তকের</a:t>
            </a:r>
            <a:r>
              <a:rPr lang="bn-IN" sz="4000" dirty="0" smtClean="0"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7030A0"/>
                </a:solidFill>
                <a:cs typeface="NikoshBAN" panose="02000000000000000000" pitchFamily="2" charset="0"/>
              </a:rPr>
              <a:t>২৮</a:t>
            </a:r>
            <a:r>
              <a:rPr lang="bn-IN" sz="4000" dirty="0" smtClean="0"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7030A0"/>
                </a:solidFill>
                <a:cs typeface="NikoshBAN" panose="02000000000000000000" pitchFamily="2" charset="0"/>
              </a:rPr>
              <a:t>পৃষ্ঠা</a:t>
            </a:r>
            <a:r>
              <a:rPr lang="bn-IN" sz="4000" dirty="0" smtClean="0"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7030A0"/>
                </a:solidFill>
                <a:cs typeface="NikoshBAN" panose="02000000000000000000" pitchFamily="2" charset="0"/>
              </a:rPr>
              <a:t>বের</a:t>
            </a:r>
            <a:r>
              <a:rPr lang="bn-IN" sz="4000" dirty="0" smtClean="0"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7030A0"/>
                </a:solidFill>
                <a:cs typeface="NikoshBAN" panose="02000000000000000000" pitchFamily="2" charset="0"/>
              </a:rPr>
              <a:t>কর</a:t>
            </a:r>
            <a:r>
              <a:rPr lang="bn-IN" sz="6000" dirty="0">
                <a:cs typeface="NikoshBAN" panose="02000000000000000000" pitchFamily="2" charset="0"/>
              </a:rPr>
              <a:t>।</a:t>
            </a:r>
            <a:endParaRPr lang="ru-RU" sz="4000" dirty="0"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553516"/>
            <a:ext cx="391477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2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1815" y="1351127"/>
            <a:ext cx="3589361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7030A0"/>
                </a:solidFill>
                <a:cs typeface="NikoshBAN" panose="02000000000000000000" pitchFamily="2" charset="0"/>
              </a:rPr>
              <a:t>ময়না</a:t>
            </a:r>
            <a:endParaRPr lang="ru-RU" sz="6000" dirty="0">
              <a:solidFill>
                <a:srgbClr val="7030A0"/>
              </a:solidFill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479" y="2655190"/>
            <a:ext cx="11641540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cs typeface="NikoshBAN" panose="02000000000000000000" pitchFamily="2" charset="0"/>
              </a:rPr>
              <a:t>প্রতিদিন খাদ্যতালিকায় থাকে এরকম ৫ টি উদ্ভিজ্জ খাদ্যের নাম লিখ।</a:t>
            </a:r>
          </a:p>
          <a:p>
            <a:endParaRPr lang="ru-RU" sz="4000" dirty="0"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1815" y="4121621"/>
            <a:ext cx="378043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cs typeface="NikoshBAN" panose="02000000000000000000" pitchFamily="2" charset="0"/>
              </a:rPr>
              <a:t>টিয়া</a:t>
            </a:r>
            <a:endParaRPr lang="ru-RU" sz="6000" dirty="0"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126" y="5431809"/>
            <a:ext cx="11368584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cs typeface="NikoshBAN" panose="02000000000000000000" pitchFamily="2" charset="0"/>
              </a:rPr>
              <a:t>মাংস,কলা,ডিম,আম,লাল শাক,দুধ,মাছ,আলু,গাজর,লাউ।</a:t>
            </a:r>
          </a:p>
          <a:p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cs typeface="NikoshBAN" panose="02000000000000000000" pitchFamily="2" charset="0"/>
              </a:rPr>
              <a:t>খাদ্যগুলো থেকে প্রানীজ খাদ্য আলাদা কর।</a:t>
            </a:r>
            <a:endParaRPr lang="ru-RU" sz="4000" dirty="0">
              <a:solidFill>
                <a:schemeClr val="accent2">
                  <a:lumMod val="50000"/>
                </a:schemeClr>
              </a:solidFill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20871" y="0"/>
            <a:ext cx="3616657" cy="102358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2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8854" y="477671"/>
            <a:ext cx="3425588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cs typeface="NikoshBAN" panose="02000000000000000000" pitchFamily="2" charset="0"/>
              </a:rPr>
              <a:t>বাড়ির</a:t>
            </a:r>
            <a:r>
              <a:rPr lang="bn-IN" sz="4000" dirty="0" smtClean="0">
                <a:cs typeface="NikoshBAN" panose="02000000000000000000" pitchFamily="2" charset="0"/>
              </a:rPr>
              <a:t> </a:t>
            </a:r>
            <a:r>
              <a:rPr lang="bn-IN" sz="6000" dirty="0" smtClean="0">
                <a:cs typeface="NikoshBAN" panose="02000000000000000000" pitchFamily="2" charset="0"/>
              </a:rPr>
              <a:t>কাজ</a:t>
            </a:r>
            <a:endParaRPr lang="ru-RU" sz="6000" dirty="0"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9367" y="2088109"/>
            <a:ext cx="10426891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cs typeface="NikoshBAN" panose="02000000000000000000" pitchFamily="2" charset="0"/>
              </a:rPr>
              <a:t>খাদ্যের উৎস কয়টি ও কি কি? প্রতিটি উৎসের ৩টি করে উদাহরন দাও।</a:t>
            </a:r>
            <a:endParaRPr lang="ru-RU" sz="4000" dirty="0"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0" y="3693765"/>
            <a:ext cx="4359535" cy="327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3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3" y="118914"/>
            <a:ext cx="11737074" cy="6513897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277970" y="209536"/>
            <a:ext cx="3145810" cy="14465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chemeClr val="accent2">
                    <a:lumMod val="50000"/>
                  </a:schemeClr>
                </a:solidFill>
                <a:cs typeface="NikoshBAN" panose="02000000000000000000" pitchFamily="2" charset="0"/>
              </a:rPr>
              <a:t>ধন্যবাদ</a:t>
            </a:r>
            <a:r>
              <a:rPr lang="bn-IN" sz="4000" dirty="0" smtClean="0">
                <a:cs typeface="NikoshBAN" panose="02000000000000000000" pitchFamily="2" charset="0"/>
              </a:rPr>
              <a:t> </a:t>
            </a:r>
            <a:endParaRPr lang="ru-RU" sz="4000" dirty="0"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57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15904" y="163775"/>
            <a:ext cx="6305266" cy="23747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9434" y="2715906"/>
            <a:ext cx="11423176" cy="38896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7030A0"/>
                </a:solidFill>
                <a:cs typeface="NikoshBAN" panose="02000000000000000000" pitchFamily="2" charset="0"/>
              </a:rPr>
              <a:t>শ্রেণিঃ  চতুর্থ</a:t>
            </a:r>
          </a:p>
          <a:p>
            <a:pPr algn="ctr"/>
            <a:r>
              <a:rPr lang="bn-IN" sz="6000" dirty="0">
                <a:solidFill>
                  <a:srgbClr val="7030A0"/>
                </a:solidFill>
                <a:cs typeface="NikoshBAN" panose="02000000000000000000" pitchFamily="2" charset="0"/>
              </a:rPr>
              <a:t>বিষয়ঃ </a:t>
            </a:r>
            <a:r>
              <a:rPr lang="en-US" sz="6000" dirty="0" err="1">
                <a:solidFill>
                  <a:srgbClr val="7030A0"/>
                </a:solidFill>
                <a:cs typeface="NikoshBAN" panose="02000000000000000000" pitchFamily="2" charset="0"/>
              </a:rPr>
              <a:t>প্রাথমিক</a:t>
            </a:r>
            <a:r>
              <a:rPr lang="en-US" sz="6000" dirty="0">
                <a:solidFill>
                  <a:srgbClr val="7030A0"/>
                </a:solidFill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rgbClr val="7030A0"/>
                </a:solidFill>
                <a:cs typeface="NikoshBAN" panose="02000000000000000000" pitchFamily="2" charset="0"/>
              </a:rPr>
              <a:t>বিজ্ঞান</a:t>
            </a:r>
          </a:p>
          <a:p>
            <a:pPr algn="ctr"/>
            <a:r>
              <a:rPr lang="bn-IN" sz="6000" dirty="0">
                <a:solidFill>
                  <a:srgbClr val="7030A0"/>
                </a:solidFill>
                <a:cs typeface="NikoshBAN" panose="02000000000000000000" pitchFamily="2" charset="0"/>
              </a:rPr>
              <a:t>পাঠের শিরোনামঃ খাদ্য</a:t>
            </a:r>
          </a:p>
          <a:p>
            <a:pPr algn="ctr"/>
            <a:r>
              <a:rPr lang="bn-IN" sz="6000" dirty="0">
                <a:solidFill>
                  <a:srgbClr val="7030A0"/>
                </a:solidFill>
                <a:cs typeface="NikoshBAN" panose="02000000000000000000" pitchFamily="2" charset="0"/>
              </a:rPr>
              <a:t>পাঠ্যাংশঃ খাদ্যের উৎস</a:t>
            </a:r>
            <a:endParaRPr lang="en-US" sz="6000" dirty="0">
              <a:solidFill>
                <a:srgbClr val="7030A0"/>
              </a:solidFill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54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1882" y="307160"/>
            <a:ext cx="724696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chemeClr val="accent2">
                    <a:lumMod val="75000"/>
                  </a:schemeClr>
                </a:solidFill>
                <a:cs typeface="NikoshBAN" panose="02000000000000000000" pitchFamily="2" charset="0"/>
              </a:rPr>
              <a:t>শিখনফল</a:t>
            </a:r>
            <a:r>
              <a:rPr lang="bn-IN" sz="7200" dirty="0" smtClean="0">
                <a:cs typeface="NikoshBAN" panose="02000000000000000000" pitchFamily="2" charset="0"/>
              </a:rPr>
              <a:t> </a:t>
            </a:r>
            <a:endParaRPr lang="ru-RU" sz="7200" dirty="0"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125" y="1937982"/>
            <a:ext cx="11914496" cy="481766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৮.৪.২   </a:t>
            </a:r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প্রাপ্ত খাদ্যের নাম বলতে পারবে। </a:t>
            </a:r>
          </a:p>
          <a:p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৮.৪.৩  প্রাণী থেকে প্রাপ্ত খাদ্যের নাম বলতে পারবে। </a:t>
            </a:r>
          </a:p>
          <a:p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৮.৪.৪  খাদ্যের প্রকারভেদ বলতে পারবে।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3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9" y="245660"/>
            <a:ext cx="7670040" cy="5036024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1208" y="5495691"/>
            <a:ext cx="11570457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2060"/>
                </a:solidFill>
                <a:cs typeface="NikoshBAN" panose="02000000000000000000" pitchFamily="2" charset="0"/>
              </a:rPr>
              <a:t>ছবিতে যা দেখলাম তা আমরা কোথা থেকে পাই?</a:t>
            </a:r>
            <a:endParaRPr lang="ru-RU" sz="6000" dirty="0">
              <a:solidFill>
                <a:srgbClr val="002060"/>
              </a:solidFill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250675" y="219729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734567" y="955343"/>
            <a:ext cx="3070746" cy="3152632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002060"/>
                </a:solidFill>
                <a:cs typeface="NikoshBAN" panose="02000000000000000000" pitchFamily="2" charset="0"/>
              </a:rPr>
              <a:t>ছবিতে আমরা কী দেখতে পেলাম?</a:t>
            </a:r>
            <a:endParaRPr lang="ru-RU" sz="4400" dirty="0">
              <a:solidFill>
                <a:srgbClr val="002060"/>
              </a:solidFill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0800000">
            <a:off x="7861110" y="2402006"/>
            <a:ext cx="736980" cy="532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0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422" y="102358"/>
            <a:ext cx="11914494" cy="675564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91069" y="150125"/>
            <a:ext cx="11818961" cy="6591869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dirty="0">
                <a:solidFill>
                  <a:schemeClr val="accent4">
                    <a:lumMod val="50000"/>
                  </a:schemeClr>
                </a:solidFill>
                <a:cs typeface="NikoshBAN" panose="02000000000000000000" pitchFamily="2" charset="0"/>
              </a:rPr>
              <a:t>খাদ্যের উৎস </a:t>
            </a:r>
            <a:r>
              <a:rPr lang="bn-IN" sz="1600" dirty="0">
                <a:solidFill>
                  <a:schemeClr val="accent4">
                    <a:lumMod val="50000"/>
                  </a:schemeClr>
                </a:solidFill>
                <a:cs typeface="NikoshBAN" panose="02000000000000000000" pitchFamily="2" charset="0"/>
              </a:rPr>
              <a:t> </a:t>
            </a:r>
            <a:endParaRPr lang="ru-RU" sz="1600" dirty="0">
              <a:solidFill>
                <a:schemeClr val="accent4">
                  <a:lumMod val="50000"/>
                </a:schemeClr>
              </a:solidFill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33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68991"/>
            <a:ext cx="10536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cs typeface="NikoshBAN" panose="02000000000000000000" pitchFamily="2" charset="0"/>
              </a:rPr>
              <a:t> </a:t>
            </a:r>
            <a:endParaRPr lang="ru-RU" sz="4000" dirty="0">
              <a:cs typeface="NikoshBAN" panose="02000000000000000000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50125" y="122830"/>
            <a:ext cx="11573302" cy="6591869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>
                <a:solidFill>
                  <a:srgbClr val="0070C0"/>
                </a:solidFill>
                <a:cs typeface="NikoshBAN" panose="02000000000000000000" pitchFamily="2" charset="0"/>
              </a:rPr>
              <a:t>উদ্ভিদ</a:t>
            </a:r>
            <a:r>
              <a:rPr lang="bn-IN" sz="8000" dirty="0">
                <a:solidFill>
                  <a:srgbClr val="0070C0"/>
                </a:solidFill>
                <a:cs typeface="NikoshBAN" panose="02000000000000000000" pitchFamily="2" charset="0"/>
              </a:rPr>
              <a:t> </a:t>
            </a:r>
            <a:r>
              <a:rPr lang="bn-IN" sz="13800" dirty="0">
                <a:solidFill>
                  <a:srgbClr val="0070C0"/>
                </a:solidFill>
                <a:cs typeface="NikoshBAN" panose="02000000000000000000" pitchFamily="2" charset="0"/>
              </a:rPr>
              <a:t>থেকে</a:t>
            </a:r>
            <a:r>
              <a:rPr lang="bn-IN" sz="8000" dirty="0">
                <a:solidFill>
                  <a:srgbClr val="0070C0"/>
                </a:solidFill>
                <a:cs typeface="NikoshBAN" panose="02000000000000000000" pitchFamily="2" charset="0"/>
              </a:rPr>
              <a:t> </a:t>
            </a:r>
            <a:r>
              <a:rPr lang="bn-IN" sz="13800" dirty="0">
                <a:solidFill>
                  <a:srgbClr val="0070C0"/>
                </a:solidFill>
                <a:cs typeface="NikoshBAN" panose="02000000000000000000" pitchFamily="2" charset="0"/>
              </a:rPr>
              <a:t>প্রাপ্ত </a:t>
            </a:r>
            <a:r>
              <a:rPr lang="bn-IN" sz="8000" dirty="0">
                <a:solidFill>
                  <a:srgbClr val="0070C0"/>
                </a:solidFill>
                <a:cs typeface="NikoshBAN" panose="02000000000000000000" pitchFamily="2" charset="0"/>
              </a:rPr>
              <a:t> </a:t>
            </a:r>
            <a:r>
              <a:rPr lang="bn-IN" sz="13800" dirty="0">
                <a:solidFill>
                  <a:srgbClr val="0070C0"/>
                </a:solidFill>
                <a:cs typeface="NikoshBAN" panose="02000000000000000000" pitchFamily="2" charset="0"/>
              </a:rPr>
              <a:t>খাদ্যদ্রব্যকে</a:t>
            </a:r>
            <a:r>
              <a:rPr lang="bn-IN" sz="8000" dirty="0">
                <a:solidFill>
                  <a:srgbClr val="0070C0"/>
                </a:solidFill>
                <a:cs typeface="NikoshBAN" panose="02000000000000000000" pitchFamily="2" charset="0"/>
              </a:rPr>
              <a:t> </a:t>
            </a:r>
            <a:r>
              <a:rPr lang="bn-IN" sz="13800" dirty="0">
                <a:solidFill>
                  <a:srgbClr val="0070C0"/>
                </a:solidFill>
                <a:cs typeface="NikoshBAN" panose="02000000000000000000" pitchFamily="2" charset="0"/>
              </a:rPr>
              <a:t>উদ্ভিজ্জ</a:t>
            </a:r>
            <a:r>
              <a:rPr lang="bn-IN" sz="8000" dirty="0">
                <a:solidFill>
                  <a:srgbClr val="0070C0"/>
                </a:solidFill>
                <a:cs typeface="NikoshBAN" panose="02000000000000000000" pitchFamily="2" charset="0"/>
              </a:rPr>
              <a:t> </a:t>
            </a:r>
            <a:r>
              <a:rPr lang="bn-IN" sz="13800" dirty="0">
                <a:solidFill>
                  <a:srgbClr val="0070C0"/>
                </a:solidFill>
                <a:cs typeface="NikoshBAN" panose="02000000000000000000" pitchFamily="2" charset="0"/>
              </a:rPr>
              <a:t>খাদ্যদ্রব্য</a:t>
            </a:r>
            <a:r>
              <a:rPr lang="bn-IN" sz="8000" dirty="0">
                <a:solidFill>
                  <a:srgbClr val="0070C0"/>
                </a:solidFill>
                <a:cs typeface="NikoshBAN" panose="02000000000000000000" pitchFamily="2" charset="0"/>
              </a:rPr>
              <a:t> </a:t>
            </a:r>
            <a:r>
              <a:rPr lang="bn-IN" sz="13800" dirty="0">
                <a:solidFill>
                  <a:srgbClr val="0070C0"/>
                </a:solidFill>
                <a:cs typeface="NikoshBAN" panose="02000000000000000000" pitchFamily="2" charset="0"/>
              </a:rPr>
              <a:t>বলে ।</a:t>
            </a:r>
            <a:endParaRPr lang="ru-RU" sz="8000" dirty="0">
              <a:solidFill>
                <a:srgbClr val="0070C0"/>
              </a:solidFill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49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3" y="163774"/>
            <a:ext cx="3840992" cy="2320120"/>
          </a:xfrm>
          <a:prstGeom prst="rect">
            <a:avLst/>
          </a:prstGeom>
          <a:ln w="76200">
            <a:solidFill>
              <a:schemeClr val="bg2">
                <a:lumMod val="1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005" y="3016155"/>
            <a:ext cx="3998795" cy="2415654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5568287" y="1275550"/>
            <a:ext cx="1023582" cy="57665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58" y="204718"/>
            <a:ext cx="3985146" cy="2347414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04" y="2879678"/>
            <a:ext cx="3928229" cy="253848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148920" y="1204246"/>
            <a:ext cx="1241947" cy="584775"/>
          </a:xfrm>
          <a:prstGeom prst="rect">
            <a:avLst/>
          </a:prstGeom>
          <a:solidFill>
            <a:srgbClr val="00B050"/>
          </a:solidFill>
          <a:ln w="1905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cs typeface="NikoshBAN" panose="02000000000000000000" pitchFamily="2" charset="0"/>
              </a:rPr>
              <a:t>ধান গাছ </a:t>
            </a:r>
            <a:endParaRPr lang="ru-RU" sz="3200" dirty="0">
              <a:solidFill>
                <a:srgbClr val="002060"/>
              </a:solidFill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89861" y="3847363"/>
            <a:ext cx="1323833" cy="584775"/>
          </a:xfrm>
          <a:prstGeom prst="rect">
            <a:avLst/>
          </a:prstGeom>
          <a:solidFill>
            <a:srgbClr val="00B050"/>
          </a:solidFill>
          <a:ln w="19050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accent1">
                    <a:lumMod val="50000"/>
                  </a:schemeClr>
                </a:solidFill>
                <a:cs typeface="NikoshBAN" panose="02000000000000000000" pitchFamily="2" charset="0"/>
              </a:rPr>
              <a:t>গম গাছ</a:t>
            </a:r>
            <a:endParaRPr lang="ru-RU" sz="3200" dirty="0">
              <a:solidFill>
                <a:schemeClr val="accent1">
                  <a:lumMod val="50000"/>
                </a:schemeClr>
              </a:solidFill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01885" y="1277863"/>
            <a:ext cx="1090115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NikoshBAN" panose="02000000000000000000" pitchFamily="2" charset="0"/>
              </a:rPr>
              <a:t>ধান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45755" y="4253078"/>
            <a:ext cx="80521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cs typeface="NikoshBAN" panose="02000000000000000000" pitchFamily="2" charset="0"/>
              </a:rPr>
              <a:t>গম</a:t>
            </a:r>
            <a:endParaRPr lang="ru-RU" sz="4000" dirty="0"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16406" y="5550866"/>
            <a:ext cx="4067034" cy="120032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chemeClr val="accent2">
                    <a:lumMod val="50000"/>
                  </a:schemeClr>
                </a:solidFill>
                <a:cs typeface="NikoshBAN" panose="02000000000000000000" pitchFamily="2" charset="0"/>
              </a:rPr>
              <a:t>খাদ্যশস্য</a:t>
            </a:r>
            <a:endParaRPr lang="ru-RU" sz="7200" dirty="0">
              <a:solidFill>
                <a:schemeClr val="accent2">
                  <a:lumMod val="50000"/>
                </a:schemeClr>
              </a:solidFill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636525" y="3780146"/>
            <a:ext cx="996287" cy="68267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94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09182"/>
            <a:ext cx="4790363" cy="2388358"/>
          </a:xfrm>
          <a:prstGeom prst="rect">
            <a:avLst/>
          </a:prstGeom>
          <a:ln w="5715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3393382"/>
            <a:ext cx="4667534" cy="2487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ight Arrow 11"/>
          <p:cNvSpPr/>
          <p:nvPr/>
        </p:nvSpPr>
        <p:spPr>
          <a:xfrm>
            <a:off x="5131558" y="1074018"/>
            <a:ext cx="1842448" cy="782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37" y="157518"/>
            <a:ext cx="4735772" cy="2487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778" y="3543084"/>
            <a:ext cx="4844955" cy="2473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ight Arrow 12"/>
          <p:cNvSpPr/>
          <p:nvPr/>
        </p:nvSpPr>
        <p:spPr>
          <a:xfrm>
            <a:off x="5063320" y="4344931"/>
            <a:ext cx="1787857" cy="8139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Flowchart: Process 3"/>
          <p:cNvSpPr/>
          <p:nvPr/>
        </p:nvSpPr>
        <p:spPr>
          <a:xfrm>
            <a:off x="8666328" y="2811438"/>
            <a:ext cx="1665027" cy="614150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1569493" y="6045958"/>
            <a:ext cx="2047164" cy="668741"/>
          </a:xfrm>
          <a:prstGeom prst="flowChartProcess">
            <a:avLst/>
          </a:prstGeom>
          <a:blipFill>
            <a:blip r:embed="rId6"/>
            <a:tile tx="0" ty="0" sx="100000" sy="100000" flip="none" algn="tl"/>
          </a:blip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50000"/>
                  </a:schemeClr>
                </a:solidFill>
                <a:cs typeface="NikoshBAN" panose="02000000000000000000" pitchFamily="2" charset="0"/>
              </a:rPr>
              <a:t>কাঠাঁল গাছ</a:t>
            </a:r>
            <a:endParaRPr lang="ru-RU" sz="3200" dirty="0">
              <a:solidFill>
                <a:schemeClr val="accent5">
                  <a:lumMod val="50000"/>
                </a:schemeClr>
              </a:solidFill>
              <a:cs typeface="NikoshBAN" panose="02000000000000000000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1269242" y="2661315"/>
            <a:ext cx="1883391" cy="573206"/>
          </a:xfrm>
          <a:prstGeom prst="flowChart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6">
                    <a:lumMod val="50000"/>
                  </a:schemeClr>
                </a:solidFill>
                <a:cs typeface="NikoshBAN" panose="02000000000000000000" pitchFamily="2" charset="0"/>
              </a:rPr>
              <a:t>আম গাছ</a:t>
            </a:r>
            <a:endParaRPr lang="ru-RU" sz="3200" dirty="0">
              <a:solidFill>
                <a:schemeClr val="accent6">
                  <a:lumMod val="50000"/>
                </a:schemeClr>
              </a:solidFill>
              <a:cs typeface="NikoshBAN" panose="02000000000000000000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9075761" y="6127844"/>
            <a:ext cx="1501253" cy="600502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17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4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206</Words>
  <Application>Microsoft Office PowerPoint</Application>
  <PresentationFormat>Widescreen</PresentationFormat>
  <Paragraphs>78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Pc_1</dc:creator>
  <cp:lastModifiedBy>DPE</cp:lastModifiedBy>
  <cp:revision>101</cp:revision>
  <dcterms:created xsi:type="dcterms:W3CDTF">2018-02-05T09:55:46Z</dcterms:created>
  <dcterms:modified xsi:type="dcterms:W3CDTF">2019-11-29T07:25:30Z</dcterms:modified>
</cp:coreProperties>
</file>