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0" r:id="rId2"/>
    <p:sldId id="256" r:id="rId3"/>
    <p:sldId id="297" r:id="rId4"/>
    <p:sldId id="258" r:id="rId5"/>
    <p:sldId id="279" r:id="rId6"/>
    <p:sldId id="280" r:id="rId7"/>
    <p:sldId id="278" r:id="rId8"/>
    <p:sldId id="277" r:id="rId9"/>
    <p:sldId id="276" r:id="rId10"/>
    <p:sldId id="271" r:id="rId11"/>
    <p:sldId id="275" r:id="rId12"/>
    <p:sldId id="274" r:id="rId13"/>
    <p:sldId id="284" r:id="rId14"/>
    <p:sldId id="283" r:id="rId15"/>
    <p:sldId id="272" r:id="rId16"/>
    <p:sldId id="282" r:id="rId17"/>
    <p:sldId id="273" r:id="rId18"/>
    <p:sldId id="281" r:id="rId19"/>
    <p:sldId id="285" r:id="rId20"/>
    <p:sldId id="295" r:id="rId21"/>
    <p:sldId id="293" r:id="rId22"/>
    <p:sldId id="294" r:id="rId23"/>
    <p:sldId id="292" r:id="rId24"/>
    <p:sldId id="291" r:id="rId25"/>
    <p:sldId id="290" r:id="rId26"/>
    <p:sldId id="289" r:id="rId27"/>
    <p:sldId id="288" r:id="rId28"/>
    <p:sldId id="287" r:id="rId29"/>
    <p:sldId id="286" r:id="rId30"/>
    <p:sldId id="296" r:id="rId31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92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B5601-9D56-4A5E-803D-8CCD7AEDDFA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56D70E2D-DEAD-4B8B-9D28-E82C173CB895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বিবাহের পর্ব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CFE25A-A63D-4C27-AD9C-7FAB97E43251}" type="parTrans" cxnId="{B24A2AF8-77DC-453A-96E0-D62082B18EF4}">
      <dgm:prSet/>
      <dgm:spPr/>
      <dgm:t>
        <a:bodyPr/>
        <a:lstStyle/>
        <a:p>
          <a:endParaRPr lang="en-US"/>
        </a:p>
      </dgm:t>
    </dgm:pt>
    <dgm:pt modelId="{C83A6E6C-3031-4AAA-9A97-94DD6EFCAD2C}" type="sibTrans" cxnId="{B24A2AF8-77DC-453A-96E0-D62082B18EF4}">
      <dgm:prSet/>
      <dgm:spPr/>
      <dgm:t>
        <a:bodyPr/>
        <a:lstStyle/>
        <a:p>
          <a:endParaRPr lang="en-US"/>
        </a:p>
      </dgm:t>
    </dgm:pt>
    <dgm:pt modelId="{82F515E5-C0EB-4D4D-A228-04B77F9B0833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আশীর্বাদ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2A7216-4ED5-461C-BFFD-3F7592B04B69}" type="parTrans" cxnId="{B6EE6C1D-104F-4C10-A707-35E06332A1EC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6EE3073-22DF-4CD2-8E6E-56E01173E992}" type="sibTrans" cxnId="{B6EE6C1D-104F-4C10-A707-35E06332A1EC}">
      <dgm:prSet/>
      <dgm:spPr/>
      <dgm:t>
        <a:bodyPr/>
        <a:lstStyle/>
        <a:p>
          <a:endParaRPr lang="en-US"/>
        </a:p>
      </dgm:t>
    </dgm:pt>
    <dgm:pt modelId="{05ABFDF1-3879-402D-8237-2A360A8CA1B1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005623-389D-494B-A860-8A0010450DAE}" type="parTrans" cxnId="{9F852FD9-BA34-431A-9CB8-9103AF15D53A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09D0A816-F11C-4A12-88DC-FCD8FAE35297}" type="sibTrans" cxnId="{9F852FD9-BA34-431A-9CB8-9103AF15D53A}">
      <dgm:prSet/>
      <dgm:spPr/>
      <dgm:t>
        <a:bodyPr/>
        <a:lstStyle/>
        <a:p>
          <a:endParaRPr lang="en-US"/>
        </a:p>
      </dgm:t>
    </dgm:pt>
    <dgm:pt modelId="{4E468F67-8B7E-4402-BC3D-2A7E405F8A3A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সিঁথিতে বিবাহ চিহ্ন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630129-70B8-4510-8A5B-A09ACD2F3C11}" type="parTrans" cxnId="{2B36B59C-2162-42CF-8C2D-4708B28F3F40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B64BCAF-E2EC-41D0-9853-17F24CE89ECC}" type="sibTrans" cxnId="{2B36B59C-2162-42CF-8C2D-4708B28F3F40}">
      <dgm:prSet/>
      <dgm:spPr/>
      <dgm:t>
        <a:bodyPr/>
        <a:lstStyle/>
        <a:p>
          <a:endParaRPr lang="en-US"/>
        </a:p>
      </dgm:t>
    </dgm:pt>
    <dgm:pt modelId="{98D222AF-AAE8-423A-8FE5-42E93A77C63E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বাসি বিয়ে 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E72D8A-1839-444E-9F06-5FC92CF85786}" type="parTrans" cxnId="{F3C2FA52-7360-49C7-A80F-084648D3D26F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BF2195E-5BF4-438A-A85A-77F8EC33F794}" type="sibTrans" cxnId="{F3C2FA52-7360-49C7-A80F-084648D3D26F}">
      <dgm:prSet/>
      <dgm:spPr/>
      <dgm:t>
        <a:bodyPr/>
        <a:lstStyle/>
        <a:p>
          <a:endParaRPr lang="en-US"/>
        </a:p>
      </dgm:t>
    </dgm:pt>
    <dgm:pt modelId="{87C1AF83-AF45-4E83-8316-2BA7831B1F7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সাতপাকে বাধা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EF34B4-BD02-40AF-ADB4-360C85708D80}" type="parTrans" cxnId="{2EC4A4EA-751B-498B-AE34-DE9C60EDB4A9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CAB621E-6155-4515-9375-33B8D9DC605B}" type="sibTrans" cxnId="{2EC4A4EA-751B-498B-AE34-DE9C60EDB4A9}">
      <dgm:prSet/>
      <dgm:spPr/>
      <dgm:t>
        <a:bodyPr/>
        <a:lstStyle/>
        <a:p>
          <a:endParaRPr lang="en-US"/>
        </a:p>
      </dgm:t>
    </dgm:pt>
    <dgm:pt modelId="{99E6641B-7565-4814-B116-613C16ADFEB2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মালাবদল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7E84F5-E66F-4C1B-B467-8E6DAB119419}" type="parTrans" cxnId="{30996DD7-7F23-4CA3-954D-79123D5AA1E3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67EA6CD-92BF-4A8B-9670-4BA68D47DF35}" type="sibTrans" cxnId="{30996DD7-7F23-4CA3-954D-79123D5AA1E3}">
      <dgm:prSet/>
      <dgm:spPr/>
      <dgm:t>
        <a:bodyPr/>
        <a:lstStyle/>
        <a:p>
          <a:endParaRPr lang="en-US"/>
        </a:p>
      </dgm:t>
    </dgm:pt>
    <dgm:pt modelId="{9E2117B5-5D12-4D9D-9473-E17E9608A286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বৃদ্ধিশ্রাদ্ধ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C9D018-4F6E-4D41-9EA1-FA2FFB796A2B}" type="parTrans" cxnId="{D924EC3A-B03E-475D-B398-354747DF9373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5672012-12CC-4D57-B1EC-1B87C79D258D}" type="sibTrans" cxnId="{D924EC3A-B03E-475D-B398-354747DF9373}">
      <dgm:prSet/>
      <dgm:spPr/>
      <dgm:t>
        <a:bodyPr/>
        <a:lstStyle/>
        <a:p>
          <a:endParaRPr lang="en-US"/>
        </a:p>
      </dgm:t>
    </dgm:pt>
    <dgm:pt modelId="{58F942A7-E204-4D1A-8A74-6E4749355114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সপ্তপদী</a:t>
          </a:r>
          <a:r>
            <a:rPr lang="en-US" sz="1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গমন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C32883-E867-4CFC-9993-FA59ABDA9129}" type="parTrans" cxnId="{6A006FFB-7FDD-4B75-B109-5431EE1EAE3C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80D1E17-8140-447D-9DCF-692F3E08CD81}" type="sibTrans" cxnId="{6A006FFB-7FDD-4B75-B109-5431EE1EAE3C}">
      <dgm:prSet/>
      <dgm:spPr/>
      <dgm:t>
        <a:bodyPr/>
        <a:lstStyle/>
        <a:p>
          <a:endParaRPr lang="en-US"/>
        </a:p>
      </dgm:t>
    </dgm:pt>
    <dgm:pt modelId="{7146305F-50AE-4BDD-9CB1-385FC2BD4F39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1800" b="1" dirty="0">
              <a:latin typeface="NikoshBAN" panose="02000000000000000000" pitchFamily="2" charset="0"/>
              <a:cs typeface="NikoshBAN" panose="02000000000000000000" pitchFamily="2" charset="0"/>
            </a:rPr>
            <a:t>অষ্টমঙ্গলা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613A75-93D5-4E0C-A6DF-1C2262635CB4}" type="parTrans" cxnId="{719F5CEE-F004-4844-9479-51730D9BB0A3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29E7474-F5CC-424C-85BE-305355D81154}" type="sibTrans" cxnId="{719F5CEE-F004-4844-9479-51730D9BB0A3}">
      <dgm:prSet/>
      <dgm:spPr/>
      <dgm:t>
        <a:bodyPr/>
        <a:lstStyle/>
        <a:p>
          <a:endParaRPr lang="en-US"/>
        </a:p>
      </dgm:t>
    </dgm:pt>
    <dgm:pt modelId="{921FDE43-EB12-4981-BB33-B0A8F97EF14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গায়ে হলুদ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6B0378-4C06-4F1C-9B7A-2E4AAD48D507}" type="parTrans" cxnId="{02C8C984-6BFE-440A-84BC-37A8EA0773EC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32166D8-A25A-4E68-8432-BCD25A6019FF}" type="sibTrans" cxnId="{02C8C984-6BFE-440A-84BC-37A8EA0773EC}">
      <dgm:prSet/>
      <dgm:spPr/>
      <dgm:t>
        <a:bodyPr/>
        <a:lstStyle/>
        <a:p>
          <a:endParaRPr lang="en-US"/>
        </a:p>
      </dgm:t>
    </dgm:pt>
    <dgm:pt modelId="{7463C4F3-907D-469B-9323-13684BB43952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বর-বরণ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2DF886-6F10-40BC-A026-37E4C2CF5B33}" type="parTrans" cxnId="{A3A9902B-7CB8-4DEC-999C-B2FE910A3C5E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DD7F349-424C-4618-AD6B-B8786EDB81B8}" type="sibTrans" cxnId="{A3A9902B-7CB8-4DEC-999C-B2FE910A3C5E}">
      <dgm:prSet/>
      <dgm:spPr/>
      <dgm:t>
        <a:bodyPr/>
        <a:lstStyle/>
        <a:p>
          <a:endParaRPr lang="en-US"/>
        </a:p>
      </dgm:t>
    </dgm:pt>
    <dgm:pt modelId="{9AEAF274-C5E6-4479-8283-786006D9ED72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শুভদৃষ্টি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8FCD91-B3D2-49E6-8E10-80062C59D4C5}" type="parTrans" cxnId="{B3836DEC-6A08-4DAF-9080-0E778172C905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B7844D9-B4F9-48B1-A300-84BB1B05E046}" type="sibTrans" cxnId="{B3836DEC-6A08-4DAF-9080-0E778172C905}">
      <dgm:prSet/>
      <dgm:spPr/>
      <dgm:t>
        <a:bodyPr/>
        <a:lstStyle/>
        <a:p>
          <a:endParaRPr lang="en-US"/>
        </a:p>
      </dgm:t>
    </dgm:pt>
    <dgm:pt modelId="{22578CD4-3839-4945-85F2-B758CBEECDE4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b="1" dirty="0">
              <a:latin typeface="NikoshBAN" panose="02000000000000000000" pitchFamily="2" charset="0"/>
              <a:cs typeface="NikoshBAN" panose="02000000000000000000" pitchFamily="2" charset="0"/>
            </a:rPr>
            <a:t>অধিবাস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FBBDC2-2C91-4764-A1E9-65A918B10671}" type="parTrans" cxnId="{0BA54C7B-5413-4480-B8BB-6D46B46E5038}">
      <dgm:prSet/>
      <dgm:spPr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3C054E8-E98A-4F3E-963A-C7F1D54819F7}" type="sibTrans" cxnId="{0BA54C7B-5413-4480-B8BB-6D46B46E5038}">
      <dgm:prSet/>
      <dgm:spPr/>
      <dgm:t>
        <a:bodyPr/>
        <a:lstStyle/>
        <a:p>
          <a:endParaRPr lang="en-US"/>
        </a:p>
      </dgm:t>
    </dgm:pt>
    <dgm:pt modelId="{3D756D19-1B4E-4AA9-88F4-CBCBA904B6C4}" type="pres">
      <dgm:prSet presAssocID="{20CB5601-9D56-4A5E-803D-8CCD7AEDDFA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21A09B-35E1-4E80-A794-F947247792FF}" type="pres">
      <dgm:prSet presAssocID="{56D70E2D-DEAD-4B8B-9D28-E82C173CB895}" presName="centerShape" presStyleLbl="node0" presStyleIdx="0" presStyleCnt="1" custScaleX="121529" custScaleY="110867"/>
      <dgm:spPr/>
    </dgm:pt>
    <dgm:pt modelId="{C571292D-43CB-4E50-A639-11DC9D8DE671}" type="pres">
      <dgm:prSet presAssocID="{102A7216-4ED5-461C-BFFD-3F7592B04B69}" presName="parTrans" presStyleLbl="sibTrans2D1" presStyleIdx="0" presStyleCnt="13"/>
      <dgm:spPr/>
    </dgm:pt>
    <dgm:pt modelId="{08268C1A-8AEE-49D4-A08F-08ACCB3C208E}" type="pres">
      <dgm:prSet presAssocID="{102A7216-4ED5-461C-BFFD-3F7592B04B69}" presName="connectorText" presStyleLbl="sibTrans2D1" presStyleIdx="0" presStyleCnt="13"/>
      <dgm:spPr/>
    </dgm:pt>
    <dgm:pt modelId="{EB4EF080-D7FA-4AD1-91F8-25F017787D43}" type="pres">
      <dgm:prSet presAssocID="{82F515E5-C0EB-4D4D-A228-04B77F9B0833}" presName="node" presStyleLbl="node1" presStyleIdx="0" presStyleCnt="13">
        <dgm:presLayoutVars>
          <dgm:bulletEnabled val="1"/>
        </dgm:presLayoutVars>
      </dgm:prSet>
      <dgm:spPr/>
    </dgm:pt>
    <dgm:pt modelId="{E097C4EA-48B9-4E34-947B-CE1BA3CD3C01}" type="pres">
      <dgm:prSet presAssocID="{7BFBBDC2-2C91-4764-A1E9-65A918B10671}" presName="parTrans" presStyleLbl="sibTrans2D1" presStyleIdx="1" presStyleCnt="13"/>
      <dgm:spPr/>
    </dgm:pt>
    <dgm:pt modelId="{1DC759AB-19C5-47BB-BAFA-BEB457D1976B}" type="pres">
      <dgm:prSet presAssocID="{7BFBBDC2-2C91-4764-A1E9-65A918B10671}" presName="connectorText" presStyleLbl="sibTrans2D1" presStyleIdx="1" presStyleCnt="13"/>
      <dgm:spPr/>
    </dgm:pt>
    <dgm:pt modelId="{E12C0E7C-C3FA-45F8-ADA1-0455F1B9B6A9}" type="pres">
      <dgm:prSet presAssocID="{22578CD4-3839-4945-85F2-B758CBEECDE4}" presName="node" presStyleLbl="node1" presStyleIdx="1" presStyleCnt="13">
        <dgm:presLayoutVars>
          <dgm:bulletEnabled val="1"/>
        </dgm:presLayoutVars>
      </dgm:prSet>
      <dgm:spPr/>
    </dgm:pt>
    <dgm:pt modelId="{16F01C94-4E65-43B5-A5C7-EC46EADEFAFC}" type="pres">
      <dgm:prSet presAssocID="{70C9D018-4F6E-4D41-9EA1-FA2FFB796A2B}" presName="parTrans" presStyleLbl="sibTrans2D1" presStyleIdx="2" presStyleCnt="13"/>
      <dgm:spPr/>
    </dgm:pt>
    <dgm:pt modelId="{894C2EDC-476D-4084-BA4B-0A1F149A86A6}" type="pres">
      <dgm:prSet presAssocID="{70C9D018-4F6E-4D41-9EA1-FA2FFB796A2B}" presName="connectorText" presStyleLbl="sibTrans2D1" presStyleIdx="2" presStyleCnt="13"/>
      <dgm:spPr/>
    </dgm:pt>
    <dgm:pt modelId="{3F1856ED-AF10-47FE-A366-EF3F60C66F3F}" type="pres">
      <dgm:prSet presAssocID="{9E2117B5-5D12-4D9D-9473-E17E9608A286}" presName="node" presStyleLbl="node1" presStyleIdx="2" presStyleCnt="13">
        <dgm:presLayoutVars>
          <dgm:bulletEnabled val="1"/>
        </dgm:presLayoutVars>
      </dgm:prSet>
      <dgm:spPr/>
    </dgm:pt>
    <dgm:pt modelId="{CCCC525C-B872-47D7-B836-C672FAEED17C}" type="pres">
      <dgm:prSet presAssocID="{206B0378-4C06-4F1C-9B7A-2E4AAD48D507}" presName="parTrans" presStyleLbl="sibTrans2D1" presStyleIdx="3" presStyleCnt="13"/>
      <dgm:spPr/>
    </dgm:pt>
    <dgm:pt modelId="{3DB4A857-C5DD-40AB-9F83-A85F37A52CD1}" type="pres">
      <dgm:prSet presAssocID="{206B0378-4C06-4F1C-9B7A-2E4AAD48D507}" presName="connectorText" presStyleLbl="sibTrans2D1" presStyleIdx="3" presStyleCnt="13"/>
      <dgm:spPr/>
    </dgm:pt>
    <dgm:pt modelId="{72203B82-F0ED-4CD7-A99A-FD4E5015F74A}" type="pres">
      <dgm:prSet presAssocID="{921FDE43-EB12-4981-BB33-B0A8F97EF143}" presName="node" presStyleLbl="node1" presStyleIdx="3" presStyleCnt="13">
        <dgm:presLayoutVars>
          <dgm:bulletEnabled val="1"/>
        </dgm:presLayoutVars>
      </dgm:prSet>
      <dgm:spPr/>
    </dgm:pt>
    <dgm:pt modelId="{C13A42D9-769E-4D9F-934A-A9B237602260}" type="pres">
      <dgm:prSet presAssocID="{6B2DF886-6F10-40BC-A026-37E4C2CF5B33}" presName="parTrans" presStyleLbl="sibTrans2D1" presStyleIdx="4" presStyleCnt="13"/>
      <dgm:spPr/>
    </dgm:pt>
    <dgm:pt modelId="{1B98AC8C-6F54-47EA-8D5F-3DB073DFC2AC}" type="pres">
      <dgm:prSet presAssocID="{6B2DF886-6F10-40BC-A026-37E4C2CF5B33}" presName="connectorText" presStyleLbl="sibTrans2D1" presStyleIdx="4" presStyleCnt="13"/>
      <dgm:spPr/>
    </dgm:pt>
    <dgm:pt modelId="{DCEA6333-7A43-4E95-8983-1C0CD12D2162}" type="pres">
      <dgm:prSet presAssocID="{7463C4F3-907D-469B-9323-13684BB43952}" presName="node" presStyleLbl="node1" presStyleIdx="4" presStyleCnt="13">
        <dgm:presLayoutVars>
          <dgm:bulletEnabled val="1"/>
        </dgm:presLayoutVars>
      </dgm:prSet>
      <dgm:spPr/>
    </dgm:pt>
    <dgm:pt modelId="{14762936-35D1-4280-A01F-9D044DB4072D}" type="pres">
      <dgm:prSet presAssocID="{F28FCD91-B3D2-49E6-8E10-80062C59D4C5}" presName="parTrans" presStyleLbl="sibTrans2D1" presStyleIdx="5" presStyleCnt="13"/>
      <dgm:spPr/>
    </dgm:pt>
    <dgm:pt modelId="{AA916E6E-49DC-4D41-A692-8A6E6A4C5A51}" type="pres">
      <dgm:prSet presAssocID="{F28FCD91-B3D2-49E6-8E10-80062C59D4C5}" presName="connectorText" presStyleLbl="sibTrans2D1" presStyleIdx="5" presStyleCnt="13"/>
      <dgm:spPr/>
    </dgm:pt>
    <dgm:pt modelId="{7379C07C-059B-472C-B6C9-D9B4B179B631}" type="pres">
      <dgm:prSet presAssocID="{9AEAF274-C5E6-4479-8283-786006D9ED72}" presName="node" presStyleLbl="node1" presStyleIdx="5" presStyleCnt="13">
        <dgm:presLayoutVars>
          <dgm:bulletEnabled val="1"/>
        </dgm:presLayoutVars>
      </dgm:prSet>
      <dgm:spPr/>
    </dgm:pt>
    <dgm:pt modelId="{FE72F3C4-81E7-4A59-AD24-7434986487CE}" type="pres">
      <dgm:prSet presAssocID="{F97E84F5-E66F-4C1B-B467-8E6DAB119419}" presName="parTrans" presStyleLbl="sibTrans2D1" presStyleIdx="6" presStyleCnt="13"/>
      <dgm:spPr/>
    </dgm:pt>
    <dgm:pt modelId="{04F3758D-FB89-4047-8345-A3B83BB5ED44}" type="pres">
      <dgm:prSet presAssocID="{F97E84F5-E66F-4C1B-B467-8E6DAB119419}" presName="connectorText" presStyleLbl="sibTrans2D1" presStyleIdx="6" presStyleCnt="13"/>
      <dgm:spPr/>
    </dgm:pt>
    <dgm:pt modelId="{CDF6B939-6D93-429C-BC53-3152B928187D}" type="pres">
      <dgm:prSet presAssocID="{99E6641B-7565-4814-B116-613C16ADFEB2}" presName="node" presStyleLbl="node1" presStyleIdx="6" presStyleCnt="13">
        <dgm:presLayoutVars>
          <dgm:bulletEnabled val="1"/>
        </dgm:presLayoutVars>
      </dgm:prSet>
      <dgm:spPr/>
    </dgm:pt>
    <dgm:pt modelId="{6AD70811-42CB-4ACB-83DC-A7DA529BAF06}" type="pres">
      <dgm:prSet presAssocID="{4F005623-389D-494B-A860-8A0010450DAE}" presName="parTrans" presStyleLbl="sibTrans2D1" presStyleIdx="7" presStyleCnt="13"/>
      <dgm:spPr/>
    </dgm:pt>
    <dgm:pt modelId="{E779509A-7AE5-4231-B39C-882360F8F367}" type="pres">
      <dgm:prSet presAssocID="{4F005623-389D-494B-A860-8A0010450DAE}" presName="connectorText" presStyleLbl="sibTrans2D1" presStyleIdx="7" presStyleCnt="13"/>
      <dgm:spPr/>
    </dgm:pt>
    <dgm:pt modelId="{986FBCA3-70F0-4D5A-A88D-B95CF8E955BC}" type="pres">
      <dgm:prSet presAssocID="{05ABFDF1-3879-402D-8237-2A360A8CA1B1}" presName="node" presStyleLbl="node1" presStyleIdx="7" presStyleCnt="13" custRadScaleRad="100000" custRadScaleInc="0">
        <dgm:presLayoutVars>
          <dgm:bulletEnabled val="1"/>
        </dgm:presLayoutVars>
      </dgm:prSet>
      <dgm:spPr/>
    </dgm:pt>
    <dgm:pt modelId="{A178DFBC-04B3-45FB-9144-F1157429E091}" type="pres">
      <dgm:prSet presAssocID="{3CEF34B4-BD02-40AF-ADB4-360C85708D80}" presName="parTrans" presStyleLbl="sibTrans2D1" presStyleIdx="8" presStyleCnt="13"/>
      <dgm:spPr/>
    </dgm:pt>
    <dgm:pt modelId="{477B33D4-2412-4DDC-995F-76EA167DAAB6}" type="pres">
      <dgm:prSet presAssocID="{3CEF34B4-BD02-40AF-ADB4-360C85708D80}" presName="connectorText" presStyleLbl="sibTrans2D1" presStyleIdx="8" presStyleCnt="13"/>
      <dgm:spPr/>
    </dgm:pt>
    <dgm:pt modelId="{8CB98DFE-2DD8-4385-8433-3398E04EAC59}" type="pres">
      <dgm:prSet presAssocID="{87C1AF83-AF45-4E83-8316-2BA7831B1F71}" presName="node" presStyleLbl="node1" presStyleIdx="8" presStyleCnt="13">
        <dgm:presLayoutVars>
          <dgm:bulletEnabled val="1"/>
        </dgm:presLayoutVars>
      </dgm:prSet>
      <dgm:spPr/>
    </dgm:pt>
    <dgm:pt modelId="{E230758D-A109-4567-9FB6-34E86619A44C}" type="pres">
      <dgm:prSet presAssocID="{0E630129-70B8-4510-8A5B-A09ACD2F3C11}" presName="parTrans" presStyleLbl="sibTrans2D1" presStyleIdx="9" presStyleCnt="13"/>
      <dgm:spPr/>
    </dgm:pt>
    <dgm:pt modelId="{F09C9A47-EC99-4B03-8265-0DC75297EB7B}" type="pres">
      <dgm:prSet presAssocID="{0E630129-70B8-4510-8A5B-A09ACD2F3C11}" presName="connectorText" presStyleLbl="sibTrans2D1" presStyleIdx="9" presStyleCnt="13"/>
      <dgm:spPr/>
    </dgm:pt>
    <dgm:pt modelId="{9BC036AB-5844-430B-A533-403B389B3606}" type="pres">
      <dgm:prSet presAssocID="{4E468F67-8B7E-4402-BC3D-2A7E405F8A3A}" presName="node" presStyleLbl="node1" presStyleIdx="9" presStyleCnt="13">
        <dgm:presLayoutVars>
          <dgm:bulletEnabled val="1"/>
        </dgm:presLayoutVars>
      </dgm:prSet>
      <dgm:spPr/>
    </dgm:pt>
    <dgm:pt modelId="{995A8AD8-FFBC-4496-978B-9D031E157694}" type="pres">
      <dgm:prSet presAssocID="{2BC32883-E867-4CFC-9993-FA59ABDA9129}" presName="parTrans" presStyleLbl="sibTrans2D1" presStyleIdx="10" presStyleCnt="13"/>
      <dgm:spPr/>
    </dgm:pt>
    <dgm:pt modelId="{86EB1DC2-1FE2-447D-BCEB-B3821ACD1753}" type="pres">
      <dgm:prSet presAssocID="{2BC32883-E867-4CFC-9993-FA59ABDA9129}" presName="connectorText" presStyleLbl="sibTrans2D1" presStyleIdx="10" presStyleCnt="13"/>
      <dgm:spPr/>
    </dgm:pt>
    <dgm:pt modelId="{0B85E9AA-A9E8-4F73-A67E-8DA256E164D5}" type="pres">
      <dgm:prSet presAssocID="{58F942A7-E204-4D1A-8A74-6E4749355114}" presName="node" presStyleLbl="node1" presStyleIdx="10" presStyleCnt="13">
        <dgm:presLayoutVars>
          <dgm:bulletEnabled val="1"/>
        </dgm:presLayoutVars>
      </dgm:prSet>
      <dgm:spPr/>
    </dgm:pt>
    <dgm:pt modelId="{1CF3033E-ABCC-42E5-B6D2-AE0811D1D6D7}" type="pres">
      <dgm:prSet presAssocID="{0FE72D8A-1839-444E-9F06-5FC92CF85786}" presName="parTrans" presStyleLbl="sibTrans2D1" presStyleIdx="11" presStyleCnt="13"/>
      <dgm:spPr/>
    </dgm:pt>
    <dgm:pt modelId="{B8B4DB26-6F10-46BC-A57D-F045606A248E}" type="pres">
      <dgm:prSet presAssocID="{0FE72D8A-1839-444E-9F06-5FC92CF85786}" presName="connectorText" presStyleLbl="sibTrans2D1" presStyleIdx="11" presStyleCnt="13"/>
      <dgm:spPr/>
    </dgm:pt>
    <dgm:pt modelId="{29E9DB5B-88F7-4345-830A-6FD38254DAFD}" type="pres">
      <dgm:prSet presAssocID="{98D222AF-AAE8-423A-8FE5-42E93A77C63E}" presName="node" presStyleLbl="node1" presStyleIdx="11" presStyleCnt="13">
        <dgm:presLayoutVars>
          <dgm:bulletEnabled val="1"/>
        </dgm:presLayoutVars>
      </dgm:prSet>
      <dgm:spPr/>
    </dgm:pt>
    <dgm:pt modelId="{8C127EEF-F71C-44AE-88A8-B5897BE9B826}" type="pres">
      <dgm:prSet presAssocID="{E1613A75-93D5-4E0C-A6DF-1C2262635CB4}" presName="parTrans" presStyleLbl="sibTrans2D1" presStyleIdx="12" presStyleCnt="13"/>
      <dgm:spPr/>
    </dgm:pt>
    <dgm:pt modelId="{8026BCD4-C781-40E8-BAB4-4870FFEFB46C}" type="pres">
      <dgm:prSet presAssocID="{E1613A75-93D5-4E0C-A6DF-1C2262635CB4}" presName="connectorText" presStyleLbl="sibTrans2D1" presStyleIdx="12" presStyleCnt="13"/>
      <dgm:spPr/>
    </dgm:pt>
    <dgm:pt modelId="{CFE23310-D8C9-41A6-BA16-EA4B83AA9809}" type="pres">
      <dgm:prSet presAssocID="{7146305F-50AE-4BDD-9CB1-385FC2BD4F39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A00E503-9803-4ACE-A9BB-363EC9EF8C90}" type="presOf" srcId="{2BC32883-E867-4CFC-9993-FA59ABDA9129}" destId="{86EB1DC2-1FE2-447D-BCEB-B3821ACD1753}" srcOrd="1" destOrd="0" presId="urn:microsoft.com/office/officeart/2005/8/layout/radial5"/>
    <dgm:cxn modelId="{B0FC6108-8B1C-4362-84DE-BBB19D953C83}" type="presOf" srcId="{7BFBBDC2-2C91-4764-A1E9-65A918B10671}" destId="{E097C4EA-48B9-4E34-947B-CE1BA3CD3C01}" srcOrd="0" destOrd="0" presId="urn:microsoft.com/office/officeart/2005/8/layout/radial5"/>
    <dgm:cxn modelId="{B711660A-54C1-4B15-84CC-44C7DB05D71C}" type="presOf" srcId="{7BFBBDC2-2C91-4764-A1E9-65A918B10671}" destId="{1DC759AB-19C5-47BB-BAFA-BEB457D1976B}" srcOrd="1" destOrd="0" presId="urn:microsoft.com/office/officeart/2005/8/layout/radial5"/>
    <dgm:cxn modelId="{9F293D0E-8891-4841-A02F-8D66018F4F02}" type="presOf" srcId="{05ABFDF1-3879-402D-8237-2A360A8CA1B1}" destId="{986FBCA3-70F0-4D5A-A88D-B95CF8E955BC}" srcOrd="0" destOrd="0" presId="urn:microsoft.com/office/officeart/2005/8/layout/radial5"/>
    <dgm:cxn modelId="{2822F412-2FEF-4990-BB1B-5DA494647A74}" type="presOf" srcId="{102A7216-4ED5-461C-BFFD-3F7592B04B69}" destId="{08268C1A-8AEE-49D4-A08F-08ACCB3C208E}" srcOrd="1" destOrd="0" presId="urn:microsoft.com/office/officeart/2005/8/layout/radial5"/>
    <dgm:cxn modelId="{B6EE6C1D-104F-4C10-A707-35E06332A1EC}" srcId="{56D70E2D-DEAD-4B8B-9D28-E82C173CB895}" destId="{82F515E5-C0EB-4D4D-A228-04B77F9B0833}" srcOrd="0" destOrd="0" parTransId="{102A7216-4ED5-461C-BFFD-3F7592B04B69}" sibTransId="{86EE3073-22DF-4CD2-8E6E-56E01173E992}"/>
    <dgm:cxn modelId="{2F922B2A-4D7D-48D1-9E7C-9BF9CBB53C78}" type="presOf" srcId="{3CEF34B4-BD02-40AF-ADB4-360C85708D80}" destId="{477B33D4-2412-4DDC-995F-76EA167DAAB6}" srcOrd="1" destOrd="0" presId="urn:microsoft.com/office/officeart/2005/8/layout/radial5"/>
    <dgm:cxn modelId="{A3A9902B-7CB8-4DEC-999C-B2FE910A3C5E}" srcId="{56D70E2D-DEAD-4B8B-9D28-E82C173CB895}" destId="{7463C4F3-907D-469B-9323-13684BB43952}" srcOrd="4" destOrd="0" parTransId="{6B2DF886-6F10-40BC-A026-37E4C2CF5B33}" sibTransId="{7DD7F349-424C-4618-AD6B-B8786EDB81B8}"/>
    <dgm:cxn modelId="{8FB36A2C-8ECA-465F-AADE-005ECAC44BBE}" type="presOf" srcId="{4F005623-389D-494B-A860-8A0010450DAE}" destId="{6AD70811-42CB-4ACB-83DC-A7DA529BAF06}" srcOrd="0" destOrd="0" presId="urn:microsoft.com/office/officeart/2005/8/layout/radial5"/>
    <dgm:cxn modelId="{9B1EBD36-8DAC-43FF-B777-41B822DA21BB}" type="presOf" srcId="{22578CD4-3839-4945-85F2-B758CBEECDE4}" destId="{E12C0E7C-C3FA-45F8-ADA1-0455F1B9B6A9}" srcOrd="0" destOrd="0" presId="urn:microsoft.com/office/officeart/2005/8/layout/radial5"/>
    <dgm:cxn modelId="{D924EC3A-B03E-475D-B398-354747DF9373}" srcId="{56D70E2D-DEAD-4B8B-9D28-E82C173CB895}" destId="{9E2117B5-5D12-4D9D-9473-E17E9608A286}" srcOrd="2" destOrd="0" parTransId="{70C9D018-4F6E-4D41-9EA1-FA2FFB796A2B}" sibTransId="{15672012-12CC-4D57-B1EC-1B87C79D258D}"/>
    <dgm:cxn modelId="{170DDC3B-1BEA-445C-AB84-0A3087D074CE}" type="presOf" srcId="{58F942A7-E204-4D1A-8A74-6E4749355114}" destId="{0B85E9AA-A9E8-4F73-A67E-8DA256E164D5}" srcOrd="0" destOrd="0" presId="urn:microsoft.com/office/officeart/2005/8/layout/radial5"/>
    <dgm:cxn modelId="{E5FF933C-D962-4034-831A-6D55B2B1F8F9}" type="presOf" srcId="{F28FCD91-B3D2-49E6-8E10-80062C59D4C5}" destId="{14762936-35D1-4280-A01F-9D044DB4072D}" srcOrd="0" destOrd="0" presId="urn:microsoft.com/office/officeart/2005/8/layout/radial5"/>
    <dgm:cxn modelId="{AAD1CA3C-FB69-4622-B478-B4EBBC813CE0}" type="presOf" srcId="{2BC32883-E867-4CFC-9993-FA59ABDA9129}" destId="{995A8AD8-FFBC-4496-978B-9D031E157694}" srcOrd="0" destOrd="0" presId="urn:microsoft.com/office/officeart/2005/8/layout/radial5"/>
    <dgm:cxn modelId="{3994695C-694E-47FB-9ADF-68B5A32ADE46}" type="presOf" srcId="{206B0378-4C06-4F1C-9B7A-2E4AAD48D507}" destId="{CCCC525C-B872-47D7-B836-C672FAEED17C}" srcOrd="0" destOrd="0" presId="urn:microsoft.com/office/officeart/2005/8/layout/radial5"/>
    <dgm:cxn modelId="{16E69662-AD1A-488A-A162-8A03F2D9F237}" type="presOf" srcId="{102A7216-4ED5-461C-BFFD-3F7592B04B69}" destId="{C571292D-43CB-4E50-A639-11DC9D8DE671}" srcOrd="0" destOrd="0" presId="urn:microsoft.com/office/officeart/2005/8/layout/radial5"/>
    <dgm:cxn modelId="{677EA867-D663-454F-BE8F-2676FA4FCCD6}" type="presOf" srcId="{0FE72D8A-1839-444E-9F06-5FC92CF85786}" destId="{B8B4DB26-6F10-46BC-A57D-F045606A248E}" srcOrd="1" destOrd="0" presId="urn:microsoft.com/office/officeart/2005/8/layout/radial5"/>
    <dgm:cxn modelId="{37AE476A-3271-42CA-86A7-3EE6571074AE}" type="presOf" srcId="{F28FCD91-B3D2-49E6-8E10-80062C59D4C5}" destId="{AA916E6E-49DC-4D41-A692-8A6E6A4C5A51}" srcOrd="1" destOrd="0" presId="urn:microsoft.com/office/officeart/2005/8/layout/radial5"/>
    <dgm:cxn modelId="{47BB464B-2307-4A94-B5AC-EB97DAB9F2FF}" type="presOf" srcId="{87C1AF83-AF45-4E83-8316-2BA7831B1F71}" destId="{8CB98DFE-2DD8-4385-8433-3398E04EAC59}" srcOrd="0" destOrd="0" presId="urn:microsoft.com/office/officeart/2005/8/layout/radial5"/>
    <dgm:cxn modelId="{F3C2FA52-7360-49C7-A80F-084648D3D26F}" srcId="{56D70E2D-DEAD-4B8B-9D28-E82C173CB895}" destId="{98D222AF-AAE8-423A-8FE5-42E93A77C63E}" srcOrd="11" destOrd="0" parTransId="{0FE72D8A-1839-444E-9F06-5FC92CF85786}" sibTransId="{4BF2195E-5BF4-438A-A85A-77F8EC33F794}"/>
    <dgm:cxn modelId="{0BA54C7B-5413-4480-B8BB-6D46B46E5038}" srcId="{56D70E2D-DEAD-4B8B-9D28-E82C173CB895}" destId="{22578CD4-3839-4945-85F2-B758CBEECDE4}" srcOrd="1" destOrd="0" parTransId="{7BFBBDC2-2C91-4764-A1E9-65A918B10671}" sibTransId="{73C054E8-E98A-4F3E-963A-C7F1D54819F7}"/>
    <dgm:cxn modelId="{8E025D82-C073-45B1-A49E-DCB5834A484C}" type="presOf" srcId="{0FE72D8A-1839-444E-9F06-5FC92CF85786}" destId="{1CF3033E-ABCC-42E5-B6D2-AE0811D1D6D7}" srcOrd="0" destOrd="0" presId="urn:microsoft.com/office/officeart/2005/8/layout/radial5"/>
    <dgm:cxn modelId="{FFD68A83-D1C5-4687-84C4-47DECE5CBCF6}" type="presOf" srcId="{9E2117B5-5D12-4D9D-9473-E17E9608A286}" destId="{3F1856ED-AF10-47FE-A366-EF3F60C66F3F}" srcOrd="0" destOrd="0" presId="urn:microsoft.com/office/officeart/2005/8/layout/radial5"/>
    <dgm:cxn modelId="{53A9C583-145F-4D41-A193-D7D10EEC4B80}" type="presOf" srcId="{0E630129-70B8-4510-8A5B-A09ACD2F3C11}" destId="{E230758D-A109-4567-9FB6-34E86619A44C}" srcOrd="0" destOrd="0" presId="urn:microsoft.com/office/officeart/2005/8/layout/radial5"/>
    <dgm:cxn modelId="{02C8C984-6BFE-440A-84BC-37A8EA0773EC}" srcId="{56D70E2D-DEAD-4B8B-9D28-E82C173CB895}" destId="{921FDE43-EB12-4981-BB33-B0A8F97EF143}" srcOrd="3" destOrd="0" parTransId="{206B0378-4C06-4F1C-9B7A-2E4AAD48D507}" sibTransId="{D32166D8-A25A-4E68-8432-BCD25A6019FF}"/>
    <dgm:cxn modelId="{D2B7B688-A4FA-4383-BFD6-C4C4D0758814}" type="presOf" srcId="{70C9D018-4F6E-4D41-9EA1-FA2FFB796A2B}" destId="{16F01C94-4E65-43B5-A5C7-EC46EADEFAFC}" srcOrd="0" destOrd="0" presId="urn:microsoft.com/office/officeart/2005/8/layout/radial5"/>
    <dgm:cxn modelId="{C05ABE96-9E73-4B35-AB4D-AD897C3D7B26}" type="presOf" srcId="{206B0378-4C06-4F1C-9B7A-2E4AAD48D507}" destId="{3DB4A857-C5DD-40AB-9F83-A85F37A52CD1}" srcOrd="1" destOrd="0" presId="urn:microsoft.com/office/officeart/2005/8/layout/radial5"/>
    <dgm:cxn modelId="{1FB8839A-30F6-4C40-8F59-1E6E3EF4557B}" type="presOf" srcId="{F97E84F5-E66F-4C1B-B467-8E6DAB119419}" destId="{FE72F3C4-81E7-4A59-AD24-7434986487CE}" srcOrd="0" destOrd="0" presId="urn:microsoft.com/office/officeart/2005/8/layout/radial5"/>
    <dgm:cxn modelId="{307F819B-A908-495B-9A36-1485BF6AAD1B}" type="presOf" srcId="{82F515E5-C0EB-4D4D-A228-04B77F9B0833}" destId="{EB4EF080-D7FA-4AD1-91F8-25F017787D43}" srcOrd="0" destOrd="0" presId="urn:microsoft.com/office/officeart/2005/8/layout/radial5"/>
    <dgm:cxn modelId="{2B36B59C-2162-42CF-8C2D-4708B28F3F40}" srcId="{56D70E2D-DEAD-4B8B-9D28-E82C173CB895}" destId="{4E468F67-8B7E-4402-BC3D-2A7E405F8A3A}" srcOrd="9" destOrd="0" parTransId="{0E630129-70B8-4510-8A5B-A09ACD2F3C11}" sibTransId="{5B64BCAF-E2EC-41D0-9853-17F24CE89ECC}"/>
    <dgm:cxn modelId="{DC0D78A0-36E6-49F5-8562-2D4D6E7281D7}" type="presOf" srcId="{4E468F67-8B7E-4402-BC3D-2A7E405F8A3A}" destId="{9BC036AB-5844-430B-A533-403B389B3606}" srcOrd="0" destOrd="0" presId="urn:microsoft.com/office/officeart/2005/8/layout/radial5"/>
    <dgm:cxn modelId="{F5ED1FA9-31C0-4734-A892-3F87CA88A31B}" type="presOf" srcId="{20CB5601-9D56-4A5E-803D-8CCD7AEDDFA9}" destId="{3D756D19-1B4E-4AA9-88F4-CBCBA904B6C4}" srcOrd="0" destOrd="0" presId="urn:microsoft.com/office/officeart/2005/8/layout/radial5"/>
    <dgm:cxn modelId="{D42432B5-7C30-4CA9-A1AD-E0FE0642893B}" type="presOf" srcId="{7146305F-50AE-4BDD-9CB1-385FC2BD4F39}" destId="{CFE23310-D8C9-41A6-BA16-EA4B83AA9809}" srcOrd="0" destOrd="0" presId="urn:microsoft.com/office/officeart/2005/8/layout/radial5"/>
    <dgm:cxn modelId="{83E71BB8-F5FF-4D1D-A18A-375AE766251C}" type="presOf" srcId="{9AEAF274-C5E6-4479-8283-786006D9ED72}" destId="{7379C07C-059B-472C-B6C9-D9B4B179B631}" srcOrd="0" destOrd="0" presId="urn:microsoft.com/office/officeart/2005/8/layout/radial5"/>
    <dgm:cxn modelId="{F745BBB9-EFFE-4FDA-B9ED-4545834EE35D}" type="presOf" srcId="{99E6641B-7565-4814-B116-613C16ADFEB2}" destId="{CDF6B939-6D93-429C-BC53-3152B928187D}" srcOrd="0" destOrd="0" presId="urn:microsoft.com/office/officeart/2005/8/layout/radial5"/>
    <dgm:cxn modelId="{0C4F6CC5-7C4A-42E3-97DF-DA86795E5987}" type="presOf" srcId="{98D222AF-AAE8-423A-8FE5-42E93A77C63E}" destId="{29E9DB5B-88F7-4345-830A-6FD38254DAFD}" srcOrd="0" destOrd="0" presId="urn:microsoft.com/office/officeart/2005/8/layout/radial5"/>
    <dgm:cxn modelId="{2C1DA0C7-6B4F-4D38-A457-C8DC0EE1BF91}" type="presOf" srcId="{56D70E2D-DEAD-4B8B-9D28-E82C173CB895}" destId="{7521A09B-35E1-4E80-A794-F947247792FF}" srcOrd="0" destOrd="0" presId="urn:microsoft.com/office/officeart/2005/8/layout/radial5"/>
    <dgm:cxn modelId="{F9886CC9-9125-4D88-B464-5E8E552E5FFE}" type="presOf" srcId="{0E630129-70B8-4510-8A5B-A09ACD2F3C11}" destId="{F09C9A47-EC99-4B03-8265-0DC75297EB7B}" srcOrd="1" destOrd="0" presId="urn:microsoft.com/office/officeart/2005/8/layout/radial5"/>
    <dgm:cxn modelId="{768180CB-26F3-4EED-A8AF-B3F9AEAC0C5E}" type="presOf" srcId="{4F005623-389D-494B-A860-8A0010450DAE}" destId="{E779509A-7AE5-4231-B39C-882360F8F367}" srcOrd="1" destOrd="0" presId="urn:microsoft.com/office/officeart/2005/8/layout/radial5"/>
    <dgm:cxn modelId="{E0C299D0-212F-46E1-A5C7-3CA8948D5F36}" type="presOf" srcId="{3CEF34B4-BD02-40AF-ADB4-360C85708D80}" destId="{A178DFBC-04B3-45FB-9144-F1157429E091}" srcOrd="0" destOrd="0" presId="urn:microsoft.com/office/officeart/2005/8/layout/radial5"/>
    <dgm:cxn modelId="{C62FB0D0-37F8-4142-94DF-807E8498E1EF}" type="presOf" srcId="{E1613A75-93D5-4E0C-A6DF-1C2262635CB4}" destId="{8C127EEF-F71C-44AE-88A8-B5897BE9B826}" srcOrd="0" destOrd="0" presId="urn:microsoft.com/office/officeart/2005/8/layout/radial5"/>
    <dgm:cxn modelId="{77E6F3D4-D5DE-43C0-BA0D-1A90F2DFD984}" type="presOf" srcId="{E1613A75-93D5-4E0C-A6DF-1C2262635CB4}" destId="{8026BCD4-C781-40E8-BAB4-4870FFEFB46C}" srcOrd="1" destOrd="0" presId="urn:microsoft.com/office/officeart/2005/8/layout/radial5"/>
    <dgm:cxn modelId="{30996DD7-7F23-4CA3-954D-79123D5AA1E3}" srcId="{56D70E2D-DEAD-4B8B-9D28-E82C173CB895}" destId="{99E6641B-7565-4814-B116-613C16ADFEB2}" srcOrd="6" destOrd="0" parTransId="{F97E84F5-E66F-4C1B-B467-8E6DAB119419}" sibTransId="{167EA6CD-92BF-4A8B-9670-4BA68D47DF35}"/>
    <dgm:cxn modelId="{9F852FD9-BA34-431A-9CB8-9103AF15D53A}" srcId="{56D70E2D-DEAD-4B8B-9D28-E82C173CB895}" destId="{05ABFDF1-3879-402D-8237-2A360A8CA1B1}" srcOrd="7" destOrd="0" parTransId="{4F005623-389D-494B-A860-8A0010450DAE}" sibTransId="{09D0A816-F11C-4A12-88DC-FCD8FAE35297}"/>
    <dgm:cxn modelId="{D1F850E4-D741-47BA-BE87-80C1A8AAA928}" type="presOf" srcId="{6B2DF886-6F10-40BC-A026-37E4C2CF5B33}" destId="{1B98AC8C-6F54-47EA-8D5F-3DB073DFC2AC}" srcOrd="1" destOrd="0" presId="urn:microsoft.com/office/officeart/2005/8/layout/radial5"/>
    <dgm:cxn modelId="{2EC4A4EA-751B-498B-AE34-DE9C60EDB4A9}" srcId="{56D70E2D-DEAD-4B8B-9D28-E82C173CB895}" destId="{87C1AF83-AF45-4E83-8316-2BA7831B1F71}" srcOrd="8" destOrd="0" parTransId="{3CEF34B4-BD02-40AF-ADB4-360C85708D80}" sibTransId="{1CAB621E-6155-4515-9375-33B8D9DC605B}"/>
    <dgm:cxn modelId="{5E90CBEA-7324-4D2F-8CF4-CBBE9F773E53}" type="presOf" srcId="{F97E84F5-E66F-4C1B-B467-8E6DAB119419}" destId="{04F3758D-FB89-4047-8345-A3B83BB5ED44}" srcOrd="1" destOrd="0" presId="urn:microsoft.com/office/officeart/2005/8/layout/radial5"/>
    <dgm:cxn modelId="{EE61F1EA-3D20-42BE-8A27-D2961E36C3F0}" type="presOf" srcId="{921FDE43-EB12-4981-BB33-B0A8F97EF143}" destId="{72203B82-F0ED-4CD7-A99A-FD4E5015F74A}" srcOrd="0" destOrd="0" presId="urn:microsoft.com/office/officeart/2005/8/layout/radial5"/>
    <dgm:cxn modelId="{B3836DEC-6A08-4DAF-9080-0E778172C905}" srcId="{56D70E2D-DEAD-4B8B-9D28-E82C173CB895}" destId="{9AEAF274-C5E6-4479-8283-786006D9ED72}" srcOrd="5" destOrd="0" parTransId="{F28FCD91-B3D2-49E6-8E10-80062C59D4C5}" sibTransId="{4B7844D9-B4F9-48B1-A300-84BB1B05E046}"/>
    <dgm:cxn modelId="{719F5CEE-F004-4844-9479-51730D9BB0A3}" srcId="{56D70E2D-DEAD-4B8B-9D28-E82C173CB895}" destId="{7146305F-50AE-4BDD-9CB1-385FC2BD4F39}" srcOrd="12" destOrd="0" parTransId="{E1613A75-93D5-4E0C-A6DF-1C2262635CB4}" sibTransId="{D29E7474-F5CC-424C-85BE-305355D81154}"/>
    <dgm:cxn modelId="{492CE3EE-503B-4A73-AF39-97032BABA3E0}" type="presOf" srcId="{6B2DF886-6F10-40BC-A026-37E4C2CF5B33}" destId="{C13A42D9-769E-4D9F-934A-A9B237602260}" srcOrd="0" destOrd="0" presId="urn:microsoft.com/office/officeart/2005/8/layout/radial5"/>
    <dgm:cxn modelId="{8546BFF1-7326-41B2-8752-567B210DB50C}" type="presOf" srcId="{70C9D018-4F6E-4D41-9EA1-FA2FFB796A2B}" destId="{894C2EDC-476D-4084-BA4B-0A1F149A86A6}" srcOrd="1" destOrd="0" presId="urn:microsoft.com/office/officeart/2005/8/layout/radial5"/>
    <dgm:cxn modelId="{B24A2AF8-77DC-453A-96E0-D62082B18EF4}" srcId="{20CB5601-9D56-4A5E-803D-8CCD7AEDDFA9}" destId="{56D70E2D-DEAD-4B8B-9D28-E82C173CB895}" srcOrd="0" destOrd="0" parTransId="{C4CFE25A-A63D-4C27-AD9C-7FAB97E43251}" sibTransId="{C83A6E6C-3031-4AAA-9A97-94DD6EFCAD2C}"/>
    <dgm:cxn modelId="{DED87AFA-538F-4EFC-B6C3-B3237A632C0D}" type="presOf" srcId="{7463C4F3-907D-469B-9323-13684BB43952}" destId="{DCEA6333-7A43-4E95-8983-1C0CD12D2162}" srcOrd="0" destOrd="0" presId="urn:microsoft.com/office/officeart/2005/8/layout/radial5"/>
    <dgm:cxn modelId="{6A006FFB-7FDD-4B75-B109-5431EE1EAE3C}" srcId="{56D70E2D-DEAD-4B8B-9D28-E82C173CB895}" destId="{58F942A7-E204-4D1A-8A74-6E4749355114}" srcOrd="10" destOrd="0" parTransId="{2BC32883-E867-4CFC-9993-FA59ABDA9129}" sibTransId="{880D1E17-8140-447D-9DCF-692F3E08CD81}"/>
    <dgm:cxn modelId="{A8D17345-1F45-4A4C-8A37-A489BD739763}" type="presParOf" srcId="{3D756D19-1B4E-4AA9-88F4-CBCBA904B6C4}" destId="{7521A09B-35E1-4E80-A794-F947247792FF}" srcOrd="0" destOrd="0" presId="urn:microsoft.com/office/officeart/2005/8/layout/radial5"/>
    <dgm:cxn modelId="{99F57391-630B-4093-812C-A0A00FD54CB7}" type="presParOf" srcId="{3D756D19-1B4E-4AA9-88F4-CBCBA904B6C4}" destId="{C571292D-43CB-4E50-A639-11DC9D8DE671}" srcOrd="1" destOrd="0" presId="urn:microsoft.com/office/officeart/2005/8/layout/radial5"/>
    <dgm:cxn modelId="{E83FFE2A-6360-4FFB-83FE-4F106F7ACF52}" type="presParOf" srcId="{C571292D-43CB-4E50-A639-11DC9D8DE671}" destId="{08268C1A-8AEE-49D4-A08F-08ACCB3C208E}" srcOrd="0" destOrd="0" presId="urn:microsoft.com/office/officeart/2005/8/layout/radial5"/>
    <dgm:cxn modelId="{71A4BD1E-791B-4BFA-A8CE-1FB0A9E62974}" type="presParOf" srcId="{3D756D19-1B4E-4AA9-88F4-CBCBA904B6C4}" destId="{EB4EF080-D7FA-4AD1-91F8-25F017787D43}" srcOrd="2" destOrd="0" presId="urn:microsoft.com/office/officeart/2005/8/layout/radial5"/>
    <dgm:cxn modelId="{84B5203A-59F5-4164-BCE0-2AC9840D11CF}" type="presParOf" srcId="{3D756D19-1B4E-4AA9-88F4-CBCBA904B6C4}" destId="{E097C4EA-48B9-4E34-947B-CE1BA3CD3C01}" srcOrd="3" destOrd="0" presId="urn:microsoft.com/office/officeart/2005/8/layout/radial5"/>
    <dgm:cxn modelId="{12BBBE9F-4F76-4613-BB18-E33CD4E61A0A}" type="presParOf" srcId="{E097C4EA-48B9-4E34-947B-CE1BA3CD3C01}" destId="{1DC759AB-19C5-47BB-BAFA-BEB457D1976B}" srcOrd="0" destOrd="0" presId="urn:microsoft.com/office/officeart/2005/8/layout/radial5"/>
    <dgm:cxn modelId="{893615C6-00AC-40E0-A26B-1E66D63BF858}" type="presParOf" srcId="{3D756D19-1B4E-4AA9-88F4-CBCBA904B6C4}" destId="{E12C0E7C-C3FA-45F8-ADA1-0455F1B9B6A9}" srcOrd="4" destOrd="0" presId="urn:microsoft.com/office/officeart/2005/8/layout/radial5"/>
    <dgm:cxn modelId="{A8914B62-03CD-46FA-872D-0AB5C9B7658C}" type="presParOf" srcId="{3D756D19-1B4E-4AA9-88F4-CBCBA904B6C4}" destId="{16F01C94-4E65-43B5-A5C7-EC46EADEFAFC}" srcOrd="5" destOrd="0" presId="urn:microsoft.com/office/officeart/2005/8/layout/radial5"/>
    <dgm:cxn modelId="{566650EF-AC74-4898-9E4E-A8F76C247D61}" type="presParOf" srcId="{16F01C94-4E65-43B5-A5C7-EC46EADEFAFC}" destId="{894C2EDC-476D-4084-BA4B-0A1F149A86A6}" srcOrd="0" destOrd="0" presId="urn:microsoft.com/office/officeart/2005/8/layout/radial5"/>
    <dgm:cxn modelId="{D790E709-0598-4A95-A7A9-E0CE80012115}" type="presParOf" srcId="{3D756D19-1B4E-4AA9-88F4-CBCBA904B6C4}" destId="{3F1856ED-AF10-47FE-A366-EF3F60C66F3F}" srcOrd="6" destOrd="0" presId="urn:microsoft.com/office/officeart/2005/8/layout/radial5"/>
    <dgm:cxn modelId="{BC5887EB-A71A-4EE0-95CB-FCDDB3A34F6C}" type="presParOf" srcId="{3D756D19-1B4E-4AA9-88F4-CBCBA904B6C4}" destId="{CCCC525C-B872-47D7-B836-C672FAEED17C}" srcOrd="7" destOrd="0" presId="urn:microsoft.com/office/officeart/2005/8/layout/radial5"/>
    <dgm:cxn modelId="{49A0691E-E7B8-4831-8CCD-6E49A5840D1E}" type="presParOf" srcId="{CCCC525C-B872-47D7-B836-C672FAEED17C}" destId="{3DB4A857-C5DD-40AB-9F83-A85F37A52CD1}" srcOrd="0" destOrd="0" presId="urn:microsoft.com/office/officeart/2005/8/layout/radial5"/>
    <dgm:cxn modelId="{2C61E541-BD57-4A31-845D-0FAF084E5411}" type="presParOf" srcId="{3D756D19-1B4E-4AA9-88F4-CBCBA904B6C4}" destId="{72203B82-F0ED-4CD7-A99A-FD4E5015F74A}" srcOrd="8" destOrd="0" presId="urn:microsoft.com/office/officeart/2005/8/layout/radial5"/>
    <dgm:cxn modelId="{C21AEA62-A8E5-4126-8682-D15AAB12F491}" type="presParOf" srcId="{3D756D19-1B4E-4AA9-88F4-CBCBA904B6C4}" destId="{C13A42D9-769E-4D9F-934A-A9B237602260}" srcOrd="9" destOrd="0" presId="urn:microsoft.com/office/officeart/2005/8/layout/radial5"/>
    <dgm:cxn modelId="{E219135B-42DC-4B8B-805C-B80786814DC0}" type="presParOf" srcId="{C13A42D9-769E-4D9F-934A-A9B237602260}" destId="{1B98AC8C-6F54-47EA-8D5F-3DB073DFC2AC}" srcOrd="0" destOrd="0" presId="urn:microsoft.com/office/officeart/2005/8/layout/radial5"/>
    <dgm:cxn modelId="{30A7D7C3-D2EA-4FC1-8F72-81524BAC7C32}" type="presParOf" srcId="{3D756D19-1B4E-4AA9-88F4-CBCBA904B6C4}" destId="{DCEA6333-7A43-4E95-8983-1C0CD12D2162}" srcOrd="10" destOrd="0" presId="urn:microsoft.com/office/officeart/2005/8/layout/radial5"/>
    <dgm:cxn modelId="{AEDBC534-118C-44B8-A369-44E865219D62}" type="presParOf" srcId="{3D756D19-1B4E-4AA9-88F4-CBCBA904B6C4}" destId="{14762936-35D1-4280-A01F-9D044DB4072D}" srcOrd="11" destOrd="0" presId="urn:microsoft.com/office/officeart/2005/8/layout/radial5"/>
    <dgm:cxn modelId="{AB417FCD-51AF-4116-8EFA-A45FA3AC21C5}" type="presParOf" srcId="{14762936-35D1-4280-A01F-9D044DB4072D}" destId="{AA916E6E-49DC-4D41-A692-8A6E6A4C5A51}" srcOrd="0" destOrd="0" presId="urn:microsoft.com/office/officeart/2005/8/layout/radial5"/>
    <dgm:cxn modelId="{5180EEDE-4C95-4C2A-B4A7-06A577D045B6}" type="presParOf" srcId="{3D756D19-1B4E-4AA9-88F4-CBCBA904B6C4}" destId="{7379C07C-059B-472C-B6C9-D9B4B179B631}" srcOrd="12" destOrd="0" presId="urn:microsoft.com/office/officeart/2005/8/layout/radial5"/>
    <dgm:cxn modelId="{E0E748EC-97F8-462C-9E50-EDBD33551385}" type="presParOf" srcId="{3D756D19-1B4E-4AA9-88F4-CBCBA904B6C4}" destId="{FE72F3C4-81E7-4A59-AD24-7434986487CE}" srcOrd="13" destOrd="0" presId="urn:microsoft.com/office/officeart/2005/8/layout/radial5"/>
    <dgm:cxn modelId="{F6C16FAE-4BF4-496C-9B68-77F744FDC09A}" type="presParOf" srcId="{FE72F3C4-81E7-4A59-AD24-7434986487CE}" destId="{04F3758D-FB89-4047-8345-A3B83BB5ED44}" srcOrd="0" destOrd="0" presId="urn:microsoft.com/office/officeart/2005/8/layout/radial5"/>
    <dgm:cxn modelId="{5EBF27DE-446B-40B2-AD62-28B9706989E1}" type="presParOf" srcId="{3D756D19-1B4E-4AA9-88F4-CBCBA904B6C4}" destId="{CDF6B939-6D93-429C-BC53-3152B928187D}" srcOrd="14" destOrd="0" presId="urn:microsoft.com/office/officeart/2005/8/layout/radial5"/>
    <dgm:cxn modelId="{B7892771-4218-475B-AA96-8E11505E3BCB}" type="presParOf" srcId="{3D756D19-1B4E-4AA9-88F4-CBCBA904B6C4}" destId="{6AD70811-42CB-4ACB-83DC-A7DA529BAF06}" srcOrd="15" destOrd="0" presId="urn:microsoft.com/office/officeart/2005/8/layout/radial5"/>
    <dgm:cxn modelId="{B72EE86E-C98E-4A1F-9A81-380B090D67F2}" type="presParOf" srcId="{6AD70811-42CB-4ACB-83DC-A7DA529BAF06}" destId="{E779509A-7AE5-4231-B39C-882360F8F367}" srcOrd="0" destOrd="0" presId="urn:microsoft.com/office/officeart/2005/8/layout/radial5"/>
    <dgm:cxn modelId="{66A07869-8E5A-4DB2-907C-D7775E20B724}" type="presParOf" srcId="{3D756D19-1B4E-4AA9-88F4-CBCBA904B6C4}" destId="{986FBCA3-70F0-4D5A-A88D-B95CF8E955BC}" srcOrd="16" destOrd="0" presId="urn:microsoft.com/office/officeart/2005/8/layout/radial5"/>
    <dgm:cxn modelId="{3D09E94F-6EB4-43A1-9DB5-BF59B0DCE0D9}" type="presParOf" srcId="{3D756D19-1B4E-4AA9-88F4-CBCBA904B6C4}" destId="{A178DFBC-04B3-45FB-9144-F1157429E091}" srcOrd="17" destOrd="0" presId="urn:microsoft.com/office/officeart/2005/8/layout/radial5"/>
    <dgm:cxn modelId="{78BDA2DF-93F8-4F63-9840-AA4EF785DF6E}" type="presParOf" srcId="{A178DFBC-04B3-45FB-9144-F1157429E091}" destId="{477B33D4-2412-4DDC-995F-76EA167DAAB6}" srcOrd="0" destOrd="0" presId="urn:microsoft.com/office/officeart/2005/8/layout/radial5"/>
    <dgm:cxn modelId="{B003778A-FEAA-4B6B-9C5E-BA2AFFE0C50F}" type="presParOf" srcId="{3D756D19-1B4E-4AA9-88F4-CBCBA904B6C4}" destId="{8CB98DFE-2DD8-4385-8433-3398E04EAC59}" srcOrd="18" destOrd="0" presId="urn:microsoft.com/office/officeart/2005/8/layout/radial5"/>
    <dgm:cxn modelId="{D1FBB8C2-6C12-4430-98C4-955A4C6342E3}" type="presParOf" srcId="{3D756D19-1B4E-4AA9-88F4-CBCBA904B6C4}" destId="{E230758D-A109-4567-9FB6-34E86619A44C}" srcOrd="19" destOrd="0" presId="urn:microsoft.com/office/officeart/2005/8/layout/radial5"/>
    <dgm:cxn modelId="{F64D68C3-1C71-4577-B591-A9609AA52F62}" type="presParOf" srcId="{E230758D-A109-4567-9FB6-34E86619A44C}" destId="{F09C9A47-EC99-4B03-8265-0DC75297EB7B}" srcOrd="0" destOrd="0" presId="urn:microsoft.com/office/officeart/2005/8/layout/radial5"/>
    <dgm:cxn modelId="{B9170189-6130-4836-AD36-1E7075554070}" type="presParOf" srcId="{3D756D19-1B4E-4AA9-88F4-CBCBA904B6C4}" destId="{9BC036AB-5844-430B-A533-403B389B3606}" srcOrd="20" destOrd="0" presId="urn:microsoft.com/office/officeart/2005/8/layout/radial5"/>
    <dgm:cxn modelId="{B8945168-A435-4070-B702-5EED0825B487}" type="presParOf" srcId="{3D756D19-1B4E-4AA9-88F4-CBCBA904B6C4}" destId="{995A8AD8-FFBC-4496-978B-9D031E157694}" srcOrd="21" destOrd="0" presId="urn:microsoft.com/office/officeart/2005/8/layout/radial5"/>
    <dgm:cxn modelId="{1B671045-0C8D-448C-BAF9-F03A4E7F7CB4}" type="presParOf" srcId="{995A8AD8-FFBC-4496-978B-9D031E157694}" destId="{86EB1DC2-1FE2-447D-BCEB-B3821ACD1753}" srcOrd="0" destOrd="0" presId="urn:microsoft.com/office/officeart/2005/8/layout/radial5"/>
    <dgm:cxn modelId="{2A5B3E6C-F0C2-4B50-9C71-C8C39D756F88}" type="presParOf" srcId="{3D756D19-1B4E-4AA9-88F4-CBCBA904B6C4}" destId="{0B85E9AA-A9E8-4F73-A67E-8DA256E164D5}" srcOrd="22" destOrd="0" presId="urn:microsoft.com/office/officeart/2005/8/layout/radial5"/>
    <dgm:cxn modelId="{B5A2CB75-DD8F-4F4D-811D-7DE6074C6A15}" type="presParOf" srcId="{3D756D19-1B4E-4AA9-88F4-CBCBA904B6C4}" destId="{1CF3033E-ABCC-42E5-B6D2-AE0811D1D6D7}" srcOrd="23" destOrd="0" presId="urn:microsoft.com/office/officeart/2005/8/layout/radial5"/>
    <dgm:cxn modelId="{FE8492CD-058F-4B35-AB87-FBD10439843B}" type="presParOf" srcId="{1CF3033E-ABCC-42E5-B6D2-AE0811D1D6D7}" destId="{B8B4DB26-6F10-46BC-A57D-F045606A248E}" srcOrd="0" destOrd="0" presId="urn:microsoft.com/office/officeart/2005/8/layout/radial5"/>
    <dgm:cxn modelId="{B280D3EB-FD69-4E48-BAC9-E2690908DAAC}" type="presParOf" srcId="{3D756D19-1B4E-4AA9-88F4-CBCBA904B6C4}" destId="{29E9DB5B-88F7-4345-830A-6FD38254DAFD}" srcOrd="24" destOrd="0" presId="urn:microsoft.com/office/officeart/2005/8/layout/radial5"/>
    <dgm:cxn modelId="{BCFD5461-569E-4D21-9DAF-624909F6B664}" type="presParOf" srcId="{3D756D19-1B4E-4AA9-88F4-CBCBA904B6C4}" destId="{8C127EEF-F71C-44AE-88A8-B5897BE9B826}" srcOrd="25" destOrd="0" presId="urn:microsoft.com/office/officeart/2005/8/layout/radial5"/>
    <dgm:cxn modelId="{0E4254A5-7080-4A8F-85B6-05EBEAF0D137}" type="presParOf" srcId="{8C127EEF-F71C-44AE-88A8-B5897BE9B826}" destId="{8026BCD4-C781-40E8-BAB4-4870FFEFB46C}" srcOrd="0" destOrd="0" presId="urn:microsoft.com/office/officeart/2005/8/layout/radial5"/>
    <dgm:cxn modelId="{04D4BE23-071E-4B11-840C-FEFBB2B9BCB3}" type="presParOf" srcId="{3D756D19-1B4E-4AA9-88F4-CBCBA904B6C4}" destId="{CFE23310-D8C9-41A6-BA16-EA4B83AA9809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1A09B-35E1-4E80-A794-F947247792FF}">
      <dsp:nvSpPr>
        <dsp:cNvPr id="0" name=""/>
        <dsp:cNvSpPr/>
      </dsp:nvSpPr>
      <dsp:spPr>
        <a:xfrm>
          <a:off x="4934320" y="2423763"/>
          <a:ext cx="2117032" cy="1931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বিবাহের পর্ব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4352" y="2706595"/>
        <a:ext cx="1496968" cy="1365636"/>
      </dsp:txXfrm>
    </dsp:sp>
    <dsp:sp modelId="{C571292D-43CB-4E50-A639-11DC9D8DE671}">
      <dsp:nvSpPr>
        <dsp:cNvPr id="0" name=""/>
        <dsp:cNvSpPr/>
      </dsp:nvSpPr>
      <dsp:spPr>
        <a:xfrm rot="16200000">
          <a:off x="5633877" y="1470661"/>
          <a:ext cx="717918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722719" y="1677959"/>
        <a:ext cx="540234" cy="355367"/>
      </dsp:txXfrm>
    </dsp:sp>
    <dsp:sp modelId="{EB4EF080-D7FA-4AD1-91F8-25F017787D43}">
      <dsp:nvSpPr>
        <dsp:cNvPr id="0" name=""/>
        <dsp:cNvSpPr/>
      </dsp:nvSpPr>
      <dsp:spPr>
        <a:xfrm>
          <a:off x="5470237" y="24002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আশীর্বাদ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3303" y="177068"/>
        <a:ext cx="739066" cy="739066"/>
      </dsp:txXfrm>
    </dsp:sp>
    <dsp:sp modelId="{E097C4EA-48B9-4E34-947B-CE1BA3CD3C01}">
      <dsp:nvSpPr>
        <dsp:cNvPr id="0" name=""/>
        <dsp:cNvSpPr/>
      </dsp:nvSpPr>
      <dsp:spPr>
        <a:xfrm rot="17861538">
          <a:off x="6397013" y="1648320"/>
          <a:ext cx="708386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444568" y="1845442"/>
        <a:ext cx="530702" cy="355367"/>
      </dsp:txXfrm>
    </dsp:sp>
    <dsp:sp modelId="{E12C0E7C-C3FA-45F8-ADA1-0455F1B9B6A9}">
      <dsp:nvSpPr>
        <dsp:cNvPr id="0" name=""/>
        <dsp:cNvSpPr/>
      </dsp:nvSpPr>
      <dsp:spPr>
        <a:xfrm>
          <a:off x="6791358" y="349629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অধিবাস 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44424" y="502695"/>
        <a:ext cx="739066" cy="739066"/>
      </dsp:txXfrm>
    </dsp:sp>
    <dsp:sp modelId="{16F01C94-4E65-43B5-A5C7-EC46EADEFAFC}">
      <dsp:nvSpPr>
        <dsp:cNvPr id="0" name=""/>
        <dsp:cNvSpPr/>
      </dsp:nvSpPr>
      <dsp:spPr>
        <a:xfrm rot="19523077">
          <a:off x="7010613" y="2153963"/>
          <a:ext cx="686102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026339" y="2322887"/>
        <a:ext cx="508418" cy="355367"/>
      </dsp:txXfrm>
    </dsp:sp>
    <dsp:sp modelId="{3F1856ED-AF10-47FE-A366-EF3F60C66F3F}">
      <dsp:nvSpPr>
        <dsp:cNvPr id="0" name=""/>
        <dsp:cNvSpPr/>
      </dsp:nvSpPr>
      <dsp:spPr>
        <a:xfrm>
          <a:off x="7809826" y="1251913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বৃদ্ধিশ্রাদ্ধ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62892" y="1404979"/>
        <a:ext cx="739066" cy="739066"/>
      </dsp:txXfrm>
    </dsp:sp>
    <dsp:sp modelId="{CCCC525C-B872-47D7-B836-C672FAEED17C}">
      <dsp:nvSpPr>
        <dsp:cNvPr id="0" name=""/>
        <dsp:cNvSpPr/>
      </dsp:nvSpPr>
      <dsp:spPr>
        <a:xfrm rot="21184615">
          <a:off x="7315546" y="2892021"/>
          <a:ext cx="669519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16194" y="3021186"/>
        <a:ext cx="491835" cy="355367"/>
      </dsp:txXfrm>
    </dsp:sp>
    <dsp:sp modelId="{72203B82-F0ED-4CD7-A99A-FD4E5015F74A}">
      <dsp:nvSpPr>
        <dsp:cNvPr id="0" name=""/>
        <dsp:cNvSpPr/>
      </dsp:nvSpPr>
      <dsp:spPr>
        <a:xfrm>
          <a:off x="8292322" y="2524151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গায়ে হলুদ 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45388" y="2677217"/>
        <a:ext cx="739066" cy="739066"/>
      </dsp:txXfrm>
    </dsp:sp>
    <dsp:sp modelId="{C13A42D9-769E-4D9F-934A-A9B237602260}">
      <dsp:nvSpPr>
        <dsp:cNvPr id="0" name=""/>
        <dsp:cNvSpPr/>
      </dsp:nvSpPr>
      <dsp:spPr>
        <a:xfrm rot="1246154">
          <a:off x="7210546" y="3683215"/>
          <a:ext cx="675677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216319" y="3770167"/>
        <a:ext cx="497993" cy="355367"/>
      </dsp:txXfrm>
    </dsp:sp>
    <dsp:sp modelId="{DCEA6333-7A43-4E95-8983-1C0CD12D2162}">
      <dsp:nvSpPr>
        <dsp:cNvPr id="0" name=""/>
        <dsp:cNvSpPr/>
      </dsp:nvSpPr>
      <dsp:spPr>
        <a:xfrm>
          <a:off x="8128313" y="3874889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বর-বরণ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81379" y="4027955"/>
        <a:ext cx="739066" cy="739066"/>
      </dsp:txXfrm>
    </dsp:sp>
    <dsp:sp modelId="{14762936-35D1-4280-A01F-9D044DB4072D}">
      <dsp:nvSpPr>
        <dsp:cNvPr id="0" name=""/>
        <dsp:cNvSpPr/>
      </dsp:nvSpPr>
      <dsp:spPr>
        <a:xfrm rot="2907692">
          <a:off x="6732746" y="4322358"/>
          <a:ext cx="697926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762675" y="4374315"/>
        <a:ext cx="520242" cy="355367"/>
      </dsp:txXfrm>
    </dsp:sp>
    <dsp:sp modelId="{7379C07C-059B-472C-B6C9-D9B4B179B631}">
      <dsp:nvSpPr>
        <dsp:cNvPr id="0" name=""/>
        <dsp:cNvSpPr/>
      </dsp:nvSpPr>
      <dsp:spPr>
        <a:xfrm>
          <a:off x="7355370" y="4994690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শুভদৃষ্টি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08436" y="5147756"/>
        <a:ext cx="739066" cy="739066"/>
      </dsp:txXfrm>
    </dsp:sp>
    <dsp:sp modelId="{FE72F3C4-81E7-4A59-AD24-7434986487CE}">
      <dsp:nvSpPr>
        <dsp:cNvPr id="0" name=""/>
        <dsp:cNvSpPr/>
      </dsp:nvSpPr>
      <dsp:spPr>
        <a:xfrm rot="4569231">
          <a:off x="6024008" y="4671073"/>
          <a:ext cx="715441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091589" y="4703269"/>
        <a:ext cx="537757" cy="355367"/>
      </dsp:txXfrm>
    </dsp:sp>
    <dsp:sp modelId="{CDF6B939-6D93-429C-BC53-3152B928187D}">
      <dsp:nvSpPr>
        <dsp:cNvPr id="0" name=""/>
        <dsp:cNvSpPr/>
      </dsp:nvSpPr>
      <dsp:spPr>
        <a:xfrm>
          <a:off x="6150567" y="5627020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মালাবদল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03633" y="5780086"/>
        <a:ext cx="739066" cy="739066"/>
      </dsp:txXfrm>
    </dsp:sp>
    <dsp:sp modelId="{6AD70811-42CB-4ACB-83DC-A7DA529BAF06}">
      <dsp:nvSpPr>
        <dsp:cNvPr id="0" name=""/>
        <dsp:cNvSpPr/>
      </dsp:nvSpPr>
      <dsp:spPr>
        <a:xfrm rot="6230769">
          <a:off x="5246223" y="4671073"/>
          <a:ext cx="715441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5356326" y="4703269"/>
        <a:ext cx="537757" cy="355367"/>
      </dsp:txXfrm>
    </dsp:sp>
    <dsp:sp modelId="{986FBCA3-70F0-4D5A-A88D-B95CF8E955BC}">
      <dsp:nvSpPr>
        <dsp:cNvPr id="0" name=""/>
        <dsp:cNvSpPr/>
      </dsp:nvSpPr>
      <dsp:spPr>
        <a:xfrm>
          <a:off x="4789908" y="5627020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42974" y="5780086"/>
        <a:ext cx="739066" cy="739066"/>
      </dsp:txXfrm>
    </dsp:sp>
    <dsp:sp modelId="{A178DFBC-04B3-45FB-9144-F1157429E091}">
      <dsp:nvSpPr>
        <dsp:cNvPr id="0" name=""/>
        <dsp:cNvSpPr/>
      </dsp:nvSpPr>
      <dsp:spPr>
        <a:xfrm rot="7892308">
          <a:off x="4555000" y="4322358"/>
          <a:ext cx="697926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702755" y="4374315"/>
        <a:ext cx="520242" cy="355367"/>
      </dsp:txXfrm>
    </dsp:sp>
    <dsp:sp modelId="{8CB98DFE-2DD8-4385-8433-3398E04EAC59}">
      <dsp:nvSpPr>
        <dsp:cNvPr id="0" name=""/>
        <dsp:cNvSpPr/>
      </dsp:nvSpPr>
      <dsp:spPr>
        <a:xfrm>
          <a:off x="3585104" y="4994690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সাতপাকে বাধা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8170" y="5147756"/>
        <a:ext cx="739066" cy="739066"/>
      </dsp:txXfrm>
    </dsp:sp>
    <dsp:sp modelId="{E230758D-A109-4567-9FB6-34E86619A44C}">
      <dsp:nvSpPr>
        <dsp:cNvPr id="0" name=""/>
        <dsp:cNvSpPr/>
      </dsp:nvSpPr>
      <dsp:spPr>
        <a:xfrm rot="9553846">
          <a:off x="4099450" y="3683215"/>
          <a:ext cx="675677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271361" y="3770167"/>
        <a:ext cx="497993" cy="355367"/>
      </dsp:txXfrm>
    </dsp:sp>
    <dsp:sp modelId="{9BC036AB-5844-430B-A533-403B389B3606}">
      <dsp:nvSpPr>
        <dsp:cNvPr id="0" name=""/>
        <dsp:cNvSpPr/>
      </dsp:nvSpPr>
      <dsp:spPr>
        <a:xfrm>
          <a:off x="2812162" y="3874889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সিঁথিতে বিবাহ চিহ্ন</a:t>
          </a:r>
          <a:endParaRPr lang="en-US" sz="17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5228" y="4027955"/>
        <a:ext cx="739066" cy="739066"/>
      </dsp:txXfrm>
    </dsp:sp>
    <dsp:sp modelId="{995A8AD8-FFBC-4496-978B-9D031E157694}">
      <dsp:nvSpPr>
        <dsp:cNvPr id="0" name=""/>
        <dsp:cNvSpPr/>
      </dsp:nvSpPr>
      <dsp:spPr>
        <a:xfrm rot="11215385">
          <a:off x="4000608" y="2892021"/>
          <a:ext cx="669519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177644" y="3021186"/>
        <a:ext cx="491835" cy="355367"/>
      </dsp:txXfrm>
    </dsp:sp>
    <dsp:sp modelId="{0B85E9AA-A9E8-4F73-A67E-8DA256E164D5}">
      <dsp:nvSpPr>
        <dsp:cNvPr id="0" name=""/>
        <dsp:cNvSpPr/>
      </dsp:nvSpPr>
      <dsp:spPr>
        <a:xfrm>
          <a:off x="2648152" y="2524151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সপ্তপদী</a:t>
          </a:r>
          <a:r>
            <a:rPr lang="en-US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গমন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1218" y="2677217"/>
        <a:ext cx="739066" cy="739066"/>
      </dsp:txXfrm>
    </dsp:sp>
    <dsp:sp modelId="{1CF3033E-ABCC-42E5-B6D2-AE0811D1D6D7}">
      <dsp:nvSpPr>
        <dsp:cNvPr id="0" name=""/>
        <dsp:cNvSpPr/>
      </dsp:nvSpPr>
      <dsp:spPr>
        <a:xfrm rot="12876923">
          <a:off x="4288958" y="2153963"/>
          <a:ext cx="686102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450916" y="2322887"/>
        <a:ext cx="508418" cy="355367"/>
      </dsp:txXfrm>
    </dsp:sp>
    <dsp:sp modelId="{29E9DB5B-88F7-4345-830A-6FD38254DAFD}">
      <dsp:nvSpPr>
        <dsp:cNvPr id="0" name=""/>
        <dsp:cNvSpPr/>
      </dsp:nvSpPr>
      <dsp:spPr>
        <a:xfrm>
          <a:off x="3130649" y="1251913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বাসি বিয়ে 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3715" y="1404979"/>
        <a:ext cx="739066" cy="739066"/>
      </dsp:txXfrm>
    </dsp:sp>
    <dsp:sp modelId="{8C127EEF-F71C-44AE-88A8-B5897BE9B826}">
      <dsp:nvSpPr>
        <dsp:cNvPr id="0" name=""/>
        <dsp:cNvSpPr/>
      </dsp:nvSpPr>
      <dsp:spPr>
        <a:xfrm rot="14538462">
          <a:off x="4880273" y="1648320"/>
          <a:ext cx="708386" cy="592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5010402" y="1845442"/>
        <a:ext cx="530702" cy="355367"/>
      </dsp:txXfrm>
    </dsp:sp>
    <dsp:sp modelId="{CFE23310-D8C9-41A6-BA16-EA4B83AA9809}">
      <dsp:nvSpPr>
        <dsp:cNvPr id="0" name=""/>
        <dsp:cNvSpPr/>
      </dsp:nvSpPr>
      <dsp:spPr>
        <a:xfrm>
          <a:off x="4149117" y="349629"/>
          <a:ext cx="1045198" cy="104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latin typeface="NikoshBAN" panose="02000000000000000000" pitchFamily="2" charset="0"/>
              <a:cs typeface="NikoshBAN" panose="02000000000000000000" pitchFamily="2" charset="0"/>
            </a:rPr>
            <a:t>অষ্টমঙ্গলা</a:t>
          </a:r>
          <a:endParaRPr lang="en-US" sz="1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02183" y="502695"/>
        <a:ext cx="739066" cy="739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7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588464-8252-4A4E-9BA2-0295034B929E}"/>
              </a:ext>
            </a:extLst>
          </p:cNvPr>
          <p:cNvGrpSpPr/>
          <p:nvPr/>
        </p:nvGrpSpPr>
        <p:grpSpPr>
          <a:xfrm>
            <a:off x="648432" y="246857"/>
            <a:ext cx="10912105" cy="6134219"/>
            <a:chOff x="429050" y="246856"/>
            <a:chExt cx="8319867" cy="6134219"/>
          </a:xfrm>
        </p:grpSpPr>
        <p:sp>
          <p:nvSpPr>
            <p:cNvPr id="9" name="Pentagon 1">
              <a:extLst>
                <a:ext uri="{FF2B5EF4-FFF2-40B4-BE49-F238E27FC236}">
                  <a16:creationId xmlns:a16="http://schemas.microsoft.com/office/drawing/2014/main" id="{F9236350-F842-44C8-A79D-106B7D8FBC11}"/>
                </a:ext>
              </a:extLst>
            </p:cNvPr>
            <p:cNvSpPr/>
            <p:nvPr/>
          </p:nvSpPr>
          <p:spPr>
            <a:xfrm flipH="1">
              <a:off x="443118" y="246856"/>
              <a:ext cx="8305799" cy="685800"/>
            </a:xfrm>
            <a:prstGeom prst="homePlate">
              <a:avLst>
                <a:gd name="adj" fmla="val 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স্লাইডটি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সম্মানিত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শিক্ষকবৃন্দের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স্লাইডটি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হাইড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রাখা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Pentagon 3">
              <a:extLst>
                <a:ext uri="{FF2B5EF4-FFF2-40B4-BE49-F238E27FC236}">
                  <a16:creationId xmlns:a16="http://schemas.microsoft.com/office/drawing/2014/main" id="{CCEDE15C-EC1E-47EE-BDDC-84315DC7263B}"/>
                </a:ext>
              </a:extLst>
            </p:cNvPr>
            <p:cNvSpPr/>
            <p:nvPr/>
          </p:nvSpPr>
          <p:spPr>
            <a:xfrm flipH="1">
              <a:off x="429050" y="1313035"/>
              <a:ext cx="8305799" cy="1176279"/>
            </a:xfrm>
            <a:prstGeom prst="homePlate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পাঠ্যপুস্তকের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নির্দিষ্ট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সঙ্গে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মিলিয়ে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1" name="Pentagon 5">
              <a:extLst>
                <a:ext uri="{FF2B5EF4-FFF2-40B4-BE49-F238E27FC236}">
                  <a16:creationId xmlns:a16="http://schemas.microsoft.com/office/drawing/2014/main" id="{8CB6AB3E-C268-413F-9D32-EFE0B9CE5A6F}"/>
                </a:ext>
              </a:extLst>
            </p:cNvPr>
            <p:cNvSpPr/>
            <p:nvPr/>
          </p:nvSpPr>
          <p:spPr>
            <a:xfrm flipH="1">
              <a:off x="429050" y="2566135"/>
              <a:ext cx="8305799" cy="1176279"/>
            </a:xfrm>
            <a:prstGeom prst="homePlate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ধাপের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পূর্বেই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বিভাজন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নিবেন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2" name="Pentagon 2">
              <a:extLst>
                <a:ext uri="{FF2B5EF4-FFF2-40B4-BE49-F238E27FC236}">
                  <a16:creationId xmlns:a16="http://schemas.microsoft.com/office/drawing/2014/main" id="{C2D9F20C-07E2-474F-A235-B3527B325337}"/>
                </a:ext>
              </a:extLst>
            </p:cNvPr>
            <p:cNvSpPr/>
            <p:nvPr/>
          </p:nvSpPr>
          <p:spPr>
            <a:xfrm flipH="1">
              <a:off x="443118" y="4209256"/>
              <a:ext cx="8305799" cy="2171819"/>
            </a:xfrm>
            <a:prstGeom prst="homePlate">
              <a:avLst>
                <a:gd name="adj" fmla="val 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শ্রেণিকক্ষে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স্লাইডের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স্লাইড নো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নির্দেশনা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নোট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অনুযায়ী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পাঠদান কর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ফলপ্রসূ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তবে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ইচ্ছা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কৌশল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পাঠদান করতে পারেন।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4570EC0-8882-46ED-BFE4-EF043EEA21D4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78DC8-0FC6-42DE-B5D8-69846188C687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9A23B-1605-4FBC-A21C-B5F641FBC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8" y="1235107"/>
            <a:ext cx="3591642" cy="5162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928BFB-3CA9-416B-9CD9-0B8DAD756AD5}"/>
              </a:ext>
            </a:extLst>
          </p:cNvPr>
          <p:cNvSpPr txBox="1"/>
          <p:nvPr/>
        </p:nvSpPr>
        <p:spPr>
          <a:xfrm>
            <a:off x="4373182" y="2828835"/>
            <a:ext cx="7279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বিয়ের অনুষ্ঠান সমাপ্ত হয় যজ্ঞ এবং কতগুলো লোকাচারের মাধ্যমে।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C1604-49D0-4A86-949C-8A4046E19F9B}"/>
              </a:ext>
            </a:extLst>
          </p:cNvPr>
          <p:cNvSpPr txBox="1"/>
          <p:nvPr/>
        </p:nvSpPr>
        <p:spPr>
          <a:xfrm>
            <a:off x="1547446" y="365760"/>
            <a:ext cx="946755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একক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সময়-৩মিনিট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12877D-17AC-4F7B-B787-E82DC104F2CA}"/>
              </a:ext>
            </a:extLst>
          </p:cNvPr>
          <p:cNvGrpSpPr/>
          <p:nvPr/>
        </p:nvGrpSpPr>
        <p:grpSpPr>
          <a:xfrm>
            <a:off x="1141319" y="1409062"/>
            <a:ext cx="9851058" cy="5139103"/>
            <a:chOff x="1141319" y="1409062"/>
            <a:chExt cx="9851058" cy="51391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99C63E-D790-4F91-9AC7-AE75AD62D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845" y="1409062"/>
              <a:ext cx="5562148" cy="40398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706585-88D5-4106-B4BF-7B1F25B0D07B}"/>
                </a:ext>
              </a:extLst>
            </p:cNvPr>
            <p:cNvSpPr txBox="1"/>
            <p:nvPr/>
          </p:nvSpPr>
          <p:spPr>
            <a:xfrm>
              <a:off x="1141319" y="5717168"/>
              <a:ext cx="98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 কি?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730DBF-4136-4EAE-B9DA-06B62CD46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020677"/>
              </p:ext>
            </p:extLst>
          </p:nvPr>
        </p:nvGraphicFramePr>
        <p:xfrm>
          <a:off x="0" y="84406"/>
          <a:ext cx="11985674" cy="669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2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21A09B-35E1-4E80-A794-F94724779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1292D-43CB-4E50-A639-11DC9D8DE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4EF080-D7FA-4AD1-91F8-25F017787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7C4EA-48B9-4E34-947B-CE1BA3CD3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2C0E7C-C3FA-45F8-ADA1-0455F1B9B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01C94-4E65-43B5-A5C7-EC46EADEF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1856ED-AF10-47FE-A366-EF3F60C66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CC525C-B872-47D7-B836-C672FAEE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03B82-F0ED-4CD7-A99A-FD4E5015F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A42D9-769E-4D9F-934A-A9B23760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EA6333-7A43-4E95-8983-1C0CD12D2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762936-35D1-4280-A01F-9D044DB4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9C07C-059B-472C-B6C9-D9B4B179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72F3C4-81E7-4A59-AD24-743498648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6B939-6D93-429C-BC53-3152B928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D70811-42CB-4ACB-83DC-A7DA529BA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FBCA3-70F0-4D5A-A88D-B95CF8E95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78DFBC-04B3-45FB-9144-F1157429E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B98DFE-2DD8-4385-8433-3398E04EA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30758D-A109-4567-9FB6-34E86619A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C036AB-5844-430B-A533-403B389B3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5A8AD8-FFBC-4496-978B-9D031E15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85E9AA-A9E8-4F73-A67E-8DA256E16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F3033E-ABCC-42E5-B6D2-AE0811D1D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9DB5B-88F7-4345-830A-6FD38254D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127EEF-F71C-44AE-88A8-B5897BE9B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23310-D8C9-41A6-BA16-EA4B83AA9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017D8-E029-4DC4-97D4-C828CD5A9FCD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00EA6-D666-4F0F-8989-C03CA9EA25D0}"/>
              </a:ext>
            </a:extLst>
          </p:cNvPr>
          <p:cNvSpPr txBox="1"/>
          <p:nvPr/>
        </p:nvSpPr>
        <p:spPr>
          <a:xfrm>
            <a:off x="2352979" y="200187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বৃদ্ধিশ্রাদ্ধ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A994E2-C653-4F6F-B157-0624ADB0E6EE}"/>
              </a:ext>
            </a:extLst>
          </p:cNvPr>
          <p:cNvGrpSpPr/>
          <p:nvPr/>
        </p:nvGrpSpPr>
        <p:grpSpPr>
          <a:xfrm>
            <a:off x="1141319" y="1115315"/>
            <a:ext cx="9851058" cy="5826816"/>
            <a:chOff x="1141319" y="1115315"/>
            <a:chExt cx="9851058" cy="58268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10B868-2D6E-4ABB-A1D0-96A9AB39C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840" y="1115315"/>
              <a:ext cx="7279473" cy="45710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55A75F-4BFE-45AA-892D-382873BF7C00}"/>
                </a:ext>
              </a:extLst>
            </p:cNvPr>
            <p:cNvSpPr txBox="1"/>
            <p:nvPr/>
          </p:nvSpPr>
          <p:spPr>
            <a:xfrm>
              <a:off x="1141319" y="5618692"/>
              <a:ext cx="98510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বিবাহের দিন বা আগের দিন উভয় পক্ষই নিজ ঘরে পূর্বপুরুষদের প্রতি শ্রদ্ধা নিবেদন করে তাঁদের আশীর্বাদ কামনা করে।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6F978-CEBE-4F1B-B739-362E7AFE18BE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11ED1-DA5B-454B-93AB-439D2701B05A}"/>
              </a:ext>
            </a:extLst>
          </p:cNvPr>
          <p:cNvSpPr txBox="1"/>
          <p:nvPr/>
        </p:nvSpPr>
        <p:spPr>
          <a:xfrm>
            <a:off x="2372239" y="198031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গায়ে হলুদ (গাত্র হরিদ্রা)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F051D3-B62D-4D5F-9BDF-01DB1419024A}"/>
              </a:ext>
            </a:extLst>
          </p:cNvPr>
          <p:cNvGrpSpPr/>
          <p:nvPr/>
        </p:nvGrpSpPr>
        <p:grpSpPr>
          <a:xfrm>
            <a:off x="1689962" y="1242490"/>
            <a:ext cx="8790469" cy="5376923"/>
            <a:chOff x="1689962" y="1242490"/>
            <a:chExt cx="8790469" cy="53769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390C64-1CA5-4076-861F-4028B9D7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605" y="1242490"/>
              <a:ext cx="8479144" cy="44515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185050-5DC1-4937-B6A2-49FF656247A4}"/>
                </a:ext>
              </a:extLst>
            </p:cNvPr>
            <p:cNvSpPr txBox="1"/>
            <p:nvPr/>
          </p:nvSpPr>
          <p:spPr>
            <a:xfrm>
              <a:off x="1689962" y="5911527"/>
              <a:ext cx="87904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 অনুষ্ঠানের মধ্য দিয়েই বিবাহের আনুষ্ঠানিকতা শুরু হয়।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6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6C8CC-7D23-4E3C-BE2D-E4C03C09E675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25C89-19F8-4488-A6C9-90FB25C8EDAD}"/>
              </a:ext>
            </a:extLst>
          </p:cNvPr>
          <p:cNvSpPr txBox="1"/>
          <p:nvPr/>
        </p:nvSpPr>
        <p:spPr>
          <a:xfrm>
            <a:off x="2352978" y="208863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গায়ে হলুদ (গাত্র হরিদ্রা)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037A09-151B-43A7-8D83-EBF634C4F65A}"/>
              </a:ext>
            </a:extLst>
          </p:cNvPr>
          <p:cNvGrpSpPr/>
          <p:nvPr/>
        </p:nvGrpSpPr>
        <p:grpSpPr>
          <a:xfrm>
            <a:off x="1042485" y="1511753"/>
            <a:ext cx="10271706" cy="5107660"/>
            <a:chOff x="1042485" y="1511753"/>
            <a:chExt cx="10271706" cy="51076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DED6DF-2DDA-4A6E-8B6B-826F47876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85" y="1511753"/>
              <a:ext cx="3450882" cy="43680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55FF2A-B3DD-4C88-A1C6-614B17C87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181" y="1511753"/>
              <a:ext cx="5824010" cy="436800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FD740B-4509-41D9-9897-559D3F9361C8}"/>
                </a:ext>
              </a:extLst>
            </p:cNvPr>
            <p:cNvSpPr txBox="1"/>
            <p:nvPr/>
          </p:nvSpPr>
          <p:spPr>
            <a:xfrm>
              <a:off x="1689962" y="5911527"/>
              <a:ext cx="87904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বর-কনের স্ব স্ব বাড়িতে গায়ে হলুদ অনুষ্টিত হয়।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5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49F9E-B0D8-42E5-B307-D1715B269C18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67D78-7650-4242-BD32-F003817D3DEF}"/>
              </a:ext>
            </a:extLst>
          </p:cNvPr>
          <p:cNvSpPr txBox="1"/>
          <p:nvPr/>
        </p:nvSpPr>
        <p:spPr>
          <a:xfrm>
            <a:off x="2352979" y="194349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গায়ে হলুদ (গাত্র হরিদ্রা)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978D04-E5BD-445F-97A4-C09616FD494A}"/>
              </a:ext>
            </a:extLst>
          </p:cNvPr>
          <p:cNvGrpSpPr/>
          <p:nvPr/>
        </p:nvGrpSpPr>
        <p:grpSpPr>
          <a:xfrm>
            <a:off x="150087" y="1033052"/>
            <a:ext cx="4354285" cy="5908878"/>
            <a:chOff x="150087" y="1033052"/>
            <a:chExt cx="4354285" cy="59088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066385-4DAA-400F-8EC8-F91495AC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86" y="1033052"/>
              <a:ext cx="3395088" cy="45267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014241-2E7E-4920-82F4-5771F8C2E46F}"/>
                </a:ext>
              </a:extLst>
            </p:cNvPr>
            <p:cNvSpPr txBox="1"/>
            <p:nvPr/>
          </p:nvSpPr>
          <p:spPr>
            <a:xfrm>
              <a:off x="150087" y="5618491"/>
              <a:ext cx="43542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বড়রা ধান, দূর্বা প্রভৃতি দিয়ে আশীর্বাদ করে।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B1D2E6-CD7A-4FEB-B877-B9D185D80892}"/>
              </a:ext>
            </a:extLst>
          </p:cNvPr>
          <p:cNvGrpSpPr/>
          <p:nvPr/>
        </p:nvGrpSpPr>
        <p:grpSpPr>
          <a:xfrm>
            <a:off x="4983408" y="1033052"/>
            <a:ext cx="6244695" cy="5899140"/>
            <a:chOff x="4983408" y="1033052"/>
            <a:chExt cx="6244695" cy="58991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0B0188-CB35-4A7A-A6F6-245895626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1"/>
            <a:stretch/>
          </p:blipFill>
          <p:spPr>
            <a:xfrm>
              <a:off x="4983408" y="1033052"/>
              <a:ext cx="6244695" cy="452678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0C9C43-00A4-4A16-B821-971BC92EB548}"/>
                </a:ext>
              </a:extLst>
            </p:cNvPr>
            <p:cNvSpPr txBox="1"/>
            <p:nvPr/>
          </p:nvSpPr>
          <p:spPr>
            <a:xfrm>
              <a:off x="4983408" y="5608753"/>
              <a:ext cx="62446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ছোটরা নমস্কার করে গালে, কপালে, হাতে হলুদ মাখিয়ে দেয়।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1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0DFFB-2463-40DD-A3FD-4BB1AF7D9F70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BD85D-AA36-4B02-99B6-1F9C030EA060}"/>
              </a:ext>
            </a:extLst>
          </p:cNvPr>
          <p:cNvSpPr txBox="1"/>
          <p:nvPr/>
        </p:nvSpPr>
        <p:spPr>
          <a:xfrm>
            <a:off x="2352979" y="202054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গায়ে হলুদ (গাত্র হরিদ্রা)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9E7302-21D7-4F66-9D5A-191405A2DFEF}"/>
              </a:ext>
            </a:extLst>
          </p:cNvPr>
          <p:cNvGrpSpPr/>
          <p:nvPr/>
        </p:nvGrpSpPr>
        <p:grpSpPr>
          <a:xfrm>
            <a:off x="995446" y="1094427"/>
            <a:ext cx="10170941" cy="5655084"/>
            <a:chOff x="995446" y="1094427"/>
            <a:chExt cx="10170941" cy="56550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269516-D46C-44A6-BD94-45476370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938" y="1094427"/>
              <a:ext cx="5855962" cy="43919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0B850F-28B7-4594-ABAD-90DFBC0C0231}"/>
                </a:ext>
              </a:extLst>
            </p:cNvPr>
            <p:cNvSpPr txBox="1"/>
            <p:nvPr/>
          </p:nvSpPr>
          <p:spPr>
            <a:xfrm>
              <a:off x="995446" y="5426072"/>
              <a:ext cx="101709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গায়ে হলুদ মুলত দেহশুদ্ধিকরণ অনুষ্ঠান। কাঁচা হলুদের সাথে মেথি, সুন্ধা, সরিষা, চন্দন প্রভৃতি থাকে। এগুলো সবই সৌভাগ্যের প্রতীক।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7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D32A4-9964-41A7-A273-90B2A637F484}"/>
              </a:ext>
            </a:extLst>
          </p:cNvPr>
          <p:cNvSpPr txBox="1"/>
          <p:nvPr/>
        </p:nvSpPr>
        <p:spPr>
          <a:xfrm>
            <a:off x="2352979" y="204593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মালাবদল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AAFBE5-B6D1-4C8A-AC4B-944A08BC1CE3}"/>
              </a:ext>
            </a:extLst>
          </p:cNvPr>
          <p:cNvGrpSpPr/>
          <p:nvPr/>
        </p:nvGrpSpPr>
        <p:grpSpPr>
          <a:xfrm>
            <a:off x="894411" y="1448550"/>
            <a:ext cx="10444156" cy="5035869"/>
            <a:chOff x="894411" y="1448550"/>
            <a:chExt cx="10444156" cy="50358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50D022-0D9C-4306-AEFC-AC41330F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11" y="1448550"/>
              <a:ext cx="3339966" cy="503586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DD5BBB-B207-4D15-844C-AFC6FB9E789C}"/>
                </a:ext>
              </a:extLst>
            </p:cNvPr>
            <p:cNvSpPr txBox="1"/>
            <p:nvPr/>
          </p:nvSpPr>
          <p:spPr>
            <a:xfrm>
              <a:off x="4675837" y="2767276"/>
              <a:ext cx="66627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 তার গলার মালাটি কনের গলায় এবং একইভাবে কনেও তার গলার মালাটি বরের গলায় পরিয়ে দেয়। এই প্রক্রিয়ায় পর পর তিনবার পরস্পরের মালা বদল করা হয়।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50BEF-DB11-47EB-88F4-917C9D4F3D5E}"/>
              </a:ext>
            </a:extLst>
          </p:cNvPr>
          <p:cNvSpPr txBox="1"/>
          <p:nvPr/>
        </p:nvSpPr>
        <p:spPr>
          <a:xfrm>
            <a:off x="2352977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3E5D58-8A26-4D2F-8E60-E88A11B40BF6}"/>
              </a:ext>
            </a:extLst>
          </p:cNvPr>
          <p:cNvGrpSpPr/>
          <p:nvPr/>
        </p:nvGrpSpPr>
        <p:grpSpPr>
          <a:xfrm>
            <a:off x="3961574" y="1665343"/>
            <a:ext cx="4422073" cy="4448111"/>
            <a:chOff x="3961574" y="1665343"/>
            <a:chExt cx="4422073" cy="4448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843FBB-9470-440A-A0B0-DF6D70AAA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430" y="1665343"/>
              <a:ext cx="3766973" cy="251131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43CD4C-BEA2-4CE9-A8F5-F6EA7540CFEE}"/>
                </a:ext>
              </a:extLst>
            </p:cNvPr>
            <p:cNvSpPr txBox="1"/>
            <p:nvPr/>
          </p:nvSpPr>
          <p:spPr>
            <a:xfrm>
              <a:off x="3961574" y="4297572"/>
              <a:ext cx="442207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সম্প্রদান কর্তা দেবতাদের নাম উচ্চারণ করে উলুধ্বনি, শঙ্খধ্বনি ও আনন্দঘন পরিবেশের মধ্যে কন্যা সম্প্রদান করেন।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65F5FC-9D44-40BF-B04F-772C2BA0C02D}"/>
              </a:ext>
            </a:extLst>
          </p:cNvPr>
          <p:cNvGrpSpPr/>
          <p:nvPr/>
        </p:nvGrpSpPr>
        <p:grpSpPr>
          <a:xfrm>
            <a:off x="149997" y="1634197"/>
            <a:ext cx="4422073" cy="3595400"/>
            <a:chOff x="149997" y="1634197"/>
            <a:chExt cx="4422073" cy="3595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0F2985-AC88-4BD0-B2AD-C7316F44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97" y="1634197"/>
              <a:ext cx="3773835" cy="251131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106ADB-C296-4985-AFF6-6A066005FA86}"/>
                </a:ext>
              </a:extLst>
            </p:cNvPr>
            <p:cNvSpPr txBox="1"/>
            <p:nvPr/>
          </p:nvSpPr>
          <p:spPr>
            <a:xfrm>
              <a:off x="149997" y="4275490"/>
              <a:ext cx="44220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বিবাহের মূল পর্বই হচ্ছে সম্প্রদান।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03B37B-7689-4D6F-ABA3-39C248F5637F}"/>
              </a:ext>
            </a:extLst>
          </p:cNvPr>
          <p:cNvGrpSpPr/>
          <p:nvPr/>
        </p:nvGrpSpPr>
        <p:grpSpPr>
          <a:xfrm>
            <a:off x="8238476" y="1680171"/>
            <a:ext cx="3773365" cy="4025634"/>
            <a:chOff x="8238476" y="1680171"/>
            <a:chExt cx="3773365" cy="402563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8DB5A9-D81D-4C12-9DF7-8FC7AEE8B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476" y="1680171"/>
              <a:ext cx="3773365" cy="251100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00F92F-465E-47F0-9A9B-F0AA1EF548A8}"/>
                </a:ext>
              </a:extLst>
            </p:cNvPr>
            <p:cNvSpPr txBox="1"/>
            <p:nvPr/>
          </p:nvSpPr>
          <p:spPr>
            <a:xfrm>
              <a:off x="8520559" y="4320810"/>
              <a:ext cx="34646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বিবাহের নিদিষ্ট পোষাক পরে বর-কনেকে বিয়ের পিঁড়িতে মুখোমুখি বসাতে হয়।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1" y="0"/>
            <a:ext cx="12161838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56BBEF-0BC2-416C-8611-8EBF0A1DD5CB}"/>
              </a:ext>
            </a:extLst>
          </p:cNvPr>
          <p:cNvGrpSpPr/>
          <p:nvPr/>
        </p:nvGrpSpPr>
        <p:grpSpPr>
          <a:xfrm>
            <a:off x="0" y="0"/>
            <a:ext cx="12161837" cy="6858000"/>
            <a:chOff x="0" y="0"/>
            <a:chExt cx="1216183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65843A-5F25-45EB-ACE7-E5C533C1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7" cy="6858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0B94BF-F8B5-4530-A1AE-4F291BC687CF}"/>
                </a:ext>
              </a:extLst>
            </p:cNvPr>
            <p:cNvSpPr txBox="1"/>
            <p:nvPr/>
          </p:nvSpPr>
          <p:spPr>
            <a:xfrm>
              <a:off x="2714161" y="4034966"/>
              <a:ext cx="5341257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600" b="1" spc="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</a:t>
              </a:r>
              <a:endParaRPr lang="en-US" sz="16600" b="1" spc="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5CFBD-F81F-4614-A3B9-52ACEF5118B0}"/>
              </a:ext>
            </a:extLst>
          </p:cNvPr>
          <p:cNvSpPr txBox="1"/>
          <p:nvPr/>
        </p:nvSpPr>
        <p:spPr>
          <a:xfrm>
            <a:off x="2352977" y="190083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যজ্ঞানুষ্ঠান ও সাতপাকে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9730CE-51BB-4A1C-A9E8-9DA24F71CAEF}"/>
              </a:ext>
            </a:extLst>
          </p:cNvPr>
          <p:cNvGrpSpPr/>
          <p:nvPr/>
        </p:nvGrpSpPr>
        <p:grpSpPr>
          <a:xfrm>
            <a:off x="290284" y="1033052"/>
            <a:ext cx="11596913" cy="5646158"/>
            <a:chOff x="290284" y="1033052"/>
            <a:chExt cx="11596913" cy="56461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CB322C-90A5-443F-B18B-1F04E5E10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537" y="1033052"/>
              <a:ext cx="7564759" cy="43227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3DBC2B-5F30-4DA4-A94C-475ED075C369}"/>
                </a:ext>
              </a:extLst>
            </p:cNvPr>
            <p:cNvSpPr txBox="1"/>
            <p:nvPr/>
          </p:nvSpPr>
          <p:spPr>
            <a:xfrm>
              <a:off x="290284" y="5355771"/>
              <a:ext cx="11596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বেদ মন্ত্র উচ্চারণ করে মনের অহংকার, মান-অভিমান হিংসা-বিদ্বেষ, ঘৃনাসহ সকল অসাধু চিন্তারুপী ঘি-মাখা আমপাতা আগুনে আহুতি দিতে হয়।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0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A4C4A-60A7-4901-95ED-DB2C8EAF7449}"/>
              </a:ext>
            </a:extLst>
          </p:cNvPr>
          <p:cNvSpPr txBox="1"/>
          <p:nvPr/>
        </p:nvSpPr>
        <p:spPr>
          <a:xfrm>
            <a:off x="2352978" y="204597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যজ্ঞানুষ্ঠান ও সাতপাকে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981C53-7EB5-40FB-BEAA-A133AF655C53}"/>
              </a:ext>
            </a:extLst>
          </p:cNvPr>
          <p:cNvGrpSpPr/>
          <p:nvPr/>
        </p:nvGrpSpPr>
        <p:grpSpPr>
          <a:xfrm>
            <a:off x="290284" y="1084711"/>
            <a:ext cx="11596913" cy="5594499"/>
            <a:chOff x="290284" y="1084711"/>
            <a:chExt cx="11596913" cy="55944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16FDD0-3813-4ECD-BC4C-53D534231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674" y="1084711"/>
              <a:ext cx="7757835" cy="43122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CB214E-6666-4EFF-8372-D0697FBE75C9}"/>
                </a:ext>
              </a:extLst>
            </p:cNvPr>
            <p:cNvSpPr txBox="1"/>
            <p:nvPr/>
          </p:nvSpPr>
          <p:spPr>
            <a:xfrm>
              <a:off x="290284" y="5355771"/>
              <a:ext cx="11596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 কনে দেবপুরোহিত অগ্নিকে পর পর সাতবার প্রদক্ষিণ করে প্রণাম করতে হয়। এইভাবে সাতপাকে বেঁধে নবদম্পতি বিশুদ্ধ নব-জীবন লাভ করে।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6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03F3B-93C4-45CB-BE32-48ED40AE4CE6}"/>
              </a:ext>
            </a:extLst>
          </p:cNvPr>
          <p:cNvSpPr txBox="1"/>
          <p:nvPr/>
        </p:nvSpPr>
        <p:spPr>
          <a:xfrm>
            <a:off x="2352396" y="208863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সিঁথিতে বিবাহ চিহ্ন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D7D3EC-6531-4FE2-863B-956C629DDEDA}"/>
              </a:ext>
            </a:extLst>
          </p:cNvPr>
          <p:cNvGrpSpPr/>
          <p:nvPr/>
        </p:nvGrpSpPr>
        <p:grpSpPr>
          <a:xfrm>
            <a:off x="154786" y="1235106"/>
            <a:ext cx="11835846" cy="4461478"/>
            <a:chOff x="154786" y="1235106"/>
            <a:chExt cx="11835846" cy="44614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1E5FCC-9F3C-45BC-874B-F56C9E41F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6" y="1235106"/>
              <a:ext cx="3532560" cy="44614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0B45EE-4736-4709-9994-1D579CF80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0"/>
            <a:stretch/>
          </p:blipFill>
          <p:spPr>
            <a:xfrm>
              <a:off x="7625915" y="1235106"/>
              <a:ext cx="4364717" cy="441309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FFF609-C98B-45D1-ADCB-F123D1394ED2}"/>
              </a:ext>
            </a:extLst>
          </p:cNvPr>
          <p:cNvSpPr txBox="1"/>
          <p:nvPr/>
        </p:nvSpPr>
        <p:spPr>
          <a:xfrm>
            <a:off x="3952592" y="1664717"/>
            <a:ext cx="3429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ও যজ্ঞানুষ্ঠান শেষে বর কনের সিঁথিতে সিদুঁর পরিয়ে দেয়। অনেক স্থানে বাসি বিয়ের দিন অর্থাৎ বিয়ের পরদিন সিঁদুর পরানোর অনুষ্ঠান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FFA0B-810E-4D2D-B34A-7F1443B78823}"/>
              </a:ext>
            </a:extLst>
          </p:cNvPr>
          <p:cNvSpPr txBox="1"/>
          <p:nvPr/>
        </p:nvSpPr>
        <p:spPr>
          <a:xfrm>
            <a:off x="2085693" y="259299"/>
            <a:ext cx="7990449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জোড়ায় কাজ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- ৫মিনিট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3918F9-DD24-4F2C-8A3D-2D7228210964}"/>
              </a:ext>
            </a:extLst>
          </p:cNvPr>
          <p:cNvGrpSpPr/>
          <p:nvPr/>
        </p:nvGrpSpPr>
        <p:grpSpPr>
          <a:xfrm>
            <a:off x="2085692" y="1179513"/>
            <a:ext cx="7990449" cy="5036288"/>
            <a:chOff x="2085692" y="1179513"/>
            <a:chExt cx="7990449" cy="50362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6A6DBA-A7F7-4CF0-AE1E-99999E0B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617" y="1179513"/>
              <a:ext cx="5852598" cy="4126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6BAA17-FB15-44EF-878D-7B22A784A89B}"/>
                </a:ext>
              </a:extLst>
            </p:cNvPr>
            <p:cNvSpPr txBox="1"/>
            <p:nvPr/>
          </p:nvSpPr>
          <p:spPr>
            <a:xfrm>
              <a:off x="2085692" y="5446360"/>
              <a:ext cx="7990449" cy="76944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685800" indent="-685800" algn="ctr">
                <a:buFont typeface="Wingdings" panose="05000000000000000000" pitchFamily="2" charset="2"/>
                <a:buChar char="q"/>
              </a:pP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 অনুষ্ঠানের দুইটি পর্ব ব্যাখ্যা কর।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6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165771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পণপ্রথা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08362A-98AD-4840-BFCF-A1B06A19C551}"/>
              </a:ext>
            </a:extLst>
          </p:cNvPr>
          <p:cNvGrpSpPr/>
          <p:nvPr/>
        </p:nvGrpSpPr>
        <p:grpSpPr>
          <a:xfrm>
            <a:off x="304801" y="1162538"/>
            <a:ext cx="11524342" cy="5779479"/>
            <a:chOff x="304801" y="1162538"/>
            <a:chExt cx="11524342" cy="57794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F14E4A-86BC-4F57-8DC9-4564EA16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456" y="1162538"/>
              <a:ext cx="6970315" cy="45400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28519C-C855-4C40-A4F1-A9F6B317E662}"/>
                </a:ext>
              </a:extLst>
            </p:cNvPr>
            <p:cNvSpPr txBox="1"/>
            <p:nvPr/>
          </p:nvSpPr>
          <p:spPr>
            <a:xfrm>
              <a:off x="304801" y="5618578"/>
              <a:ext cx="115243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কন্যাকে পাত্রস্থ করার সময় বরপক্ষকে যদি নগদ অর্থ, সম্পদ প্রভৃতি  দিতে হয় তাহলে তাকে বলে পণ।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5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D3DFD-4C19-4896-93AE-8E3B2602EDD1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পণপ্রথা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0FD513-B564-49BB-A84C-2F168CAAA1E9}"/>
              </a:ext>
            </a:extLst>
          </p:cNvPr>
          <p:cNvGrpSpPr/>
          <p:nvPr/>
        </p:nvGrpSpPr>
        <p:grpSpPr>
          <a:xfrm>
            <a:off x="624107" y="1083828"/>
            <a:ext cx="10595428" cy="5807649"/>
            <a:chOff x="624107" y="1083828"/>
            <a:chExt cx="10595428" cy="58076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929361-8F9F-4588-86E2-C29E0EF31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701" y="1083828"/>
              <a:ext cx="6948431" cy="46322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BFCB14-F56A-4444-B3B3-1E9FC755C1BF}"/>
                </a:ext>
              </a:extLst>
            </p:cNvPr>
            <p:cNvSpPr txBox="1"/>
            <p:nvPr/>
          </p:nvSpPr>
          <p:spPr>
            <a:xfrm>
              <a:off x="624107" y="5691148"/>
              <a:ext cx="10595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পণপ্রথা  বা যৌতুকপ্রথা একটি সামাজিক ব্যাধি। পণ গ্রহণ এবং প্রদান দুটোই সমান অপরাধ। এই পণপ্রথা নিন্দনীয় এবং রাষ্টীয়ভাবে নিষিদ্ধ।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1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4C08B-04EE-4117-8426-DC369B53C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91" y="1225509"/>
            <a:ext cx="7300596" cy="4033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BFA806-C60C-4E9B-A4D7-E37FC54AE7DC}"/>
              </a:ext>
            </a:extLst>
          </p:cNvPr>
          <p:cNvSpPr txBox="1"/>
          <p:nvPr/>
        </p:nvSpPr>
        <p:spPr>
          <a:xfrm>
            <a:off x="798275" y="5385971"/>
            <a:ext cx="10595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জঘন্য প্রথা নির্মূল করার জন্য দরকার আমাদের দৃষ্টিভঙ্গির পরিবর্তন, সামাজিক প্রতিরোধ, নারীকে শিক্ষিত ও সচেতন করে যথাযোগ্য মর্যাদা 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1FE52-F72F-4A27-8FAB-933A068B98F6}"/>
              </a:ext>
            </a:extLst>
          </p:cNvPr>
          <p:cNvSpPr txBox="1"/>
          <p:nvPr/>
        </p:nvSpPr>
        <p:spPr>
          <a:xfrm>
            <a:off x="2352979" y="267629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পণপ্রথা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65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7C649-4513-4D2F-9BF2-567552D796DC}"/>
              </a:ext>
            </a:extLst>
          </p:cNvPr>
          <p:cNvSpPr txBox="1"/>
          <p:nvPr/>
        </p:nvSpPr>
        <p:spPr>
          <a:xfrm>
            <a:off x="1980185" y="275993"/>
            <a:ext cx="820146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E5FD8C-BF10-407D-843C-19D46CBE458A}"/>
              </a:ext>
            </a:extLst>
          </p:cNvPr>
          <p:cNvGrpSpPr/>
          <p:nvPr/>
        </p:nvGrpSpPr>
        <p:grpSpPr>
          <a:xfrm>
            <a:off x="2085692" y="1328040"/>
            <a:ext cx="7990449" cy="5178041"/>
            <a:chOff x="2085692" y="1328040"/>
            <a:chExt cx="7990449" cy="51780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D87904-CAAC-4DF5-BC84-1C32187ED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689" y="1328040"/>
              <a:ext cx="7482455" cy="42019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F2E144-A5AF-4D76-AA33-6B95245E7A6B}"/>
                </a:ext>
              </a:extLst>
            </p:cNvPr>
            <p:cNvSpPr txBox="1"/>
            <p:nvPr/>
          </p:nvSpPr>
          <p:spPr>
            <a:xfrm>
              <a:off x="2085692" y="5736640"/>
              <a:ext cx="7990449" cy="76944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685800" indent="-685800" algn="ctr">
                <a:buFont typeface="Wingdings" panose="05000000000000000000" pitchFamily="2" charset="2"/>
                <a:buChar char="q"/>
              </a:pP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পণপ্রথা অধর্ম এর কারন ব্যাখ্যা কর।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6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595298" y="1434451"/>
            <a:ext cx="10971237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বিবাহের মূল পর্ব কী?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২।একজন হিন্দু রমনীর জীবনে সবচেয়ে গুরুত্বপূর্ন ঘটনা কোনটি?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6267328" y="1952921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6266587" y="1934265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6256609" y="1934265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6276565" y="1941369"/>
            <a:ext cx="2317647" cy="376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1004222" y="2089369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বৃদ্ধিশ্রাদ্ধ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055993" y="2084349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সম্প্রদান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1004221" y="2675434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শুভদৃষ্টি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2996244" y="2616751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মালাবদল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8085405" y="4612463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8085406" y="4612463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8085404" y="4626671"/>
            <a:ext cx="2317647" cy="37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8085405" y="4609451"/>
            <a:ext cx="2317647" cy="376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004221" y="4286286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মালাবদল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3268155" y="4307384"/>
            <a:ext cx="281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সাতপাকে বাঁধা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014121" y="5041734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পণপ্রথা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3331768" y="5067476"/>
            <a:ext cx="380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সিঁথিতে সিঁদুর পরানো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3049665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0AF1C3-7216-4E70-AC79-690DA410E2BD}"/>
              </a:ext>
            </a:extLst>
          </p:cNvPr>
          <p:cNvGrpSpPr/>
          <p:nvPr/>
        </p:nvGrpSpPr>
        <p:grpSpPr>
          <a:xfrm>
            <a:off x="256896" y="1562410"/>
            <a:ext cx="10817505" cy="5211551"/>
            <a:chOff x="256896" y="1562410"/>
            <a:chExt cx="10817505" cy="52115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1FF3D8-CDA8-4ACB-BAAE-AFF8E571F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96" y="1562410"/>
              <a:ext cx="2889590" cy="43580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644424-0A19-427D-8F0D-7151EDFADDC7}"/>
                </a:ext>
              </a:extLst>
            </p:cNvPr>
            <p:cNvSpPr txBox="1"/>
            <p:nvPr/>
          </p:nvSpPr>
          <p:spPr>
            <a:xfrm>
              <a:off x="856343" y="6004520"/>
              <a:ext cx="10218058" cy="76944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বিবাহের শুভদৃষ্টি ও যজ্ঞানুষ্ঠানের যৌক্তিকতা ব্যাখ্যা কর।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E1B26A4-1582-4E81-B6C3-C1D7C8F37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73" y="1189661"/>
            <a:ext cx="6617461" cy="37161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08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1" y="0"/>
            <a:ext cx="12161838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2472F-E9CE-4CC3-B795-F269355E8699}"/>
              </a:ext>
            </a:extLst>
          </p:cNvPr>
          <p:cNvSpPr txBox="1"/>
          <p:nvPr/>
        </p:nvSpPr>
        <p:spPr>
          <a:xfrm>
            <a:off x="4093029" y="311042"/>
            <a:ext cx="5067068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207D41-7104-49F4-B821-9E5734CA7D23}"/>
              </a:ext>
            </a:extLst>
          </p:cNvPr>
          <p:cNvGrpSpPr/>
          <p:nvPr/>
        </p:nvGrpSpPr>
        <p:grpSpPr>
          <a:xfrm>
            <a:off x="931429" y="463060"/>
            <a:ext cx="10725853" cy="5898099"/>
            <a:chOff x="931429" y="463060"/>
            <a:chExt cx="10725853" cy="58980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931429" y="3683503"/>
              <a:ext cx="4612480" cy="26776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horen.dash@gmail.com</a:t>
              </a:r>
              <a:endParaRPr lang="en-US" sz="12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1526" y="1545414"/>
              <a:ext cx="3515756" cy="481574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3AAB29-7EB1-436C-BE5D-75DC7AF0C127}"/>
                </a:ext>
              </a:extLst>
            </p:cNvPr>
            <p:cNvSpPr/>
            <p:nvPr/>
          </p:nvSpPr>
          <p:spPr>
            <a:xfrm>
              <a:off x="9469407" y="2560851"/>
              <a:ext cx="986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৪র্থ -অধ্যায়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5E7F-2BC4-407D-9955-8EF4D29057BB}"/>
                </a:ext>
              </a:extLst>
            </p:cNvPr>
            <p:cNvSpPr/>
            <p:nvPr/>
          </p:nvSpPr>
          <p:spPr>
            <a:xfrm rot="20316463">
              <a:off x="8171500" y="2376185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পাঠ-১ ও 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85225-E0D0-435E-9929-B95AD610727A}"/>
                </a:ext>
              </a:extLst>
            </p:cNvPr>
            <p:cNvSpPr/>
            <p:nvPr/>
          </p:nvSpPr>
          <p:spPr>
            <a:xfrm>
              <a:off x="9153422" y="5565504"/>
              <a:ext cx="17443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 ২৯/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11</a:t>
              </a:r>
              <a:r>
                <a:rPr lang="bn-IN" b="1" dirty="0">
                  <a:latin typeface="NikoshBAN" panose="02000000000000000000" pitchFamily="2" charset="0"/>
                  <a:cs typeface="NikoshBAN" panose="02000000000000000000" pitchFamily="2" charset="0"/>
                </a:rPr>
                <a:t>/২০১৯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2F801E-A33B-437A-9E89-DC7DABF17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4" t="5958" r="30897"/>
            <a:stretch/>
          </p:blipFill>
          <p:spPr>
            <a:xfrm>
              <a:off x="1063922" y="463060"/>
              <a:ext cx="2524550" cy="290384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988F77-294D-4FBB-AC0E-132291464DFD}"/>
              </a:ext>
            </a:extLst>
          </p:cNvPr>
          <p:cNvGrpSpPr/>
          <p:nvPr/>
        </p:nvGrpSpPr>
        <p:grpSpPr>
          <a:xfrm>
            <a:off x="18098" y="1"/>
            <a:ext cx="12161838" cy="6858000"/>
            <a:chOff x="18098" y="1"/>
            <a:chExt cx="1216183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33EC0A-A7B4-4F2E-B576-6553BD660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8" y="1"/>
              <a:ext cx="12161838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1E0206-0F4A-4EFD-B85C-1989B5C5191B}"/>
                </a:ext>
              </a:extLst>
            </p:cNvPr>
            <p:cNvSpPr txBox="1"/>
            <p:nvPr/>
          </p:nvSpPr>
          <p:spPr>
            <a:xfrm rot="19496484">
              <a:off x="176714" y="544915"/>
              <a:ext cx="414668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1500" b="1" spc="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1500" b="1" spc="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D0870-AB14-41AD-9111-3F2B252C2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" y="1188061"/>
            <a:ext cx="4074705" cy="2586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2352979" y="239146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983D3-64ED-4329-9BF6-D13CC6755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17" y="3892406"/>
            <a:ext cx="4074706" cy="2712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353F3C-0916-495B-91D9-8D7099283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57" y="1188061"/>
            <a:ext cx="3900548" cy="2600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FB4644-5CAF-4FA1-9DE6-285F6A8BB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44" y="3906384"/>
            <a:ext cx="4022168" cy="27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35754-10AC-4506-BA80-D924978B0765}"/>
              </a:ext>
            </a:extLst>
          </p:cNvPr>
          <p:cNvSpPr txBox="1"/>
          <p:nvPr/>
        </p:nvSpPr>
        <p:spPr>
          <a:xfrm>
            <a:off x="2352979" y="324898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অনুষ্ঠানের পর্বসমূহ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A3FF3-252A-43CD-B6FB-0E9F92AD3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69" y="1339184"/>
            <a:ext cx="7907943" cy="5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1308294" y="499407"/>
            <a:ext cx="9312814" cy="6032421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কি বলতে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অনুষ্ঠানের পর্বসমূহ ব্যাখ্যা করতে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“পণপ্রথা অধর্ম” এর কারণ ব্যাখ্যা করতে পারবে।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49439-0B9C-40C9-A43F-90EDE2464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00" y="1235106"/>
            <a:ext cx="6698437" cy="4457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75A0F4-ED23-4EF8-A2D7-2E86ED7DAAF3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5D9C9-A4EB-4292-A777-058A33DFB1B1}"/>
              </a:ext>
            </a:extLst>
          </p:cNvPr>
          <p:cNvSpPr txBox="1"/>
          <p:nvPr/>
        </p:nvSpPr>
        <p:spPr>
          <a:xfrm>
            <a:off x="341299" y="5833590"/>
            <a:ext cx="1147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হিন্দু বিবাহে কতগুলো বিধিবিধান শাস্ত্রীয়, কতগুলো অনুষ্ঠান স্ত্রী-আচার।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6B962-F842-424C-90ED-D8CB947AA9A3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082B6-0868-46B0-87A7-E26C8FD6B2FD}"/>
              </a:ext>
            </a:extLst>
          </p:cNvPr>
          <p:cNvSpPr txBox="1"/>
          <p:nvPr/>
        </p:nvSpPr>
        <p:spPr>
          <a:xfrm>
            <a:off x="1141319" y="5717168"/>
            <a:ext cx="98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কোন চুক্তি নয়, জীবনের সর্বশ্রেষ্ঠ সংস্কারমূলক অধ্যায়।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FF5F7-7AFB-4BA3-AEAB-C6724E67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34" y="1136633"/>
            <a:ext cx="7337229" cy="41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D564DB-0FF7-4636-AFB4-4F1EFC6B2972}"/>
              </a:ext>
            </a:extLst>
          </p:cNvPr>
          <p:cNvSpPr/>
          <p:nvPr/>
        </p:nvSpPr>
        <p:spPr>
          <a:xfrm>
            <a:off x="0" y="0"/>
            <a:ext cx="12161837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A4D11-C966-443A-A556-F08D9145EB02}"/>
              </a:ext>
            </a:extLst>
          </p:cNvPr>
          <p:cNvSpPr txBox="1"/>
          <p:nvPr/>
        </p:nvSpPr>
        <p:spPr>
          <a:xfrm>
            <a:off x="2352979" y="202055"/>
            <a:ext cx="745587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1008F-3319-46C7-8FD0-A53374F81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96" y="1235107"/>
            <a:ext cx="7392453" cy="4152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C7417-0B8A-4B39-9DD4-F4E338A4C7E3}"/>
              </a:ext>
            </a:extLst>
          </p:cNvPr>
          <p:cNvSpPr txBox="1"/>
          <p:nvPr/>
        </p:nvSpPr>
        <p:spPr>
          <a:xfrm>
            <a:off x="154744" y="5393604"/>
            <a:ext cx="1183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শুভলগ্নে নারায়ণ, অগ্নি, গুরু, পুরোহিত, আত্নীয়, এবং আমন্ত্রীত অতিথীগণকে সাক্ষী রেখে মঙ্গলমন্ত্রের উচ্চারণ, উলুধ্বনি ও শঙ্খধ্বনির মাধ্যমে বিবাহ অনুষ্ঠান সম্পন্ন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704</Words>
  <Application>Microsoft Office PowerPoint</Application>
  <PresentationFormat>Custom</PresentationFormat>
  <Paragraphs>119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114</cp:revision>
  <dcterms:created xsi:type="dcterms:W3CDTF">2019-11-12T14:46:08Z</dcterms:created>
  <dcterms:modified xsi:type="dcterms:W3CDTF">2019-11-29T12:16:51Z</dcterms:modified>
</cp:coreProperties>
</file>