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F4ACF-FE33-479D-B287-EEA906BFECD9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65FC7-6F35-4015-AACB-1F2D08CC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2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45D5-793B-4BF6-8D85-B8752D3CD7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4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45D5-793B-4BF6-8D85-B8752D3CD7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1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45D5-793B-4BF6-8D85-B8752D3CD7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68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45D5-793B-4BF6-8D85-B8752D3CD7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60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45D5-793B-4BF6-8D85-B8752D3CD7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49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9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2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7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9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6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4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9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8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C4DC-08B9-4EDC-A49A-E810E925A6EF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7DE17-E7CB-4938-8D3B-6FF28C92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41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49" y="168812"/>
            <a:ext cx="11816860" cy="647113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7" name="Rectangle 6"/>
          <p:cNvSpPr/>
          <p:nvPr/>
        </p:nvSpPr>
        <p:spPr>
          <a:xfrm>
            <a:off x="400991" y="533400"/>
            <a:ext cx="1118940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6000" b="1" cap="none" spc="50" dirty="0" smtClean="0">
                <a:ln w="11430"/>
                <a:solidFill>
                  <a:srgbClr val="00CC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আজকের ক্লাসে সবাইকে </a:t>
            </a:r>
            <a:r>
              <a:rPr lang="bn-IN" sz="6000" b="1" spc="50" dirty="0" smtClean="0">
                <a:ln w="11430"/>
                <a:solidFill>
                  <a:srgbClr val="00CC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endParaRPr lang="en-US" sz="6000" b="1" cap="none" spc="50" dirty="0">
              <a:ln w="11430"/>
              <a:solidFill>
                <a:srgbClr val="00CC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31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550" y="430264"/>
            <a:ext cx="3756075" cy="24121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999" y="430263"/>
            <a:ext cx="4011125" cy="24121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292" y="3305808"/>
            <a:ext cx="4138538" cy="250130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" t="971" r="-287" b="26699"/>
          <a:stretch/>
        </p:blipFill>
        <p:spPr>
          <a:xfrm>
            <a:off x="1153550" y="3305808"/>
            <a:ext cx="3756075" cy="250130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01488" y="5988658"/>
            <a:ext cx="720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 দেখে কাজের বর্ণনা দিতে পারবে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01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64" y="836412"/>
            <a:ext cx="3414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</a:t>
            </a:r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0160" y="2471737"/>
            <a:ext cx="10278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১।লাঙ্গল ও ট্রাক্টরের কাজের সুবিধা ও অসুবিধা সমূহগুলো লেখ ।  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0160" y="3799285"/>
            <a:ext cx="10672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২।আধুনিক প্রযুক্তি কৃষি ক্ষেত্রে সময়ের অপচয় রোধ করে ব্যাখা কর ।     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206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3614" y="402059"/>
            <a:ext cx="62579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মূল্যায়ন -    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8813" y="2243138"/>
            <a:ext cx="86725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১।ছবির কোনটি কৃষি কাজে লাগে ?  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1" y="3068554"/>
            <a:ext cx="8772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২।কয়েকটি আধুনিক ও সনাতন যন্ত্রপাতির নাম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বল।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348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1763" y="571500"/>
            <a:ext cx="7929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কাজঃ 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891" y="1714501"/>
            <a:ext cx="111948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১।কৃষি প্রধান বাংলাদেশের   উন্নয়নে আধুনিক প্রযুক্তি ও আধুনিক যন্ত্রপাতির প্রয়োজনীয়তা ব্যাখ্যা কর ।                   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296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15978" y="-17979"/>
            <a:ext cx="4443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bn-BD" sz="16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dirty="0" smtClean="0">
                <a:solidFill>
                  <a:srgbClr val="002060"/>
                </a:solidFill>
              </a:rPr>
              <a:t> 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634" y="2171699"/>
            <a:ext cx="8498682" cy="39031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91054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159" y="275595"/>
            <a:ext cx="3746375" cy="29767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14" y="430798"/>
            <a:ext cx="3886200" cy="28215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34572" y="3899839"/>
          <a:ext cx="5247250" cy="2652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31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মোঃ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হারুন অর রশিদ</a:t>
                      </a:r>
                      <a:endParaRPr lang="en-US" sz="3200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1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NikoshBAN" pitchFamily="2" charset="0"/>
                          <a:cs typeface="NikoshBAN" pitchFamily="2" charset="0"/>
                        </a:rPr>
                        <a:t>সহকারী শিক্ষক (কম্পিউটার)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1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NikoshBAN" pitchFamily="2" charset="0"/>
                          <a:cs typeface="NikoshBAN" pitchFamily="2" charset="0"/>
                        </a:rPr>
                        <a:t>জোত</a:t>
                      </a:r>
                      <a:r>
                        <a:rPr lang="en-US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আতাউল্যা দাখিল মাদ্রাসা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1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NikoshBAN" pitchFamily="2" charset="0"/>
                          <a:cs typeface="NikoshBAN" pitchFamily="2" charset="0"/>
                        </a:rPr>
                        <a:t>গোপালপুর,</a:t>
                      </a:r>
                      <a:r>
                        <a:rPr lang="en-US" sz="3200" baseline="0" dirty="0" smtClean="0">
                          <a:latin typeface="NikoshBAN" pitchFamily="2" charset="0"/>
                          <a:cs typeface="NikoshBAN" pitchFamily="2" charset="0"/>
                        </a:rPr>
                        <a:t> টাংগাইল।</a:t>
                      </a:r>
                      <a:endParaRPr lang="en-US" sz="3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493606" y="262018"/>
            <a:ext cx="3276600" cy="1015663"/>
          </a:xfrm>
          <a:prstGeom prst="rect">
            <a:avLst/>
          </a:prstGeom>
          <a:noFill/>
          <a:scene3d>
            <a:camera prst="obliqueTopRight"/>
            <a:lightRig rig="contrasting" dir="t">
              <a:rot lat="0" lon="0" rev="4500000"/>
            </a:lightRig>
          </a:scene3d>
          <a:sp3d>
            <a:bevelT w="139700" h="139700" prst="divot"/>
          </a:sp3d>
        </p:spPr>
        <p:txBody>
          <a:bodyPr wrap="square" lIns="91440" tIns="45720" rIns="91440" bIns="45720">
            <a:spAutoFit/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all" dirty="0" err="1" smtClean="0">
                <a:ln w="0"/>
                <a:gradFill flip="none" rotWithShape="1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cap="all" dirty="0">
              <a:ln w="0"/>
              <a:gradFill flip="none" rotWithShape="1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6625884" y="3899839"/>
          <a:ext cx="5148774" cy="2584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259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**শ্রেণিঃ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bn-BD" sz="280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৬ষ্ঠ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470">
                <a:tc>
                  <a:txBody>
                    <a:bodyPr/>
                    <a:lstStyle/>
                    <a:p>
                      <a:pPr>
                        <a:tabLst>
                          <a:tab pos="4057650" algn="l"/>
                        </a:tabLs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**বিষয়ঃ </a:t>
                      </a:r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কৃষি শিক্ষা</a:t>
                      </a:r>
                      <a:endParaRPr lang="en-US" sz="28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47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**অধ্যায়ঃ </a:t>
                      </a:r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২য়</a:t>
                      </a:r>
                      <a:endParaRPr lang="en-US" sz="28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559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**সময়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ঃ ৫০ মিনিট **তারিখ 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২৫/11/১৯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Down Arrow 12"/>
          <p:cNvSpPr/>
          <p:nvPr/>
        </p:nvSpPr>
        <p:spPr>
          <a:xfrm>
            <a:off x="5781822" y="1263726"/>
            <a:ext cx="838200" cy="2429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79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0978" y="301744"/>
            <a:ext cx="29432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66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r>
              <a:rPr lang="bn-BD" sz="6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7404" y="1337360"/>
            <a:ext cx="7586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 -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7452" y="2419142"/>
            <a:ext cx="6283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১.কৃষি প্রযুক্তি কী তা বলতে পারবে ।</a:t>
            </a:r>
            <a:endParaRPr lang="en-US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3366434"/>
            <a:ext cx="8586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২.কৃষি যন্ত্র প্রয়োগ করতে পারবে ।     </a:t>
            </a:r>
            <a:endParaRPr lang="en-US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7452" y="4448216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৩.সহজ লভ্য কৃষি যন্ত্র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সুবিধা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ব্যাখা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 ।     </a:t>
            </a:r>
            <a:endParaRPr lang="en-US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890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196" y="1544585"/>
            <a:ext cx="4964987" cy="37719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7" y="1544585"/>
            <a:ext cx="5107011" cy="36674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688468" y="264461"/>
            <a:ext cx="68722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কি দেখছ ? 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38" y="6043613"/>
            <a:ext cx="441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4413" y="6182560"/>
            <a:ext cx="100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99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6985" y="335578"/>
            <a:ext cx="78919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কৃষিপ্রযুক্তি ও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যন্ত্রপাতির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ধারনা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ব্যবহার </a:t>
            </a:r>
            <a:r>
              <a:rPr lang="bn-BD" sz="8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</a:t>
            </a:r>
            <a:endParaRPr lang="en-US" sz="8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638" y="2600325"/>
            <a:ext cx="3676650" cy="261461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1658383"/>
            <a:ext cx="4829176" cy="44984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35978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232" y="2071687"/>
            <a:ext cx="2235995" cy="1828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" y="264319"/>
            <a:ext cx="5650708" cy="430053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0" y="5330966"/>
            <a:ext cx="67579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ট্রাক্টর দ্বারা  জমি চাষ করলে কি সুবিধা পাওয়া যায়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86688" y="214312"/>
            <a:ext cx="4014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86687" y="851291"/>
            <a:ext cx="4014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3" y="353620"/>
            <a:ext cx="5129211" cy="42005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6757987" y="5330965"/>
            <a:ext cx="54340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সারিবদ্ধ ভাবে ধান রোপনের সুবিধা কী ?       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833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7" y="396635"/>
            <a:ext cx="5505450" cy="3953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23838" y="4814798"/>
            <a:ext cx="7143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6">
                    <a:lumMod val="50000"/>
                  </a:schemeClr>
                </a:solidFill>
              </a:rPr>
              <a:t>গরু দ্বারা জমি চাষ করলে অসুবিধা কী ?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827" y="396635"/>
            <a:ext cx="5148262" cy="3953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6172200" y="4671918"/>
            <a:ext cx="5832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এভাবে ধান রোপনের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অসুবিধা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?  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60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14" y="618979"/>
            <a:ext cx="7441809" cy="40233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827858" y="5103681"/>
            <a:ext cx="5245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 কী দেখচ্ছ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      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2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034" y="554525"/>
            <a:ext cx="7709096" cy="421866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814272" y="5088650"/>
            <a:ext cx="6187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ছবিটাতে কী করছে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    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70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203</Words>
  <Application>Microsoft Office PowerPoint</Application>
  <PresentationFormat>Widescreen</PresentationFormat>
  <Paragraphs>42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harun</dc:creator>
  <cp:lastModifiedBy>harun</cp:lastModifiedBy>
  <cp:revision>5</cp:revision>
  <dcterms:created xsi:type="dcterms:W3CDTF">2019-11-29T13:15:42Z</dcterms:created>
  <dcterms:modified xsi:type="dcterms:W3CDTF">2019-11-29T13:26:10Z</dcterms:modified>
</cp:coreProperties>
</file>