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3" r:id="rId5"/>
    <p:sldId id="260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2846A-302F-49BD-A9D8-57095361EF0A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CACE2-17A1-4E10-AFF6-AB4ED0BD47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2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ACE2-17A1-4E10-AFF6-AB4ED0BD47F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22316-7DF5-4660-A81E-56F1BE3C92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22316-7DF5-4660-A81E-56F1BE3C92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23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22316-7DF5-4660-A81E-56F1BE3C92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7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9958-7949-4B77-863A-FD0DD15194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F9450-A93A-439C-B7A5-5F88FA894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6400800" cy="1752600"/>
          </a:xfrm>
        </p:spPr>
        <p:txBody>
          <a:bodyPr>
            <a:normAutofit/>
          </a:bodyPr>
          <a:lstStyle/>
          <a:p>
            <a:r>
              <a:rPr lang="bn-IN" sz="8000" b="1" i="1" dirty="0" smtClean="0">
                <a:solidFill>
                  <a:srgbClr val="C00000"/>
                </a:solidFill>
              </a:rPr>
              <a:t>শুভেচ্ছা </a:t>
            </a:r>
            <a:endParaRPr lang="en-US" sz="8000" b="1" i="1" dirty="0">
              <a:solidFill>
                <a:srgbClr val="C00000"/>
              </a:solidFill>
            </a:endParaRPr>
          </a:p>
        </p:txBody>
      </p:sp>
      <p:pic>
        <p:nvPicPr>
          <p:cNvPr id="7" name="Picture 6" descr="2-54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809750"/>
            <a:ext cx="4191000" cy="42862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images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09600"/>
            <a:ext cx="1838325" cy="2495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images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609600"/>
            <a:ext cx="1838325" cy="2495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5636"/>
            <a:ext cx="8229600" cy="5710527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82296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2270008"/>
            <a:ext cx="373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1.পল্লীসমাজ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2.দেবদাস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3.শ্রীকান্ত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4.গৃহদাহ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5.দেনাপাওনা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6.পথের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দাবী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7.শেষপ্রশ্ন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32296" y="685800"/>
            <a:ext cx="3249304" cy="1143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বিখ্যাত উপন্যাসঃ</a:t>
            </a:r>
          </a:p>
        </p:txBody>
      </p:sp>
    </p:spTree>
    <p:extLst>
      <p:ext uri="{BB962C8B-B14F-4D97-AF65-F5344CB8AC3E}">
        <p14:creationId xmlns:p14="http://schemas.microsoft.com/office/powerpoint/2010/main" val="96971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46482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শরৎচন্দ্র চট্রোপাধ্যায় রচিত বিখ্যাত উপন্যাস গুলোর নাম লিখ 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শরৎচন্দ্র চট্রোপাধ্যায় ঢাকা বিশ্ববিদ্যালয় থেকে কোন উপাধি লাভ করেন?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শরৎচন্দ্র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চট্রোপাধ্যায় রচিত কোন উপন্যাস প্রকাশিত হলে সাহিত্যিক খ্যাতি ছড়িয়ে পড়ে?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0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BD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35814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১।ভজন         -     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২।দোর          -       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৩।কুঞ্জ    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৪।বেরিবেরি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-  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৫।পাণ্ডুর        –        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0" y="1752600"/>
            <a:ext cx="3276600" cy="838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1295400" y="2514600"/>
            <a:ext cx="2667000" cy="10668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লিখঃ </a:t>
            </a:r>
          </a:p>
        </p:txBody>
      </p:sp>
    </p:spTree>
    <p:extLst>
      <p:ext uri="{BB962C8B-B14F-4D97-AF65-F5344CB8AC3E}">
        <p14:creationId xmlns:p14="http://schemas.microsoft.com/office/powerpoint/2010/main" val="23820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82296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132835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মালিবৌ অতিথিকে তাড়িয়ে দিত কেন?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২।লেখক কুকুরটিকে অতিথি বলেছেন কেন 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14600" y="1909318"/>
            <a:ext cx="342900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4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6600" i="1" dirty="0" smtClean="0">
                <a:solidFill>
                  <a:schemeClr val="accent2">
                    <a:lumMod val="75000"/>
                  </a:schemeClr>
                </a:solidFill>
              </a:rPr>
              <a:t>সবাইকে ধন্যবাদ</a:t>
            </a:r>
            <a:endParaRPr lang="en-US" sz="6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 descr="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8382000" cy="495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0" y="4724400"/>
            <a:ext cx="6400800" cy="2362200"/>
          </a:xfrm>
        </p:spPr>
        <p:txBody>
          <a:bodyPr>
            <a:normAutofit/>
          </a:bodyPr>
          <a:lstStyle/>
          <a:p>
            <a:r>
              <a:rPr lang="bn-IN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1" y="762000"/>
            <a:ext cx="7772400" cy="5486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1" y="762000"/>
            <a:ext cx="45719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43000" y="1015621"/>
            <a:ext cx="3276600" cy="8131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bn-IN" dirty="0">
                <a:solidFill>
                  <a:schemeClr val="tx1"/>
                </a:solidFill>
              </a:rPr>
              <a:t/>
            </a:r>
            <a:br>
              <a:rPr lang="bn-IN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57800" y="914400"/>
            <a:ext cx="2971800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0120" y="2590800"/>
            <a:ext cx="38404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bn-IN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১ম পত্র </a:t>
            </a:r>
          </a:p>
          <a:p>
            <a:r>
              <a:rPr lang="bn-IN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IN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endParaRPr lang="bn-BD" sz="36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বিসয়ঃ </a:t>
            </a:r>
            <a:r>
              <a:rPr lang="bn-BD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অতিথির স্মৃতি</a:t>
            </a:r>
          </a:p>
          <a:p>
            <a:r>
              <a:rPr lang="bn-IN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৫০মিঃ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24384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নারায়ণ বিশ্বাস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সহঃ শিক্ষক (আই,সি টি)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ফলতিতা শশধর সমাজ কল্যান মাধ্যমিক বিদ্যলয়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ফকিরহাট, বাগেরহাট।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c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4419600" cy="257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sce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44196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1200" y="228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 প্রতি লক্ষ করি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3845"/>
            <a:ext cx="8458200" cy="1981200"/>
          </a:xfrm>
        </p:spPr>
        <p:txBody>
          <a:bodyPr>
            <a:no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আমরা কি দেখতে </a:t>
            </a:r>
            <a:b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পাচ্ছি?</a:t>
            </a:r>
            <a:b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3657600"/>
          </a:xfrm>
        </p:spPr>
        <p:txBody>
          <a:bodyPr>
            <a:normAutofit lnSpcReduction="10000"/>
          </a:bodyPr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আতিথিদের আপ্পায়নের ব্যবস্থা।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</a:p>
          <a:p>
            <a:r>
              <a:rPr lang="bn-IN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এসো আজ আমরা </a:t>
            </a:r>
          </a:p>
          <a:p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অতিথির স্মৃতি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 আলোচনা করি।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dirty="0" smtClean="0">
                <a:solidFill>
                  <a:schemeClr val="tx1"/>
                </a:solidFill>
              </a:rPr>
              <a:t>   </a:t>
            </a:r>
            <a:r>
              <a:rPr lang="bn-IN" dirty="0" smtClean="0"/>
              <a:t>                             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525963"/>
          </a:xfrm>
        </p:spPr>
        <p:txBody>
          <a:bodyPr>
            <a:normAutofit/>
          </a:bodyPr>
          <a:lstStyle/>
          <a:p>
            <a:r>
              <a:rPr lang="bn-BD" sz="72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অতিথির স্মৃতি</a:t>
            </a:r>
          </a:p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শরৎচন্দ্র চট্রোপাধ্যায়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8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শেষে </a:t>
            </a:r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শিক্ষার্থীরা....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eriod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অপরাজেয়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কথা শিল্পী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শরৎচন্দ্র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চট্রোপাধ্যায়ের জীবন সম্পর্কে জানতে পারবে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।মানবেতর প্রাণীর প্রতির সহানুভূতিশীল হতে শিখবে ,,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অসহায়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প্রাণীর প্রতি মানুষের মমত্ববোধের পরিচয় পাবে । 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2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ce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8443"/>
            <a:ext cx="5334000" cy="553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33700" y="5943600"/>
            <a:ext cx="22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শরৎচন্দ্র চট্রোপাধ্যায়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(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জন্মঃ ১৮৭৬ সালে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endParaRPr lang="bn-BD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n-BD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n-BD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১৯০৭ সালে 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 পত্রিকায় 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“বড় দিদি’’ উপন্যাস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bn-BD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n-BD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(মৃত্যুঃ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১৯৩৮ খ্রীঃ)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sce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2209801"/>
            <a:ext cx="10668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886200" y="1981200"/>
            <a:ext cx="16764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5400000">
            <a:off x="4389678" y="3839882"/>
            <a:ext cx="593158" cy="381000"/>
          </a:xfrm>
          <a:prstGeom prst="rightArrow">
            <a:avLst>
              <a:gd name="adj1" fmla="val 100000"/>
              <a:gd name="adj2" fmla="val 115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468368" y="1638300"/>
            <a:ext cx="408389" cy="266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2819400" y="27813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1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 প্রতিভার স্বীকৃতি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কলকাতা বিশ্ববিদ্যালয় থেকে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জগত্তারিণী স্বর্ণপদক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ঢাকা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232</Words>
  <Application>Microsoft Office PowerPoint</Application>
  <PresentationFormat>On-screen Show (4:3)</PresentationFormat>
  <Paragraphs>73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চিত্রে আমরা কি দেখতে  পাচ্ছি? </vt:lpstr>
      <vt:lpstr>আজকের পাঠ</vt:lpstr>
      <vt:lpstr>শিখন ফল</vt:lpstr>
      <vt:lpstr>PowerPoint Presentation</vt:lpstr>
      <vt:lpstr>PowerPoint Presentation</vt:lpstr>
      <vt:lpstr>সাহিত্য প্রতিভার স্বীকৃতি</vt:lpstr>
      <vt:lpstr>PowerPoint Presentation</vt:lpstr>
      <vt:lpstr>দলীয় কাজঃ</vt:lpstr>
      <vt:lpstr>PowerPoint Presentation</vt:lpstr>
      <vt:lpstr>PowerPoint Presentation</vt:lpstr>
      <vt:lpstr>সবাইকে ধন্যবাদ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user</dc:creator>
  <cp:lastModifiedBy>asus</cp:lastModifiedBy>
  <cp:revision>60</cp:revision>
  <dcterms:created xsi:type="dcterms:W3CDTF">2019-04-08T14:58:37Z</dcterms:created>
  <dcterms:modified xsi:type="dcterms:W3CDTF">2019-11-29T17:41:39Z</dcterms:modified>
</cp:coreProperties>
</file>