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1" r:id="rId4"/>
    <p:sldId id="257" r:id="rId5"/>
    <p:sldId id="258" r:id="rId6"/>
    <p:sldId id="278" r:id="rId7"/>
    <p:sldId id="259" r:id="rId8"/>
    <p:sldId id="274" r:id="rId9"/>
    <p:sldId id="260" r:id="rId10"/>
    <p:sldId id="279" r:id="rId11"/>
    <p:sldId id="261" r:id="rId12"/>
    <p:sldId id="262" r:id="rId13"/>
    <p:sldId id="263" r:id="rId14"/>
    <p:sldId id="277" r:id="rId15"/>
    <p:sldId id="275" r:id="rId16"/>
    <p:sldId id="264" r:id="rId17"/>
    <p:sldId id="265" r:id="rId18"/>
    <p:sldId id="270" r:id="rId19"/>
    <p:sldId id="266" r:id="rId20"/>
    <p:sldId id="268" r:id="rId21"/>
    <p:sldId id="276" r:id="rId22"/>
    <p:sldId id="269" r:id="rId23"/>
    <p:sldId id="271" r:id="rId24"/>
    <p:sldId id="272" r:id="rId25"/>
    <p:sldId id="273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15400" cy="6553199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705600" cy="42672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134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jgrjk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Horizontal Scroll 3"/>
          <p:cNvSpPr/>
          <p:nvPr/>
        </p:nvSpPr>
        <p:spPr>
          <a:xfrm>
            <a:off x="2286000" y="1600200"/>
            <a:ext cx="4876800" cy="2971800"/>
          </a:xfrm>
          <a:prstGeom prst="horizontalScroll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4419600"/>
            <a:ext cx="3352800" cy="533400"/>
          </a:xfrm>
          <a:prstGeom prst="rect">
            <a:avLst/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Down Ribbon 5"/>
          <p:cNvSpPr/>
          <p:nvPr/>
        </p:nvSpPr>
        <p:spPr>
          <a:xfrm>
            <a:off x="3429000" y="685800"/>
            <a:ext cx="2895600" cy="609600"/>
          </a:xfrm>
          <a:prstGeom prst="ellipseRibb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32745"/>
            <a:ext cx="9143999" cy="6890745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2667000" y="914400"/>
            <a:ext cx="3429000" cy="7969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শামসুর রাহমান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600200"/>
            <a:ext cx="4383218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876800" y="5257800"/>
            <a:ext cx="3336925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কবি-শামসুর রাহমান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1981200"/>
            <a:ext cx="3886200" cy="533400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২৪শে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,১৯২৯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2590800"/>
            <a:ext cx="3886200" cy="533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পেশাঃসাংবাদিকতা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4572000"/>
            <a:ext cx="3886200" cy="9906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স্বীকৃতিঃবাংলা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200400"/>
            <a:ext cx="3886200" cy="121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কাব্যগ্রন্থঃ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বন্দী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শিবির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থেকে,বিধ্বস্ত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নীলিমা,প্রথমগান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আগে,গৃহযুদ্ধের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5800" y="5638800"/>
            <a:ext cx="3810000" cy="53340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১৭ই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২০০৬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Bouquet"/>
          <p:cNvSpPr>
            <a:spLocks/>
          </p:cNvSpPr>
          <p:nvPr/>
        </p:nvSpPr>
        <p:spPr bwMode="auto">
          <a:xfrm>
            <a:off x="2209800" y="5334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00B0F0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ডিও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47800" y="4191000"/>
            <a:ext cx="66294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75593" y="4648200"/>
            <a:ext cx="4405373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অডিওটি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49685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2  0.075 -0.08259  0.125 -0.08259  C 0.175 -0.08259  0.22 -0.05062  0.25 0  C 0.22 0.05062  0.175 0.08259  0.125 0.08259  C 0.075 0.08259  0.03 0.05062  0 0  Z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YX7WEJV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267200" cy="220980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4" name="Picture 3" descr="t-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47800"/>
            <a:ext cx="4114800" cy="236220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7" name="Round Diagonal Corner Rectangle 6"/>
          <p:cNvSpPr/>
          <p:nvPr/>
        </p:nvSpPr>
        <p:spPr>
          <a:xfrm>
            <a:off x="838200" y="533400"/>
            <a:ext cx="7620000" cy="685800"/>
          </a:xfrm>
          <a:prstGeom prst="round2Diag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36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6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6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0000"/>
            <a:ext cx="3733800" cy="251460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6" name="Picture 5" descr="t-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810000"/>
            <a:ext cx="4038600" cy="243840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8OAEKQ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066800" y="152400"/>
            <a:ext cx="6248400" cy="820738"/>
          </a:xfrm>
          <a:prstGeom prst="roundRect">
            <a:avLst>
              <a:gd name="adj" fmla="val 28491"/>
            </a:avLst>
          </a:prstGeom>
          <a:solidFill>
            <a:srgbClr val="92D05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রিকয়েললেস রাইফেল আর মেশিনগান  খই ফোটাল যত্র তত্র।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তুমি আসবে বলে  ছাই হলো গ্রামের পর গ্রাম।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47800" y="990600"/>
            <a:ext cx="4800600" cy="2209800"/>
            <a:chOff x="1248" y="1008"/>
            <a:chExt cx="2688" cy="1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0" y="1008"/>
              <a:ext cx="1296" cy="1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Picture13333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1008"/>
              <a:ext cx="1392" cy="1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962400" y="3124200"/>
            <a:ext cx="5029200" cy="2133601"/>
            <a:chOff x="1104" y="864"/>
            <a:chExt cx="3168" cy="13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864"/>
              <a:ext cx="1536" cy="13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Picture18888888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0" y="864"/>
              <a:ext cx="1632" cy="1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838200" y="5181600"/>
            <a:ext cx="7543800" cy="820738"/>
          </a:xfrm>
          <a:prstGeom prst="roundRect">
            <a:avLst>
              <a:gd name="adj" fmla="val 28491"/>
            </a:avLst>
          </a:prstGeom>
          <a:solidFill>
            <a:srgbClr val="FFFF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তুমি আসবে বলে বিধ্বস্ত পাড়ায় প্রভুর বাস্তুভিটার ভগ্নস্তুপে দাঁড়িয়ে একটানা আর্তনাদ করল একটা কুকুর।</a:t>
            </a: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তুমি আসবে বলে,হে স্বাধীনতা, অবুঝ শিশু হামাগুড়ি দিল পিতা-মাতার লাশের উপর।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jh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186"/>
            <a:ext cx="9144000" cy="685581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Vertical Scroll 2"/>
          <p:cNvSpPr/>
          <p:nvPr/>
        </p:nvSpPr>
        <p:spPr>
          <a:xfrm>
            <a:off x="2667000" y="685800"/>
            <a:ext cx="4343400" cy="19050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33800" y="1295400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bu s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743200"/>
            <a:ext cx="2514600" cy="2570217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2971800" y="5334000"/>
            <a:ext cx="3581400" cy="83820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8HB10D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1600" cy="6629400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743200" y="762000"/>
            <a:ext cx="3806825" cy="738188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titled-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3323" y="1423430"/>
            <a:ext cx="4637353" cy="4011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orizontal Scroll 4"/>
          <p:cNvSpPr/>
          <p:nvPr/>
        </p:nvSpPr>
        <p:spPr>
          <a:xfrm>
            <a:off x="3124200" y="5257800"/>
            <a:ext cx="2971800" cy="762000"/>
          </a:xfrm>
          <a:prstGeom prst="horizontalScroll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nbf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6616"/>
            <a:ext cx="8763000" cy="6571384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038600" y="609600"/>
            <a:ext cx="4724400" cy="60960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bn-BD" sz="28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তোমাকে পাওয়ার জন্য </a:t>
            </a:r>
            <a:endParaRPr lang="en-US" sz="28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হে স্বাধীনতা</a:t>
            </a:r>
          </a:p>
          <a:p>
            <a:pPr algn="ctr"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                              - শামসুর রহমান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তোমাকে পাওয়ার জন্যে,হে স্বাধীনতা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তোমাকে পাওয়ার জন্যে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আর কতবার ভাসতে হবে রক্তগঙ্গায়? 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আর কতবার দেখতে হবে খান্ডবদাহন?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তুমি আসবে বলে, হে স্বাধীনতা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সাকিনা বিবির কপাল ভাঙল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সিঁথির সিঁদুর মুছে গেল হরিদাসীর।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তুমি আসবে বলে,হে স্বাধীনতা,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শহরের বুকে জলপাই রঙের ট্যাঙ্ক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এলো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দানবের মত চিৎকার  করতে করতে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তুমি আসবে বলে,হে স্বাধীনতা,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ছাত্রাবাস,বস্তি উজাড় হলো।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98" y="533400"/>
            <a:ext cx="3766102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-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038600"/>
            <a:ext cx="348788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EJ6108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32718"/>
            <a:ext cx="8610600" cy="6396681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Untitled-158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981200"/>
            <a:ext cx="3268109" cy="2692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rved Down Ribbon 3"/>
          <p:cNvSpPr/>
          <p:nvPr/>
        </p:nvSpPr>
        <p:spPr>
          <a:xfrm>
            <a:off x="2133600" y="838200"/>
            <a:ext cx="5181600" cy="1066800"/>
          </a:xfrm>
          <a:prstGeom prst="ellipseRibb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 descr="003"/>
          <p:cNvSpPr>
            <a:spLocks noChangeArrowheads="1"/>
          </p:cNvSpPr>
          <p:nvPr/>
        </p:nvSpPr>
        <p:spPr bwMode="auto">
          <a:xfrm>
            <a:off x="914400" y="4495800"/>
            <a:ext cx="7086600" cy="990600"/>
          </a:xfrm>
          <a:prstGeom prst="roundRect">
            <a:avLst>
              <a:gd name="adj" fmla="val 28491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স্বাধীনতাকে পাওয়ার জন্যে আমাদের  কী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ক্ষতি হয়েছে?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5562600"/>
            <a:ext cx="3352800" cy="533400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072"/>
            <a:ext cx="9144000" cy="6828928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images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3962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7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28800"/>
            <a:ext cx="3962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32"/>
          <p:cNvSpPr>
            <a:spLocks noChangeArrowheads="1"/>
          </p:cNvSpPr>
          <p:nvPr/>
        </p:nvSpPr>
        <p:spPr bwMode="auto">
          <a:xfrm>
            <a:off x="685800" y="838200"/>
            <a:ext cx="3886200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2"/>
          <p:cNvSpPr>
            <a:spLocks noChangeArrowheads="1"/>
          </p:cNvSpPr>
          <p:nvPr/>
        </p:nvSpPr>
        <p:spPr bwMode="auto">
          <a:xfrm>
            <a:off x="4495800" y="4267200"/>
            <a:ext cx="4124325" cy="200906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solidFill>
              <a:srgbClr val="00B05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আর কতবার ভাসতে হবে রক্তগঙ্গায়? </a:t>
            </a:r>
          </a:p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আর কতবার দেখতে হবে খান্ডবদাহন?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6029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0564"/>
            <a:ext cx="5867400" cy="4164479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5366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YX7WEJV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2937" cy="6858000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124200" y="3200400"/>
            <a:ext cx="5715000" cy="2209801"/>
            <a:chOff x="1200" y="1008"/>
            <a:chExt cx="2976" cy="13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1008"/>
              <a:ext cx="1542" cy="1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36" y="1008"/>
              <a:ext cx="1440" cy="1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1000" y="1371600"/>
            <a:ext cx="5486400" cy="1981200"/>
            <a:chOff x="720" y="2064"/>
            <a:chExt cx="4608" cy="13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0" y="2064"/>
              <a:ext cx="2304" cy="1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24" y="2064"/>
              <a:ext cx="2304" cy="1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33400" y="381000"/>
            <a:ext cx="6248400" cy="990600"/>
          </a:xfrm>
          <a:prstGeom prst="roundRect">
            <a:avLst>
              <a:gd name="adj" fmla="val 28491"/>
            </a:avLst>
          </a:prstGeom>
          <a:solidFill>
            <a:schemeClr val="bg1">
              <a:lumMod val="75000"/>
            </a:schemeClr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তুমি আসবে বলে, হে স্বাধীনতা  সাকিনা বিবির কপাল ভাঙল,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সিঁথির সিঁদুর মুছে গেল হরিদাসীর। তুমি আসবে বলে,হে স্বাধীনতা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1066800" y="5410200"/>
            <a:ext cx="7391400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60000"/>
              <a:lumOff val="4000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শহরের বুকে জলপাই রঙের ট্যাঙ্ক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এলোদানবের মত চিৎকার করতে করতে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তুমি আসবে বলে,হে স্বাধীনতা, ছাত্রাবাস,বস্তি উজাড় হলো।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rved Up Ribbon 3"/>
          <p:cNvSpPr/>
          <p:nvPr/>
        </p:nvSpPr>
        <p:spPr>
          <a:xfrm>
            <a:off x="3124200" y="1066800"/>
            <a:ext cx="3429000" cy="762000"/>
          </a:xfrm>
          <a:prstGeom prst="ellipse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2286000" y="1600200"/>
            <a:ext cx="4876800" cy="2971800"/>
          </a:xfrm>
          <a:prstGeom prst="horizontalScroll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3506" y="990600"/>
            <a:ext cx="1669047" cy="646331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3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514600"/>
            <a:ext cx="379463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শব্দার্থগুলি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4419600"/>
            <a:ext cx="3352800" cy="533400"/>
          </a:xfrm>
          <a:prstGeom prst="rect">
            <a:avLst/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UOVTEO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13" y="0"/>
            <a:ext cx="9070808" cy="68580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1" descr="White marble"/>
          <p:cNvSpPr>
            <a:spLocks noChangeArrowheads="1"/>
          </p:cNvSpPr>
          <p:nvPr/>
        </p:nvSpPr>
        <p:spPr bwMode="auto">
          <a:xfrm>
            <a:off x="3048000" y="533400"/>
            <a:ext cx="3044825" cy="80645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457200" y="16764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bg2">
              <a:lumMod val="90000"/>
            </a:schemeClr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ost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447800"/>
            <a:ext cx="19812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724400" y="1828800"/>
            <a:ext cx="3581400" cy="668338"/>
          </a:xfrm>
          <a:prstGeom prst="roundRect">
            <a:avLst>
              <a:gd name="adj" fmla="val 28491"/>
            </a:avLst>
          </a:prstGeom>
          <a:solidFill>
            <a:schemeClr val="accent3">
              <a:lumMod val="40000"/>
              <a:lumOff val="60000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–</a:t>
            </a:r>
            <a:r>
              <a:rPr 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33400" y="33528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থুত্থুরে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বুড়ো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Old ma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895600"/>
            <a:ext cx="2151063" cy="164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953000" y="3352800"/>
            <a:ext cx="2895600" cy="820738"/>
          </a:xfrm>
          <a:prstGeom prst="roundRect">
            <a:avLst>
              <a:gd name="adj" fmla="val 28491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ভারে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বিধবস্ত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609600" y="48006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সিঁথি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Ithi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495800"/>
            <a:ext cx="2266950" cy="169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5105400" y="4800600"/>
            <a:ext cx="3200400" cy="820738"/>
          </a:xfrm>
          <a:prstGeom prst="roundRect">
            <a:avLst>
              <a:gd name="adj" fmla="val 28491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চুলের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মাঝখান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jh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915400" cy="6400800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 descr="Wallpaper04935"/>
          <p:cNvSpPr>
            <a:spLocks noChangeArrowheads="1"/>
          </p:cNvSpPr>
          <p:nvPr/>
        </p:nvSpPr>
        <p:spPr bwMode="auto">
          <a:xfrm>
            <a:off x="914400" y="4724400"/>
            <a:ext cx="7543800" cy="1143000"/>
          </a:xfrm>
          <a:prstGeom prst="roundRect">
            <a:avLst>
              <a:gd name="adj" fmla="val 28491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আমাদের ব্যক্তিগত ও সামাজিক জীবনের কোথায় কোথায় স্বাধীনতার প্রতিফলন ঘটেছে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-তা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আলোচনা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title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981200"/>
            <a:ext cx="35814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orizontal Scroll 4"/>
          <p:cNvSpPr/>
          <p:nvPr/>
        </p:nvSpPr>
        <p:spPr>
          <a:xfrm>
            <a:off x="2743200" y="762000"/>
            <a:ext cx="3657600" cy="1371600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8HB10D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8458200" cy="61301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030A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057400"/>
            <a:ext cx="3729789" cy="2126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own Ribbon 3"/>
          <p:cNvSpPr/>
          <p:nvPr/>
        </p:nvSpPr>
        <p:spPr>
          <a:xfrm>
            <a:off x="2514600" y="1219200"/>
            <a:ext cx="4191000" cy="762000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 descr="darkness blues wide"/>
          <p:cNvSpPr>
            <a:spLocks noChangeArrowheads="1"/>
          </p:cNvSpPr>
          <p:nvPr/>
        </p:nvSpPr>
        <p:spPr bwMode="auto">
          <a:xfrm>
            <a:off x="685800" y="3962400"/>
            <a:ext cx="7772400" cy="1905000"/>
          </a:xfrm>
          <a:prstGeom prst="roundRect">
            <a:avLst>
              <a:gd name="adj" fmla="val 28491"/>
            </a:avLst>
          </a:prstGeom>
          <a:solidFill>
            <a:schemeClr val="accent3">
              <a:lumMod val="40000"/>
              <a:lumOff val="6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>
              <a:buFontTx/>
              <a:buAutoNum type="arabicPeriod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কার কপাল ভাঙল?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কার সিঁথির সিঁদুর মুছে গেল?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দানবের মত চিৎকার করতে করতে কি এল?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কুকুর কোথায় দাঁড়িয়ে আর্তনাদ করল?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অবুঝ শিশু কোথায় দাঁড়িয়ে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হামা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গুঁড়ি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jgrjk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788948" cy="6400800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 ncc-0017   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18854"/>
            <a:ext cx="3810000" cy="2424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 descr="diving_1024x768"/>
          <p:cNvSpPr>
            <a:spLocks noChangeArrowheads="1"/>
          </p:cNvSpPr>
          <p:nvPr/>
        </p:nvSpPr>
        <p:spPr bwMode="auto">
          <a:xfrm>
            <a:off x="838200" y="4495800"/>
            <a:ext cx="7391400" cy="990600"/>
          </a:xfrm>
          <a:prstGeom prst="roundRect">
            <a:avLst>
              <a:gd name="adj" fmla="val 28491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“তোমাকে পাওয়ার </a:t>
            </a:r>
            <a:r>
              <a:rPr lang="bn-BD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স্বাধীনতা”কবিতার </a:t>
            </a:r>
            <a:r>
              <a:rPr lang="bn-BD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আলোকে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০৫</a:t>
            </a:r>
            <a:r>
              <a:rPr lang="bn-BD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বাক্যে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 </a:t>
            </a:r>
            <a:r>
              <a:rPr lang="bn-BD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যুদ্ধের তাৎপর্য লেখ ।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2667000" y="914400"/>
            <a:ext cx="3505200" cy="990600"/>
          </a:xfrm>
          <a:prstGeom prst="verticalScroll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h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76337"/>
            <a:ext cx="3886200" cy="3681663"/>
          </a:xfrm>
          <a:prstGeom prst="rect">
            <a:avLst/>
          </a:prstGeom>
        </p:spPr>
      </p:pic>
      <p:pic>
        <p:nvPicPr>
          <p:cNvPr id="5" name="Picture 4" descr="jhgj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295400"/>
            <a:ext cx="2466975" cy="1847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81207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33400"/>
            <a:ext cx="80010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1905000" y="5486400"/>
            <a:ext cx="5943600" cy="685800"/>
          </a:xfrm>
          <a:prstGeom prst="round2Diag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5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hff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3581400"/>
            <a:ext cx="3352800" cy="255454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কমল কান্ত রায় তালুকদার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এম,এ,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,এড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সিনিয়র 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এল,পি,উচ্চ বিদ্যালয়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ছাতক,সুনামগঞ্জ।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bu s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524000"/>
            <a:ext cx="1623495" cy="2074254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990600" y="762000"/>
            <a:ext cx="3124200" cy="838200"/>
          </a:xfrm>
          <a:prstGeom prst="horizontalScroll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429000"/>
            <a:ext cx="2743200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শিরোনামঃ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তোমাকে পাওয়ার জন্য হে স্বাধীনতা (কবিতা )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 ৫০মিনিট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-১১-2019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876800" y="685800"/>
            <a:ext cx="3200400" cy="1371600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19600" y="1143000"/>
            <a:ext cx="76200" cy="381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8200" y="1828800"/>
            <a:ext cx="762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67200" y="1905000"/>
            <a:ext cx="762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57400"/>
            <a:ext cx="1066800" cy="1347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297"/>
            <a:ext cx="9144000" cy="6947297"/>
          </a:xfrm>
          <a:prstGeom prst="rect">
            <a:avLst/>
          </a:prstGeom>
        </p:spPr>
      </p:pic>
      <p:pic>
        <p:nvPicPr>
          <p:cNvPr id="3" name="Picture 2" descr="t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38862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Pak arm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47800"/>
            <a:ext cx="36576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t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038600"/>
            <a:ext cx="3886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-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886200"/>
            <a:ext cx="3505200" cy="207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752600" y="685800"/>
            <a:ext cx="59330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ছবিগুলিতে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89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38671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t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3733800" cy="214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-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038600"/>
            <a:ext cx="3962400" cy="2253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-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962400"/>
            <a:ext cx="3810000" cy="233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81200" y="914400"/>
            <a:ext cx="5556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kyu98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3208"/>
            <a:ext cx="9144000" cy="6881208"/>
          </a:xfrm>
          <a:prstGeom prst="rect">
            <a:avLst/>
          </a:prstGeom>
        </p:spPr>
      </p:pic>
      <p:pic>
        <p:nvPicPr>
          <p:cNvPr id="3" name="Picture 2" descr="t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38400"/>
            <a:ext cx="7239000" cy="377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1905000" y="457200"/>
            <a:ext cx="56388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990600" y="1524000"/>
            <a:ext cx="7010400" cy="990600"/>
          </a:xfrm>
          <a:prstGeom prst="wave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685800"/>
          <a:ext cx="8534400" cy="58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178"/>
                <a:gridCol w="1580444"/>
                <a:gridCol w="3081867"/>
                <a:gridCol w="1533031"/>
                <a:gridCol w="1706880"/>
              </a:tblGrid>
              <a:tr h="636158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ক্রম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উপকরণ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41465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বিনিময় +শ্রেণি বিন্যাস</a:t>
                      </a:r>
                    </a:p>
                    <a:p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মনোযোগ আর্কষণ+পাঠ ঘোষণা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১+১+২+১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D.C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চকবোর্ড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6158">
                <a:tc rowSpan="3"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ঊ</a:t>
                      </a:r>
                    </a:p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</a:p>
                    <a:p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স্থা</a:t>
                      </a:r>
                      <a:endParaRPr lang="bn-IN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000" b="1" dirty="0" smtClean="0"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</a:p>
                    <a:p>
                      <a:r>
                        <a:rPr lang="bn-IN" sz="2000" b="1" dirty="0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endParaRPr lang="en-US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IN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ফল ১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IN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আলোচনা+প্রদর্শন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১০ মিনিট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  <a:hlinkClick r:id="rId3" action="ppaction://hlinksldjump"/>
                        </a:rPr>
                        <a:t>DC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পাঠ্যবই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6158">
                <a:tc vMerge="1">
                  <a:txBody>
                    <a:bodyPr/>
                    <a:lstStyle/>
                    <a:p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IN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ফল 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জোড়ায় কাজ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৯ মিনিট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  <a:hlinkClick r:id="rId3" action="ppaction://hlinksldjump"/>
                        </a:rPr>
                        <a:t>DC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9493">
                <a:tc vMerge="1">
                  <a:txBody>
                    <a:bodyPr/>
                    <a:lstStyle/>
                    <a:p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ফল  ৩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দলীয়</a:t>
                      </a:r>
                      <a:r>
                        <a:rPr lang="bn-IN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15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চক বোর্ড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/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 কর্ম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পত্র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6158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জিজ্ঞাসা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১২ মিনিট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  <a:hlinkClick r:id="rId3" action="ppaction://hlinksldjump"/>
                        </a:rPr>
                        <a:t>DC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+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চকবোর্ড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6158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বাড়ির  কাজ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বাড়ির কাজ </a:t>
                      </a:r>
                      <a:r>
                        <a:rPr lang="bn-IN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৩ মিনিট 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চকবোর্ড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6158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সমাপ্ত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১ মিনিট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  <a:hlinkClick r:id="" action="ppaction://noaction"/>
                        </a:rPr>
                        <a:t>D C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67000" y="0"/>
            <a:ext cx="30480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পাঠ-পরিকল্পনা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8HB10D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 descr="Bouquet"/>
          <p:cNvSpPr>
            <a:spLocks/>
          </p:cNvSpPr>
          <p:nvPr/>
        </p:nvSpPr>
        <p:spPr bwMode="auto">
          <a:xfrm>
            <a:off x="2133600" y="7620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FFFF00"/>
          </a:solidFill>
          <a:ln w="38100" algn="ctr">
            <a:solidFill>
              <a:srgbClr val="00B05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 descr="White marble"/>
          <p:cNvSpPr>
            <a:spLocks noChangeArrowheads="1"/>
          </p:cNvSpPr>
          <p:nvPr/>
        </p:nvSpPr>
        <p:spPr bwMode="auto">
          <a:xfrm>
            <a:off x="381000" y="1828800"/>
            <a:ext cx="5410200" cy="820738"/>
          </a:xfrm>
          <a:prstGeom prst="roundRect">
            <a:avLst>
              <a:gd name="adj" fmla="val 28491"/>
            </a:avLst>
          </a:prstGeom>
          <a:solidFill>
            <a:srgbClr val="00B05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609600" y="3200400"/>
            <a:ext cx="7961313" cy="220724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ৎপর্য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536</Words>
  <Application>Microsoft Office PowerPoint</Application>
  <PresentationFormat>On-screen Show (4:3)</PresentationFormat>
  <Paragraphs>134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NikoshBAN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kanta</dc:creator>
  <cp:lastModifiedBy>komalkanta1970@gmail.com</cp:lastModifiedBy>
  <cp:revision>134</cp:revision>
  <dcterms:created xsi:type="dcterms:W3CDTF">2006-08-16T00:00:00Z</dcterms:created>
  <dcterms:modified xsi:type="dcterms:W3CDTF">2019-11-29T15:56:14Z</dcterms:modified>
</cp:coreProperties>
</file>