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9" r:id="rId2"/>
    <p:sldId id="270" r:id="rId3"/>
    <p:sldId id="271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9" r:id="rId20"/>
    <p:sldId id="291" r:id="rId21"/>
    <p:sldId id="292" r:id="rId22"/>
    <p:sldId id="293" r:id="rId23"/>
    <p:sldId id="294" r:id="rId24"/>
    <p:sldId id="295" r:id="rId25"/>
    <p:sldId id="296" r:id="rId26"/>
    <p:sldId id="29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E5962-B7E8-4CF7-9ECE-3B3108C83E57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14BDE-25F0-4A0F-93F8-563A8CCC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3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34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60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35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41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59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18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31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21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69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48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2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93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54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17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46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594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7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716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58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69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05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42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96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04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73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3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BDEE1E-945F-4C1F-9166-C038B39FF88E}" type="datetime3">
              <a:rPr lang="en-US" smtClean="0"/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2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D12C71-4C53-4CFA-A98B-37FE328ECC12}" type="datetime3">
              <a:rPr lang="en-US" smtClean="0"/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3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50EA5A-4CF0-4B31-B2A2-47F5BFC4AEC6}" type="datetime3">
              <a:rPr lang="en-US" smtClean="0"/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80D87A-A17B-469C-9070-33A95E69932B}" type="datetime3">
              <a:rPr lang="en-US" smtClean="0"/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6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FDC3D0-9C0C-4A87-A23F-6F0FEE47F812}" type="datetime3">
              <a:rPr lang="en-US" smtClean="0"/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7B49E0-7F9F-43C5-81D1-A8A61911AB04}" type="datetime3">
              <a:rPr lang="en-US" smtClean="0"/>
              <a:t>3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4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0EE9BB-1BA3-4387-8AB9-F6F280916EFF}" type="datetime3">
              <a:rPr lang="en-US" smtClean="0"/>
              <a:t>3 November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2359F-9743-4814-901C-1084DC7E45AD}" type="datetime3">
              <a:rPr lang="en-US" smtClean="0"/>
              <a:t>3 November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1AB283-C2D9-41DE-A365-8ECD0BBEFBB5}" type="datetime3">
              <a:rPr lang="en-US" smtClean="0"/>
              <a:t>3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4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4F5A31-71AE-48E0-934C-2031A221F970}" type="datetime3">
              <a:rPr lang="en-US" smtClean="0"/>
              <a:t>3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9D9BC4-33C1-46F8-A54B-E860EF0C31EE}" type="datetime3">
              <a:rPr lang="en-US" smtClean="0"/>
              <a:t>3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0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FI\Desktop\New folder\red-flower-swirl-corner-frame_71Mc_G_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7584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AFI\Desktop\New folder\red-flower-swirl-corner-frame_71Mc_G_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3431" y="193432"/>
            <a:ext cx="17584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AFI\Desktop\New folder\red-flower-swirl-corner-frame_71Mc_G_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1400" y="13448"/>
            <a:ext cx="17584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AFI\Desktop\New folder\red-flower-swirl-corner-frame_71Mc_G_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70004" y="5275040"/>
            <a:ext cx="17584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6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31.jpg"/><Relationship Id="rId5" Type="http://schemas.openxmlformats.org/officeDocument/2006/relationships/image" Target="../media/image4.png"/><Relationship Id="rId10" Type="http://schemas.openxmlformats.org/officeDocument/2006/relationships/image" Target="../media/image30.jpeg"/><Relationship Id="rId4" Type="http://schemas.openxmlformats.org/officeDocument/2006/relationships/image" Target="../media/image3.png"/><Relationship Id="rId9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0" Type="http://schemas.openxmlformats.org/officeDocument/2006/relationships/image" Target="../media/image14.jpg"/><Relationship Id="rId4" Type="http://schemas.openxmlformats.org/officeDocument/2006/relationships/image" Target="../media/image3.pn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9011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7967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220" y="5943600"/>
            <a:ext cx="215748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9700" y="678414"/>
            <a:ext cx="6819900" cy="5492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167" y="990600"/>
            <a:ext cx="3829433" cy="24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0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88" y="849586"/>
            <a:ext cx="7113992" cy="400754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44460" y="5138726"/>
            <a:ext cx="7331280" cy="9937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রায়না লক্ষ্য করল তার ল্যাপটপটি আস্তে আস্তে ধীর গতির হয়ে যাচ্ছে । এক বছরের মাথায় কাজ করতে গিয়ে রায়না মহা বিরক্ত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2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84" y="763213"/>
            <a:ext cx="3116826" cy="2678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le 5"/>
          <p:cNvSpPr/>
          <p:nvPr/>
        </p:nvSpPr>
        <p:spPr>
          <a:xfrm>
            <a:off x="1414803" y="4772326"/>
            <a:ext cx="6468210" cy="10926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কিছুদিন পর সে বাবাকে আরেকটি ল্যাপটপ কিনে দেওয়ার জন্য আবদার করল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465">
            <a:off x="5066321" y="925472"/>
            <a:ext cx="3110179" cy="1938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0682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5700" y="207206"/>
            <a:ext cx="1828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ঘটনা - 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22" y="1164855"/>
            <a:ext cx="7490755" cy="40167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61535" y="5410200"/>
            <a:ext cx="7212477" cy="5836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অংকন তার কম্পিউটারে ইন্টারনেট কানেকশন নিয়েছে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6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56" y="1862711"/>
            <a:ext cx="7441888" cy="3161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43" y="240088"/>
            <a:ext cx="3577514" cy="158777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15457" y="5382108"/>
            <a:ext cx="7391400" cy="5614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সে প্রায়ই ইন্টারনেটের বিভিন্ন ওয়েব সাইটে প্রবেশ করে 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20529" y="5382107"/>
            <a:ext cx="5410200" cy="5614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এতে তার লেখা পড়ার অনেক উপকার হচ্ছে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15457" y="5234624"/>
            <a:ext cx="7391400" cy="785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লেখাপড়া ছাড়াও সে বন্ধুদের ই-মেইল করা, গান শোনা ও ছবি দেখার কাজেও ইন্টারনেট ব্যবহার করে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5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12326" y="1345284"/>
            <a:ext cx="3527275" cy="2069563"/>
            <a:chOff x="1000036" y="1169307"/>
            <a:chExt cx="3527275" cy="244801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036" y="1169307"/>
              <a:ext cx="3527275" cy="189183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1907611" y="3155660"/>
              <a:ext cx="2522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 রিস্টার্ট হয়।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27461" y="1347742"/>
            <a:ext cx="3527275" cy="2077216"/>
            <a:chOff x="4953000" y="1345284"/>
            <a:chExt cx="3527275" cy="207721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1345284"/>
              <a:ext cx="3527275" cy="15984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5410200" y="3040437"/>
              <a:ext cx="2972741" cy="382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বিভিন্ন সাইটে চলে যায়।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5800" y="3608379"/>
            <a:ext cx="7668936" cy="2980455"/>
            <a:chOff x="685800" y="3608379"/>
            <a:chExt cx="7668936" cy="298045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397" y="3608379"/>
              <a:ext cx="3527275" cy="187072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461" y="3608380"/>
              <a:ext cx="3527275" cy="187072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685800" y="5634727"/>
              <a:ext cx="75716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ইউএসবি (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USB</a:t>
              </a:r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) পোর্টে পেন ড্রাইভ প্রবেশের সাথে সাথে </a:t>
              </a:r>
            </a:p>
            <a:p>
              <a:pPr algn="ctr"/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সব ফাইল শর্টকাট হয়ে যায়</a:t>
              </a:r>
              <a:r>
                <a:rPr lang="bn-IN" sz="2800" b="1" dirty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57350" y="536783"/>
            <a:ext cx="5806583" cy="5334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ইদানিং সে দেখছে কম্পিউটারটি কোন কারন ছাড়াই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9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0" y="636835"/>
            <a:ext cx="6172200" cy="644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ঘটনা দুইটি থেকে তোমরা কী বুঝলে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38200" y="3635993"/>
            <a:ext cx="7543800" cy="644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পুরনো হলে যন্ত্রটি কেমন যেন ধীর গতির হয়ে যায়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8200" y="3635992"/>
            <a:ext cx="7543800" cy="644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 সময় একটি কমান্ড দিয়ে অনেকক্ষন অপেক্ষা করতে হয় 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0171" y="1625432"/>
            <a:ext cx="7659858" cy="3071765"/>
            <a:chOff x="780171" y="1625433"/>
            <a:chExt cx="7659858" cy="30017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852" y="1625433"/>
              <a:ext cx="5132748" cy="1727367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780171" y="3585846"/>
              <a:ext cx="7659858" cy="104129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মাঝে মাঝে পরিস্থিতি এমন দাড়ায় যে, রাগান্বিত হয়ে আর একটি নতুন কম্পিউটার কিনে ফেলতে ইচ্ছা করে । 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3505200" y="634182"/>
            <a:ext cx="2667000" cy="594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616280" y="1541273"/>
            <a:ext cx="6629400" cy="2669951"/>
            <a:chOff x="1616280" y="1541273"/>
            <a:chExt cx="6629400" cy="266995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5299" y="1541273"/>
              <a:ext cx="3503315" cy="1935997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1616280" y="3616848"/>
              <a:ext cx="6629400" cy="59437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এ পরিস্থিতি থেকে মুক্তি পাওয়ার উপায় কী ?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667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57072"/>
            <a:ext cx="3905558" cy="284204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49260" y="526122"/>
            <a:ext cx="6721680" cy="9030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যদি তোমার কম্পিউটারটি সচল ও পুর্নমাত্রায় কার্যক্ষম রাখতে চাও তাহলে অবশ্যই এটির রক্ষনাবেক্ষন করতে হবে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5853" y="4583072"/>
            <a:ext cx="7088494" cy="5738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কাজের জন্য তোমার যন্ত্রপাতি বিশেষজ্ঞ হওয়ার প্রয়োজন নাই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5369702"/>
            <a:ext cx="7658100" cy="5738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 আই,সি,টি যন্ত্রপাতির ক্ষেত্রে সফটওয়্যার ভিত্তিক রক্ষনাবেক্ষণ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38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15910" y="650013"/>
            <a:ext cx="6988380" cy="5776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 সচল ও গতিশীল রাখার জন্য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31386" y="1391806"/>
            <a:ext cx="7543800" cy="4190808"/>
            <a:chOff x="831386" y="1391806"/>
            <a:chExt cx="7543800" cy="41908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0" y="1391806"/>
              <a:ext cx="3200400" cy="3590567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831386" y="5146535"/>
              <a:ext cx="7543800" cy="43607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মাঝে মাঝে রেজিষ্ট্রি ক্লিনআপ সফটওয়্যার ব্যবহার করতে হবে । 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181600" y="3733800"/>
            <a:ext cx="762000" cy="304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8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95554" y="956943"/>
            <a:ext cx="4762500" cy="4575252"/>
            <a:chOff x="2262437" y="510020"/>
            <a:chExt cx="4762500" cy="45752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396"/>
            <a:stretch/>
          </p:blipFill>
          <p:spPr>
            <a:xfrm>
              <a:off x="2262437" y="1521433"/>
              <a:ext cx="4762500" cy="3563839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2337691" y="510020"/>
              <a:ext cx="4544818" cy="82454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ডিস্ক ডিফ্র্যাগমেন্ট করতে হবে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24731" y="873448"/>
            <a:ext cx="4820388" cy="4728374"/>
            <a:chOff x="2024731" y="873448"/>
            <a:chExt cx="4820388" cy="472837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4731" y="873448"/>
              <a:ext cx="4800654" cy="4186587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2030361" y="5119830"/>
              <a:ext cx="4814758" cy="48199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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হার্ড ডিস্কের জায়গা খালি হবে 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1491330" y="5739098"/>
            <a:ext cx="5892819" cy="4819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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কাজ করার গতি বেড়ে যাবে।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98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958771"/>
            <a:ext cx="6762750" cy="28934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7300" y="606487"/>
            <a:ext cx="6762750" cy="1021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 ভাইরাস, এন্টি স্পাইওয়্যার ও এন্টি ম্যালওয়্যার ছাড়া বর্তমানে আই,সি,টি, যন্ত্র ব্যবহার করা মারাত্বক ঝুকিপুর্ণ 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5141466"/>
            <a:ext cx="6877050" cy="9143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 মাধ্যমে আই,সি,টি, যন্ত্র ব্যবহারকারীগণ তাদের যন্ত্রে ভাইরাসসহ ম্যালওয়্যার বা স্পাইওয়্যারের আক্রমন থেকে রক্ষা পান 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79422" y="1074623"/>
            <a:ext cx="6718505" cy="5534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ধরনের সফটওয়্যার একটি গুরুত্বপুর্ণ রক্ষনাবেক্ষন কার্যক্রম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1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220" y="5943600"/>
            <a:ext cx="215748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7826" y="3092745"/>
            <a:ext cx="4146769" cy="237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রবিউল ইসলাম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 (আই,সিটি)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200" dirty="0">
                <a:latin typeface="NikoshBAN" panose="02000000000000000000" pitchFamily="2" charset="0"/>
                <a:cs typeface="NikoshBAN" panose="02000000000000000000" pitchFamily="2" charset="0"/>
              </a:rPr>
              <a:t>ছিলাখানা বহুমুখী ও কারিগরি উচ্চ বিদ্যালয়</a:t>
            </a:r>
          </a:p>
          <a:p>
            <a:pPr>
              <a:lnSpc>
                <a:spcPct val="90000"/>
              </a:lnSpc>
            </a:pP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নাগেশ্বরী, কুড়িগ্রাম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rabiulislamchs@gmail.com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Mobile: 01730920932</a:t>
            </a:r>
            <a:endParaRPr lang="bn-BD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259720" y="2849039"/>
            <a:ext cx="3688079" cy="27684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8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-দ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শম</a:t>
            </a: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 ও ব্যবহারকারীর   নিরাপত্তা</a:t>
            </a:r>
            <a:endParaRPr lang="bn-BD" sz="2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34"/>
          <a:stretch/>
        </p:blipFill>
        <p:spPr>
          <a:xfrm>
            <a:off x="1375563" y="793412"/>
            <a:ext cx="1623218" cy="2329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3610272" y="348979"/>
            <a:ext cx="1905000" cy="88416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55000">
                <a:schemeClr val="accent6">
                  <a:lumMod val="63000"/>
                  <a:lumOff val="37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66958" y="3266473"/>
            <a:ext cx="404948" cy="2419815"/>
            <a:chOff x="4610100" y="2975354"/>
            <a:chExt cx="404948" cy="241981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610100" y="2975354"/>
              <a:ext cx="0" cy="240675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015048" y="2988416"/>
              <a:ext cx="0" cy="240675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805915" y="3225037"/>
              <a:ext cx="1089" cy="190738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716" y="1083678"/>
            <a:ext cx="1552102" cy="2009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4231" r="53889" b="15463"/>
          <a:stretch/>
        </p:blipFill>
        <p:spPr>
          <a:xfrm>
            <a:off x="4110183" y="1521434"/>
            <a:ext cx="1032775" cy="508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7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12" y="1648351"/>
            <a:ext cx="7057411" cy="34129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45537" y="686190"/>
            <a:ext cx="7160263" cy="9621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অনেক এন্টি ভাইরাস, এন্টি স্পাইওয়্যার ও এন্টি ম্যালওয়্যার বিনামুল্যে ইন্টারনেট থেকে ডাউনলোড করে ব্যবহার করা যায়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21270" y="5059150"/>
            <a:ext cx="5028248" cy="96216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এমনকি এ সফটওয়্যারগুলো ইন্টারনেটের মাধ্যমে হালনাগাদ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Update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 যায়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14664" y="5058240"/>
            <a:ext cx="5034854" cy="9621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হালনাগাদ এন্টি ভাইরাস ছাড়া আইসিটি যন্ত্র ব্যবহার করা অত্যন্ত ঝুকিপুর্ণ 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2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06" y="1318161"/>
            <a:ext cx="6933333" cy="3619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2895600" y="348811"/>
            <a:ext cx="2819400" cy="71590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7234" y="5256319"/>
            <a:ext cx="6933332" cy="61650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রক্ষনাবেক্ষনে সফটওয়্যারের গুরুত্ব লেখ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87329" y="307607"/>
            <a:ext cx="2133600" cy="790350"/>
          </a:xfrm>
          <a:prstGeom prst="round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393677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কম্পিউটার সচল ও কর্মক্ষম রাখতে কি করতে হবে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6134" y="2015020"/>
            <a:ext cx="3753465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এটির রক্ষনাবেক্ষন করতে হবে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81599" y="2007472"/>
            <a:ext cx="3529801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নিরাপদ রাখতে হবে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8929" y="2823470"/>
            <a:ext cx="3770670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অনিরাপদ রাখলেও চলবে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152102" y="2862878"/>
            <a:ext cx="3559299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রক্ষনা বেক্ষনের প্রয়োজন নেই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0612" y="2767004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89801" y="2767004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86562" y="1941094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2044704"/>
            <a:ext cx="49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4516" y="3723922"/>
            <a:ext cx="799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বেশীরভাগ কম্পিউটার কোন অপারেটিং সিস্টেম ব্যবহার করে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41102" y="4413301"/>
            <a:ext cx="2460524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লিনাক্স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562599" y="4355690"/>
            <a:ext cx="2286001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ম্যাক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470599" y="5460437"/>
            <a:ext cx="2460524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উইন্ডোজ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393670" y="5445688"/>
            <a:ext cx="2460524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উবুন্টু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79954" y="4300836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73528" y="4256591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73528" y="5347971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45325" y="5450286"/>
            <a:ext cx="49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4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8" grpId="0"/>
      <p:bldP spid="29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0884" y="804694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আই,সি,টি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, যন্ত্র ব্যবহারকারীগণ তাদের যন্ত্রে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ভাইরাসসহ ম্যালওয়্যার </a:t>
            </a:r>
          </a:p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বা স্পাইওয়্যারের আক্রমন থেকে রক্ষা পান কিভাবে ?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9645" y="2025429"/>
            <a:ext cx="5105400" cy="505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এন্টি ভাইরাস সফটওয়্যার ব্যবহারের কারনে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39645" y="2973249"/>
            <a:ext cx="5105400" cy="505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ডিস্ক ক্লিনআপ সফটওয়্যার ব্যবহারের কারনে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39645" y="3951033"/>
            <a:ext cx="5105400" cy="505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ডিস্ক ডিফ্র্যাগমেন্ট সফটওয়্যার ব্যবহারের কারনে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71600" y="4928818"/>
            <a:ext cx="5105400" cy="505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উইন্ডোজ সফটওয়্যার ব্যবহারের কারনে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1955045"/>
            <a:ext cx="532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00252" y="2943187"/>
            <a:ext cx="532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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70756" y="3901832"/>
            <a:ext cx="532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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6007" y="4875226"/>
            <a:ext cx="532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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1100" y="539725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ভাইরাস আক্রান্ত কম্পিউটারটি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কারন ছাড়াই 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1672098" y="1222474"/>
            <a:ext cx="3829050" cy="505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মাঝে মধ্যে রিস্টার্ট হয়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2098" y="1896695"/>
            <a:ext cx="5414502" cy="505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ইচ্ছা ছাড়াই বিভিন্ন ওয়েব সাইটে ঢুকে যায়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38300" y="2601144"/>
            <a:ext cx="6400800" cy="5689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পেন ড্রাইভ প্রবেশের সাথে সাথে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সব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ফাইল শর্টকাট হয়ে যায়।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3275365"/>
            <a:ext cx="3275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4400" y="4009538"/>
            <a:ext cx="3017889" cy="505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30711" y="4058185"/>
            <a:ext cx="3017889" cy="505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(iii)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1384" y="5077050"/>
            <a:ext cx="3017889" cy="505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(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(iii)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38700" y="5049934"/>
            <a:ext cx="3017889" cy="505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(iii)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48655" y="5049934"/>
            <a:ext cx="532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20426" y="3987801"/>
            <a:ext cx="532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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72942" y="5049685"/>
            <a:ext cx="532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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24916" y="4021996"/>
            <a:ext cx="532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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1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04" y="1971017"/>
            <a:ext cx="4533601" cy="255392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43200" y="457200"/>
            <a:ext cx="3581400" cy="824548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279" y="5029200"/>
            <a:ext cx="6629400" cy="705814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গতি কমে যাওয়ার কারন কি 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4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51" y="2214025"/>
            <a:ext cx="3734797" cy="37347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94" y="747673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0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220" y="5943600"/>
            <a:ext cx="215748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32" y="1056614"/>
            <a:ext cx="5926931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1242" y="300109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কিসের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29342" y="5538107"/>
            <a:ext cx="2362200" cy="7419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32" y="1007995"/>
            <a:ext cx="5944982" cy="439201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668304" y="2106875"/>
            <a:ext cx="3293616" cy="2752425"/>
            <a:chOff x="2668304" y="2106875"/>
            <a:chExt cx="3293616" cy="2752425"/>
          </a:xfrm>
        </p:grpSpPr>
        <p:sp>
          <p:nvSpPr>
            <p:cNvPr id="17" name="TextBox 16"/>
            <p:cNvSpPr txBox="1"/>
            <p:nvPr/>
          </p:nvSpPr>
          <p:spPr>
            <a:xfrm>
              <a:off x="4157891" y="2106875"/>
              <a:ext cx="3525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68304" y="3684953"/>
              <a:ext cx="3525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74226" y="2158204"/>
              <a:ext cx="3525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09369" y="2349550"/>
              <a:ext cx="3525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34182" y="4089859"/>
              <a:ext cx="3525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495879" y="305250"/>
            <a:ext cx="1912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কারা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189818" y="5546338"/>
            <a:ext cx="4827745" cy="7782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ব্যবহারকারী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504606" y="981210"/>
            <a:ext cx="5918457" cy="4418804"/>
            <a:chOff x="1504606" y="981210"/>
            <a:chExt cx="5918457" cy="441880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606" y="981210"/>
              <a:ext cx="5918457" cy="441880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1504606" y="1056614"/>
              <a:ext cx="3005836" cy="129293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ছবিটি দ্বারা কি বুঝানো হয়েছে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3357685" y="5561678"/>
            <a:ext cx="2069901" cy="7782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28" y="1028251"/>
            <a:ext cx="5953586" cy="429246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104806" y="308340"/>
            <a:ext cx="1912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124584" y="5561678"/>
            <a:ext cx="2837336" cy="7782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6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3" grpId="0"/>
      <p:bldP spid="24" grpId="0" animBg="1"/>
      <p:bldP spid="28" grpId="0" animBg="1"/>
      <p:bldP spid="30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220" y="5943600"/>
            <a:ext cx="215748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48" y="1603136"/>
            <a:ext cx="4751438" cy="38011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67082" y="5411397"/>
            <a:ext cx="7086600" cy="5828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এবং আগের আলোচনা থেকে আমরা কি জানলাম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76350" y="645655"/>
            <a:ext cx="6667500" cy="7047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রক্ষনাবেক্ষনে সফটওয়্যারের গুরুত্ব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9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220" y="5943600"/>
            <a:ext cx="215748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6350" y="907982"/>
            <a:ext cx="5692250" cy="635574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968" y="2111056"/>
            <a:ext cx="8654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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কম্পিউটার রক্ষণাবেক্ষনে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 গুরুত্ব ব্যাখ্যা করতে পারবে 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7571" y="4401444"/>
            <a:ext cx="5828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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এন্টিভাইরাসের গুরুত্ব ব্যাখ্যা করতে পারবে 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2813" y="2908446"/>
            <a:ext cx="8654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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বিভিন্ন ধরনের সমস্যা চিহ্নিত করতে পারবে 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739" y="3688631"/>
            <a:ext cx="8654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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 সচল ও গতিশীল রাখার প্রক্রিয়া বর্ণনা করতে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 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220" y="5943600"/>
            <a:ext cx="215748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17633" y="528275"/>
            <a:ext cx="5791200" cy="6721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বিভিন্ন ধরনের সমস্যা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38007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তোমাদের একটি ঘটনা বলি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3166" y="2409420"/>
            <a:ext cx="8467434" cy="2880829"/>
            <a:chOff x="243968" y="1954707"/>
            <a:chExt cx="8467434" cy="28808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602" y="1954707"/>
              <a:ext cx="3352800" cy="2880829"/>
            </a:xfrm>
            <a:prstGeom prst="rect">
              <a:avLst/>
            </a:prstGeom>
          </p:spPr>
        </p:pic>
        <p:sp>
          <p:nvSpPr>
            <p:cNvPr id="7" name="Oval Callout 6"/>
            <p:cNvSpPr/>
            <p:nvPr/>
          </p:nvSpPr>
          <p:spPr>
            <a:xfrm rot="16200000">
              <a:off x="1139522" y="1069291"/>
              <a:ext cx="2196584" cy="3987692"/>
            </a:xfrm>
            <a:prstGeom prst="wedgeEllipseCallout">
              <a:avLst>
                <a:gd name="adj1" fmla="val -24629"/>
                <a:gd name="adj2" fmla="val 8185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just"/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রায়না কলেজে ভর্তি হওয়ার পর বাবার কাছে বায়না ধরেছিল একটি ল্যাপটপ কিনে দেবার জন্য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1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220" y="5943600"/>
            <a:ext cx="215748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38200" y="838200"/>
            <a:ext cx="7239000" cy="5105400"/>
            <a:chOff x="838200" y="838200"/>
            <a:chExt cx="7239000" cy="5105400"/>
          </a:xfrm>
        </p:grpSpPr>
        <p:grpSp>
          <p:nvGrpSpPr>
            <p:cNvPr id="15" name="Group 14"/>
            <p:cNvGrpSpPr/>
            <p:nvPr/>
          </p:nvGrpSpPr>
          <p:grpSpPr>
            <a:xfrm>
              <a:off x="1770383" y="838200"/>
              <a:ext cx="5603233" cy="3233488"/>
              <a:chOff x="1035690" y="544038"/>
              <a:chExt cx="5603233" cy="323348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5690" y="953210"/>
                <a:ext cx="4531671" cy="2824316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5798" y="544038"/>
                <a:ext cx="2143125" cy="2143125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838200" y="4495800"/>
              <a:ext cx="7239000" cy="1447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বাবা রায়নাকে একটি কোর আই ফাইভ প্রসেসরযুক্ত একটি ল্যাপটপ কিনে দিলেন 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374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220" y="5943600"/>
            <a:ext cx="215748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74189"/>
            <a:ext cx="4572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15575"/>
            <a:ext cx="2266950" cy="33337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78080" y="4979340"/>
            <a:ext cx="7467600" cy="7058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 পেয়ে এবং এর গতি দেখে রায়না মুগ্ধ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50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November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90600"/>
            <a:ext cx="5715000" cy="3251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8200" y="4668214"/>
            <a:ext cx="71628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 কিছুদিনের মধ্যেই অনেক সফটওয়্যার ইনস্টল করে ফেলল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48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1310</Words>
  <Application>Microsoft Office PowerPoint</Application>
  <PresentationFormat>On-screen Show (4:3)</PresentationFormat>
  <Paragraphs>220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NikoshBAN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</dc:creator>
  <cp:lastModifiedBy>Md. Rabiul Islam</cp:lastModifiedBy>
  <cp:revision>125</cp:revision>
  <dcterms:created xsi:type="dcterms:W3CDTF">2016-03-02T16:19:48Z</dcterms:created>
  <dcterms:modified xsi:type="dcterms:W3CDTF">2019-11-03T15:12:36Z</dcterms:modified>
</cp:coreProperties>
</file>