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5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2250-5B60-40BF-92E7-98A6D03E145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9444-EC92-48A5-97B0-FF8D92C6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hyperlink" Target="mailto:sambho7440@gmail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6720010" y="960320"/>
            <a:ext cx="4259500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bn-BD" sz="13800" b="1" dirty="0">
                <a:ln w="28575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28575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59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4" descr="C:\Users\Dell\Desktop\Inkedzp7qigrf5i_LI - Copy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" y="1188475"/>
            <a:ext cx="22860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" y="5111640"/>
            <a:ext cx="2438400" cy="13459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" y="3105150"/>
            <a:ext cx="22860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545700" y="1666936"/>
            <a:ext cx="1600631" cy="968116"/>
          </a:xfrm>
          <a:prstGeom prst="leftArrow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671742" y="3306892"/>
            <a:ext cx="1842369" cy="968116"/>
          </a:xfrm>
          <a:prstGeom prst="leftArrow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পর্বমধ্য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700470" y="5242184"/>
            <a:ext cx="1784911" cy="968116"/>
          </a:xfrm>
          <a:prstGeom prst="leftArrow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মুকুল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453" y="1959178"/>
            <a:ext cx="690178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কাণ্ডের যে স্থান থেকে পাতা বের হয় তাকে পর্ব বা সন্ধি বলে।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453" y="3244233"/>
            <a:ext cx="659698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দুটি পর্বের মধ্যবর্তী অংশটি পর্বমধ্য। এটি গাছকে খাড়া রাখতে ও বৃদ্ধিতে সহায়তা করে ।  এ থেকে মূল,পাতা বা শাখা সৃষ্টি হয় না।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2052" y="4871683"/>
            <a:ext cx="7474334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কাণ্ডের সাথে পাতা যে কোণ সৃষ্টি করে তাকে পত্রকক্ষ বলে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।সাধারণত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মুকুল এ পত্রকক্ষে জন্মে। তবে শাখার অগ্রভাগেও মুকুল সৃষ্টি হয়। কাক্ষিক মুকুল পত্রকক্ষে এবং শীর্ষ মুকুল কাণ্ড বা শাখার অগ্রভাগে জন্মে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5946" y="106496"/>
            <a:ext cx="9034247" cy="1219200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 বিভিন্ন অংশের বর্ণনা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Brace 12"/>
          <p:cNvSpPr/>
          <p:nvPr/>
        </p:nvSpPr>
        <p:spPr>
          <a:xfrm rot="20932698">
            <a:off x="1905000" y="3505200"/>
            <a:ext cx="457200" cy="762000"/>
          </a:xfrm>
          <a:prstGeom prst="rightBrac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2"/>
          <p:cNvSpPr/>
          <p:nvPr/>
        </p:nvSpPr>
        <p:spPr>
          <a:xfrm>
            <a:off x="111397" y="240091"/>
            <a:ext cx="7696200" cy="14478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ell\Desktop\20170703_142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26" y="0"/>
            <a:ext cx="3701322" cy="2878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464" y="4442973"/>
            <a:ext cx="1202936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কাণ্ডের বিভিন্ন অংশসমূহের বর্ণনা দাও ।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2"/>
          <p:cNvSpPr/>
          <p:nvPr/>
        </p:nvSpPr>
        <p:spPr>
          <a:xfrm>
            <a:off x="3946134" y="250209"/>
            <a:ext cx="4299729" cy="1752600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14600"/>
            <a:ext cx="10939818" cy="280076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কাণ্ডের ২ টি বৈশিষ্ট্য বল । 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কাণ্ডের যে স্থান থেকে পাতা বের হয় তাকে কী বলে?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মূল,পাতা বা শাখা সৃষ্টি হয় না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কাণ্ডের কোন অংশটি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থেকে?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শীর্ষ মুকুল কাণ্ডের কোথায় জন্মে?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C:\Users\Dell\Desktop\dphoto\imagesCGV4NP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7" y="406569"/>
            <a:ext cx="7450115" cy="659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87088" y="208128"/>
            <a:ext cx="4790830" cy="92463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865" y="3022937"/>
            <a:ext cx="1088978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শাখা কাণ্ডের চিহ্নিত চিত্র অংকন করে নিয়ে আসবে 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dvf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30" y="24737"/>
            <a:ext cx="11969086" cy="683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28599" y="3095581"/>
            <a:ext cx="7229049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>
                  <a:solidFill>
                    <a:srgbClr val="FF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9600" b="1" dirty="0">
              <a:ln>
                <a:solidFill>
                  <a:srgbClr val="FF0000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90" y="1201001"/>
            <a:ext cx="2308504" cy="2288015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4819312" y="72502"/>
            <a:ext cx="3275463" cy="9689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33862" y="300246"/>
            <a:ext cx="2446361" cy="603913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n>
                <a:solidFill>
                  <a:srgbClr val="00B0F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Up Arrow 5"/>
          <p:cNvSpPr/>
          <p:nvPr/>
        </p:nvSpPr>
        <p:spPr>
          <a:xfrm flipV="1">
            <a:off x="8727821" y="300246"/>
            <a:ext cx="891261" cy="2738682"/>
          </a:xfrm>
          <a:prstGeom prst="leftUp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Up Arrow 6"/>
          <p:cNvSpPr/>
          <p:nvPr/>
        </p:nvSpPr>
        <p:spPr>
          <a:xfrm flipH="1" flipV="1">
            <a:off x="3361942" y="300246"/>
            <a:ext cx="981502" cy="2738682"/>
          </a:xfrm>
          <a:prstGeom prst="leftUp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439" y="3198437"/>
            <a:ext cx="4496483" cy="32624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সম্ভু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48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lang="en-US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lang="en-US" sz="5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  <a:p>
            <a:pPr algn="ctr"/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7"/>
              </a:rPr>
              <a:t>sambho7440@gmail.com</a:t>
            </a:r>
            <a:endParaRPr lang="en-US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58929" y="3198436"/>
            <a:ext cx="4410442" cy="326243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5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5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55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800" b="1" dirty="0" smtClean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7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7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900" b="1" dirty="0" err="1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বিষয়-বিজ্ঞান</a:t>
            </a:r>
            <a:r>
              <a:rPr lang="bn-BD" sz="49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9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9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অধ্যায়</a:t>
            </a:r>
            <a:br>
              <a:rPr lang="bn-BD" sz="49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9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 পরিচ্ছেদ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115" y="965022"/>
            <a:ext cx="2402299" cy="15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408" y="453783"/>
            <a:ext cx="1578963" cy="2128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577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221213" y="367352"/>
            <a:ext cx="587502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করঃ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93" y="1510352"/>
            <a:ext cx="6111240" cy="48659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9633" y="367352"/>
            <a:ext cx="826008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মাটির নিচের অংশটিকে বলে?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35913" y="4101152"/>
            <a:ext cx="3474720" cy="160020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5987273" y="1958622"/>
            <a:ext cx="2971800" cy="3209330"/>
          </a:xfrm>
          <a:prstGeom prst="rightBrac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6333" y="443552"/>
            <a:ext cx="75819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উপরে খাড়া অংশটিকে বলে?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0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349304" y="-14068"/>
            <a:ext cx="1645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95" y="2408533"/>
            <a:ext cx="546881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7996" y="551598"/>
            <a:ext cx="63246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কাণ্ডের বিভিন্ন অংশ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9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267627" y="269543"/>
            <a:ext cx="2909801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087" y="2332420"/>
            <a:ext cx="9795823" cy="2800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কাকে বলে তা বলতে পারবে;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শাখা কাণ্ডের বিভিন্ন অংশ শনাক্ত করতে পারবে;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কাণ্ডের বিভিন্ন অংশ বর্ণনা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528989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2" y="1877704"/>
            <a:ext cx="4503194" cy="437068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371599" y="655092"/>
            <a:ext cx="3459707" cy="945107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159417" y="1877704"/>
            <a:ext cx="6741993" cy="3653051"/>
          </a:xfrm>
          <a:prstGeom prst="leftArrow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যে অংশ থেকে শাখা-প্রশাখা পাতা উৎপন্ন হয়,তাই কাণ্ড।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পর্ব,পর্বমধ্য ও মুকুল থাকে।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70812" y="3047712"/>
            <a:ext cx="78486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 কাকে বলে?   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ell\Desktop\HSC-Exam-1170x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55" y="194157"/>
            <a:ext cx="3725700" cy="28535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18746" y="760827"/>
            <a:ext cx="5349791" cy="1204451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18" y="618946"/>
            <a:ext cx="3629025" cy="4886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274616" y="1057691"/>
            <a:ext cx="3474202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005618" y="2339369"/>
            <a:ext cx="274320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472218" y="4286071"/>
            <a:ext cx="327660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3381730" y="2990671"/>
            <a:ext cx="623888" cy="1143000"/>
          </a:xfrm>
          <a:prstGeom prst="rightBrac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77418" y="618946"/>
            <a:ext cx="19050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অগ্রমুকুল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7418" y="1923871"/>
            <a:ext cx="9525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7418" y="3066871"/>
            <a:ext cx="1447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মধ্য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58018" y="3562171"/>
            <a:ext cx="259080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77418" y="3981271"/>
            <a:ext cx="25908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কাক্ষিক মুকুল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418" y="5657671"/>
            <a:ext cx="50292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শাখা কাণ্ড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19818" y="4971871"/>
            <a:ext cx="3429000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77418" y="4971871"/>
            <a:ext cx="9525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80" y="490610"/>
            <a:ext cx="2616298" cy="541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401" y="455043"/>
            <a:ext cx="541020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1779" y="3195710"/>
            <a:ext cx="8229600" cy="335280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সরবরাহকৃত শাখা কান্ডটির বিভিন্ন অংশ শনাক্ত কর ।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254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2019-07-19T14:31:25Z</dcterms:created>
  <dcterms:modified xsi:type="dcterms:W3CDTF">2019-07-19T15:18:45Z</dcterms:modified>
</cp:coreProperties>
</file>