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9.jpg" ContentType="image/jpeg"/>
  <Override PartName="/ppt/media/image20.jpg" ContentType="image/jpeg"/>
  <Override PartName="/ppt/media/image24.jpg" ContentType="image/jpeg"/>
  <Override PartName="/ppt/media/image25.jpg" ContentType="image/jpe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31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792" y="72"/>
      </p:cViewPr>
      <p:guideLst>
        <p:guide orient="horz" pos="2160"/>
        <p:guide pos="38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F8BBFE-741D-42C2-9A8A-E1C9A9340F77}" type="doc">
      <dgm:prSet loTypeId="urn:microsoft.com/office/officeart/2005/8/layout/h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B8B178D-C6BB-4644-A229-CB6AA2CE664A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A959E110-70D3-40A0-85A4-3AEC7344BAD5}" type="parTrans" cxnId="{00E96F9D-5C8C-40E4-914D-F80DD48D10F4}">
      <dgm:prSet/>
      <dgm:spPr/>
      <dgm:t>
        <a:bodyPr/>
        <a:lstStyle/>
        <a:p>
          <a:endParaRPr lang="en-US"/>
        </a:p>
      </dgm:t>
    </dgm:pt>
    <dgm:pt modelId="{3122852E-235E-4318-8EFE-EAF0836113EE}" type="sibTrans" cxnId="{00E96F9D-5C8C-40E4-914D-F80DD48D10F4}">
      <dgm:prSet/>
      <dgm:spPr/>
      <dgm:t>
        <a:bodyPr/>
        <a:lstStyle/>
        <a:p>
          <a:endParaRPr lang="en-US"/>
        </a:p>
      </dgm:t>
    </dgm:pt>
    <dgm:pt modelId="{13C0FCC8-F0D5-4C64-A6C4-1451F926B7D0}">
      <dgm:prSet phldrT="[Text]" phldr="1"/>
      <dgm:spPr/>
      <dgm:t>
        <a:bodyPr/>
        <a:lstStyle/>
        <a:p>
          <a:endParaRPr lang="en-US"/>
        </a:p>
      </dgm:t>
    </dgm:pt>
    <dgm:pt modelId="{F1947729-85B6-49B2-B5DA-95337E5C879D}" type="parTrans" cxnId="{1004BA59-2463-4BC6-8137-169D43C230DE}">
      <dgm:prSet/>
      <dgm:spPr/>
      <dgm:t>
        <a:bodyPr/>
        <a:lstStyle/>
        <a:p>
          <a:endParaRPr lang="en-US"/>
        </a:p>
      </dgm:t>
    </dgm:pt>
    <dgm:pt modelId="{08C9D40B-FE16-4D82-B033-B29C3003EC4A}" type="sibTrans" cxnId="{1004BA59-2463-4BC6-8137-169D43C230DE}">
      <dgm:prSet/>
      <dgm:spPr/>
      <dgm:t>
        <a:bodyPr/>
        <a:lstStyle/>
        <a:p>
          <a:endParaRPr lang="en-US"/>
        </a:p>
      </dgm:t>
    </dgm:pt>
    <dgm:pt modelId="{AD6F5B94-7F24-4483-98C5-DBABFACB1FEB}">
      <dgm:prSet phldrT="[Text]" phldr="1"/>
      <dgm:spPr/>
      <dgm:t>
        <a:bodyPr/>
        <a:lstStyle/>
        <a:p>
          <a:endParaRPr lang="en-US"/>
        </a:p>
      </dgm:t>
    </dgm:pt>
    <dgm:pt modelId="{47E9E8B2-0176-4E5E-86D6-593CB6E739FA}" type="parTrans" cxnId="{F0A82720-FD63-4A26-978A-8D23671395FB}">
      <dgm:prSet/>
      <dgm:spPr/>
      <dgm:t>
        <a:bodyPr/>
        <a:lstStyle/>
        <a:p>
          <a:endParaRPr lang="en-US"/>
        </a:p>
      </dgm:t>
    </dgm:pt>
    <dgm:pt modelId="{B29575ED-96EF-4071-810C-5424ADF166FC}" type="sibTrans" cxnId="{F0A82720-FD63-4A26-978A-8D23671395FB}">
      <dgm:prSet/>
      <dgm:spPr/>
      <dgm:t>
        <a:bodyPr/>
        <a:lstStyle/>
        <a:p>
          <a:endParaRPr lang="en-US"/>
        </a:p>
      </dgm:t>
    </dgm:pt>
    <dgm:pt modelId="{D4011F0A-8196-45E7-AD32-6198945A6F1A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FB3FD9AB-538A-49A4-8B40-AD74BCE72759}" type="parTrans" cxnId="{F0C89504-439D-4D85-9F40-DDC19A2D3C05}">
      <dgm:prSet/>
      <dgm:spPr/>
      <dgm:t>
        <a:bodyPr/>
        <a:lstStyle/>
        <a:p>
          <a:endParaRPr lang="en-US"/>
        </a:p>
      </dgm:t>
    </dgm:pt>
    <dgm:pt modelId="{3EB30066-4B47-485F-B37E-B4BD71A39C84}" type="sibTrans" cxnId="{F0C89504-439D-4D85-9F40-DDC19A2D3C05}">
      <dgm:prSet/>
      <dgm:spPr/>
      <dgm:t>
        <a:bodyPr/>
        <a:lstStyle/>
        <a:p>
          <a:endParaRPr lang="en-US"/>
        </a:p>
      </dgm:t>
    </dgm:pt>
    <dgm:pt modelId="{040F9743-6D6C-4BC1-A423-D8DF165A9DAA}">
      <dgm:prSet phldrT="[Text]" phldr="1"/>
      <dgm:spPr/>
      <dgm:t>
        <a:bodyPr/>
        <a:lstStyle/>
        <a:p>
          <a:endParaRPr lang="en-US" dirty="0"/>
        </a:p>
      </dgm:t>
    </dgm:pt>
    <dgm:pt modelId="{6EEE8CB0-A92F-482B-927A-ECE8AFB745A4}" type="parTrans" cxnId="{5865D734-95FA-41F9-8AA0-4383617CD788}">
      <dgm:prSet/>
      <dgm:spPr/>
      <dgm:t>
        <a:bodyPr/>
        <a:lstStyle/>
        <a:p>
          <a:endParaRPr lang="en-US"/>
        </a:p>
      </dgm:t>
    </dgm:pt>
    <dgm:pt modelId="{3C1F80F9-9141-4194-B8A2-A38FAAE84A4D}" type="sibTrans" cxnId="{5865D734-95FA-41F9-8AA0-4383617CD788}">
      <dgm:prSet/>
      <dgm:spPr/>
      <dgm:t>
        <a:bodyPr/>
        <a:lstStyle/>
        <a:p>
          <a:endParaRPr lang="en-US"/>
        </a:p>
      </dgm:t>
    </dgm:pt>
    <dgm:pt modelId="{4A10D51E-506D-4BEC-AD30-721E2F7AFE7D}">
      <dgm:prSet phldrT="[Text]" phldr="1"/>
      <dgm:spPr/>
      <dgm:t>
        <a:bodyPr/>
        <a:lstStyle/>
        <a:p>
          <a:endParaRPr lang="en-US"/>
        </a:p>
      </dgm:t>
    </dgm:pt>
    <dgm:pt modelId="{8D7A7854-53FC-4743-8EA5-31F648389758}" type="parTrans" cxnId="{7DE19BE9-961F-4BD5-BAC6-0F754E8B4759}">
      <dgm:prSet/>
      <dgm:spPr/>
      <dgm:t>
        <a:bodyPr/>
        <a:lstStyle/>
        <a:p>
          <a:endParaRPr lang="en-US"/>
        </a:p>
      </dgm:t>
    </dgm:pt>
    <dgm:pt modelId="{DC01C745-86CF-40D8-B244-22841E59EE83}" type="sibTrans" cxnId="{7DE19BE9-961F-4BD5-BAC6-0F754E8B4759}">
      <dgm:prSet/>
      <dgm:spPr/>
      <dgm:t>
        <a:bodyPr/>
        <a:lstStyle/>
        <a:p>
          <a:endParaRPr lang="en-US"/>
        </a:p>
      </dgm:t>
    </dgm:pt>
    <dgm:pt modelId="{D2B8DB5A-7768-4446-8C79-5DEF016472C5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0F2DC79E-0C88-4360-9E1F-C5480C211769}" type="parTrans" cxnId="{AB3BF3B9-3748-4BFC-A39D-F9196CBBDB0D}">
      <dgm:prSet/>
      <dgm:spPr/>
      <dgm:t>
        <a:bodyPr/>
        <a:lstStyle/>
        <a:p>
          <a:endParaRPr lang="en-US"/>
        </a:p>
      </dgm:t>
    </dgm:pt>
    <dgm:pt modelId="{39A5AD2A-0EDE-42BF-AC3E-F3E781336A77}" type="sibTrans" cxnId="{AB3BF3B9-3748-4BFC-A39D-F9196CBBDB0D}">
      <dgm:prSet/>
      <dgm:spPr/>
      <dgm:t>
        <a:bodyPr/>
        <a:lstStyle/>
        <a:p>
          <a:endParaRPr lang="en-US"/>
        </a:p>
      </dgm:t>
    </dgm:pt>
    <dgm:pt modelId="{B239AD8C-3A55-4913-BA59-5420BBFB9D0A}">
      <dgm:prSet phldrT="[Text]" phldr="1"/>
      <dgm:spPr/>
      <dgm:t>
        <a:bodyPr/>
        <a:lstStyle/>
        <a:p>
          <a:endParaRPr lang="en-US"/>
        </a:p>
      </dgm:t>
    </dgm:pt>
    <dgm:pt modelId="{328C9E86-C52B-46F9-88A1-F7C77D5AA50B}" type="parTrans" cxnId="{794C48B4-EA39-42F9-ACC1-AF6859E5736E}">
      <dgm:prSet/>
      <dgm:spPr/>
      <dgm:t>
        <a:bodyPr/>
        <a:lstStyle/>
        <a:p>
          <a:endParaRPr lang="en-US"/>
        </a:p>
      </dgm:t>
    </dgm:pt>
    <dgm:pt modelId="{2A1A4540-8A97-452E-BDFF-2314167653D7}" type="sibTrans" cxnId="{794C48B4-EA39-42F9-ACC1-AF6859E5736E}">
      <dgm:prSet/>
      <dgm:spPr/>
      <dgm:t>
        <a:bodyPr/>
        <a:lstStyle/>
        <a:p>
          <a:endParaRPr lang="en-US"/>
        </a:p>
      </dgm:t>
    </dgm:pt>
    <dgm:pt modelId="{32A5A93C-370C-458B-ADF9-165A85D8172B}">
      <dgm:prSet phldrT="[Text]" phldr="1"/>
      <dgm:spPr/>
      <dgm:t>
        <a:bodyPr/>
        <a:lstStyle/>
        <a:p>
          <a:endParaRPr lang="en-US"/>
        </a:p>
      </dgm:t>
    </dgm:pt>
    <dgm:pt modelId="{23336D43-3180-41EE-8476-74054C506E42}" type="parTrans" cxnId="{441B2FC4-7DB9-4A78-9797-CE5C15849A87}">
      <dgm:prSet/>
      <dgm:spPr/>
      <dgm:t>
        <a:bodyPr/>
        <a:lstStyle/>
        <a:p>
          <a:endParaRPr lang="en-US"/>
        </a:p>
      </dgm:t>
    </dgm:pt>
    <dgm:pt modelId="{35356BDF-F316-4CE4-B214-28BD0A5B335E}" type="sibTrans" cxnId="{441B2FC4-7DB9-4A78-9797-CE5C15849A87}">
      <dgm:prSet/>
      <dgm:spPr/>
      <dgm:t>
        <a:bodyPr/>
        <a:lstStyle/>
        <a:p>
          <a:endParaRPr lang="en-US"/>
        </a:p>
      </dgm:t>
    </dgm:pt>
    <dgm:pt modelId="{35AAA42F-BA10-4AC2-B756-C20C267214EF}" type="pres">
      <dgm:prSet presAssocID="{BBF8BBFE-741D-42C2-9A8A-E1C9A9340F77}" presName="Name0" presStyleCnt="0">
        <dgm:presLayoutVars>
          <dgm:dir/>
          <dgm:resizeHandles val="exact"/>
        </dgm:presLayoutVars>
      </dgm:prSet>
      <dgm:spPr/>
    </dgm:pt>
    <dgm:pt modelId="{E92828B7-C161-46FE-8AF4-AAB11B2A1FA1}" type="pres">
      <dgm:prSet presAssocID="{4B8B178D-C6BB-4644-A229-CB6AA2CE664A}" presName="node" presStyleLbl="node1" presStyleIdx="0" presStyleCnt="3">
        <dgm:presLayoutVars>
          <dgm:bulletEnabled val="1"/>
        </dgm:presLayoutVars>
      </dgm:prSet>
      <dgm:spPr/>
    </dgm:pt>
    <dgm:pt modelId="{9608F328-1519-48EC-84EE-0AF130E7F56D}" type="pres">
      <dgm:prSet presAssocID="{3122852E-235E-4318-8EFE-EAF0836113EE}" presName="sibTrans" presStyleCnt="0"/>
      <dgm:spPr/>
    </dgm:pt>
    <dgm:pt modelId="{0F9150ED-E8F6-4A71-90A1-F1B848797CBA}" type="pres">
      <dgm:prSet presAssocID="{D4011F0A-8196-45E7-AD32-6198945A6F1A}" presName="node" presStyleLbl="node1" presStyleIdx="1" presStyleCnt="3">
        <dgm:presLayoutVars>
          <dgm:bulletEnabled val="1"/>
        </dgm:presLayoutVars>
      </dgm:prSet>
      <dgm:spPr/>
    </dgm:pt>
    <dgm:pt modelId="{B971BEE2-876A-48EC-834A-7D4E59477C2E}" type="pres">
      <dgm:prSet presAssocID="{3EB30066-4B47-485F-B37E-B4BD71A39C84}" presName="sibTrans" presStyleCnt="0"/>
      <dgm:spPr/>
    </dgm:pt>
    <dgm:pt modelId="{9A33CA96-0141-41D9-BDA8-35834507B994}" type="pres">
      <dgm:prSet presAssocID="{D2B8DB5A-7768-4446-8C79-5DEF016472C5}" presName="node" presStyleLbl="node1" presStyleIdx="2" presStyleCnt="3" custLinFactNeighborX="-6859" custLinFactNeighborY="-1029">
        <dgm:presLayoutVars>
          <dgm:bulletEnabled val="1"/>
        </dgm:presLayoutVars>
      </dgm:prSet>
      <dgm:spPr/>
    </dgm:pt>
  </dgm:ptLst>
  <dgm:cxnLst>
    <dgm:cxn modelId="{F0C89504-439D-4D85-9F40-DDC19A2D3C05}" srcId="{BBF8BBFE-741D-42C2-9A8A-E1C9A9340F77}" destId="{D4011F0A-8196-45E7-AD32-6198945A6F1A}" srcOrd="1" destOrd="0" parTransId="{FB3FD9AB-538A-49A4-8B40-AD74BCE72759}" sibTransId="{3EB30066-4B47-485F-B37E-B4BD71A39C84}"/>
    <dgm:cxn modelId="{789C4F08-71AE-4E6D-A446-AB4CEDACF2A2}" type="presOf" srcId="{32A5A93C-370C-458B-ADF9-165A85D8172B}" destId="{9A33CA96-0141-41D9-BDA8-35834507B994}" srcOrd="0" destOrd="2" presId="urn:microsoft.com/office/officeart/2005/8/layout/hList6"/>
    <dgm:cxn modelId="{E79EC713-539B-4D2C-BCCE-2360CD555EBE}" type="presOf" srcId="{D4011F0A-8196-45E7-AD32-6198945A6F1A}" destId="{0F9150ED-E8F6-4A71-90A1-F1B848797CBA}" srcOrd="0" destOrd="0" presId="urn:microsoft.com/office/officeart/2005/8/layout/hList6"/>
    <dgm:cxn modelId="{F918F013-59FF-4451-B995-89E78F469874}" type="presOf" srcId="{AD6F5B94-7F24-4483-98C5-DBABFACB1FEB}" destId="{E92828B7-C161-46FE-8AF4-AAB11B2A1FA1}" srcOrd="0" destOrd="2" presId="urn:microsoft.com/office/officeart/2005/8/layout/hList6"/>
    <dgm:cxn modelId="{D97E3514-E699-4B5D-A45B-6DCFAFCAD266}" type="presOf" srcId="{B239AD8C-3A55-4913-BA59-5420BBFB9D0A}" destId="{9A33CA96-0141-41D9-BDA8-35834507B994}" srcOrd="0" destOrd="1" presId="urn:microsoft.com/office/officeart/2005/8/layout/hList6"/>
    <dgm:cxn modelId="{F0A82720-FD63-4A26-978A-8D23671395FB}" srcId="{4B8B178D-C6BB-4644-A229-CB6AA2CE664A}" destId="{AD6F5B94-7F24-4483-98C5-DBABFACB1FEB}" srcOrd="1" destOrd="0" parTransId="{47E9E8B2-0176-4E5E-86D6-593CB6E739FA}" sibTransId="{B29575ED-96EF-4071-810C-5424ADF166FC}"/>
    <dgm:cxn modelId="{5865D734-95FA-41F9-8AA0-4383617CD788}" srcId="{D4011F0A-8196-45E7-AD32-6198945A6F1A}" destId="{040F9743-6D6C-4BC1-A423-D8DF165A9DAA}" srcOrd="0" destOrd="0" parTransId="{6EEE8CB0-A92F-482B-927A-ECE8AFB745A4}" sibTransId="{3C1F80F9-9141-4194-B8A2-A38FAAE84A4D}"/>
    <dgm:cxn modelId="{24133639-B59D-49EA-9497-32E5B29D2CBA}" type="presOf" srcId="{040F9743-6D6C-4BC1-A423-D8DF165A9DAA}" destId="{0F9150ED-E8F6-4A71-90A1-F1B848797CBA}" srcOrd="0" destOrd="1" presId="urn:microsoft.com/office/officeart/2005/8/layout/hList6"/>
    <dgm:cxn modelId="{EABC216F-08A3-4558-88F3-0A8371051433}" type="presOf" srcId="{13C0FCC8-F0D5-4C64-A6C4-1451F926B7D0}" destId="{E92828B7-C161-46FE-8AF4-AAB11B2A1FA1}" srcOrd="0" destOrd="1" presId="urn:microsoft.com/office/officeart/2005/8/layout/hList6"/>
    <dgm:cxn modelId="{1004BA59-2463-4BC6-8137-169D43C230DE}" srcId="{4B8B178D-C6BB-4644-A229-CB6AA2CE664A}" destId="{13C0FCC8-F0D5-4C64-A6C4-1451F926B7D0}" srcOrd="0" destOrd="0" parTransId="{F1947729-85B6-49B2-B5DA-95337E5C879D}" sibTransId="{08C9D40B-FE16-4D82-B033-B29C3003EC4A}"/>
    <dgm:cxn modelId="{4F2FEC79-86D7-4A94-B324-5E0782D6DBC4}" type="presOf" srcId="{D2B8DB5A-7768-4446-8C79-5DEF016472C5}" destId="{9A33CA96-0141-41D9-BDA8-35834507B994}" srcOrd="0" destOrd="0" presId="urn:microsoft.com/office/officeart/2005/8/layout/hList6"/>
    <dgm:cxn modelId="{00E96F9D-5C8C-40E4-914D-F80DD48D10F4}" srcId="{BBF8BBFE-741D-42C2-9A8A-E1C9A9340F77}" destId="{4B8B178D-C6BB-4644-A229-CB6AA2CE664A}" srcOrd="0" destOrd="0" parTransId="{A959E110-70D3-40A0-85A4-3AEC7344BAD5}" sibTransId="{3122852E-235E-4318-8EFE-EAF0836113EE}"/>
    <dgm:cxn modelId="{794C48B4-EA39-42F9-ACC1-AF6859E5736E}" srcId="{D2B8DB5A-7768-4446-8C79-5DEF016472C5}" destId="{B239AD8C-3A55-4913-BA59-5420BBFB9D0A}" srcOrd="0" destOrd="0" parTransId="{328C9E86-C52B-46F9-88A1-F7C77D5AA50B}" sibTransId="{2A1A4540-8A97-452E-BDFF-2314167653D7}"/>
    <dgm:cxn modelId="{C21E5DB5-BABD-4198-9447-BEE9481DFAB2}" type="presOf" srcId="{4A10D51E-506D-4BEC-AD30-721E2F7AFE7D}" destId="{0F9150ED-E8F6-4A71-90A1-F1B848797CBA}" srcOrd="0" destOrd="2" presId="urn:microsoft.com/office/officeart/2005/8/layout/hList6"/>
    <dgm:cxn modelId="{AB3BF3B9-3748-4BFC-A39D-F9196CBBDB0D}" srcId="{BBF8BBFE-741D-42C2-9A8A-E1C9A9340F77}" destId="{D2B8DB5A-7768-4446-8C79-5DEF016472C5}" srcOrd="2" destOrd="0" parTransId="{0F2DC79E-0C88-4360-9E1F-C5480C211769}" sibTransId="{39A5AD2A-0EDE-42BF-AC3E-F3E781336A77}"/>
    <dgm:cxn modelId="{2CA935BC-DE51-40D6-A658-E4EB23BB09C9}" type="presOf" srcId="{4B8B178D-C6BB-4644-A229-CB6AA2CE664A}" destId="{E92828B7-C161-46FE-8AF4-AAB11B2A1FA1}" srcOrd="0" destOrd="0" presId="urn:microsoft.com/office/officeart/2005/8/layout/hList6"/>
    <dgm:cxn modelId="{60417FBF-4959-4D91-A061-250537BF02BD}" type="presOf" srcId="{BBF8BBFE-741D-42C2-9A8A-E1C9A9340F77}" destId="{35AAA42F-BA10-4AC2-B756-C20C267214EF}" srcOrd="0" destOrd="0" presId="urn:microsoft.com/office/officeart/2005/8/layout/hList6"/>
    <dgm:cxn modelId="{441B2FC4-7DB9-4A78-9797-CE5C15849A87}" srcId="{D2B8DB5A-7768-4446-8C79-5DEF016472C5}" destId="{32A5A93C-370C-458B-ADF9-165A85D8172B}" srcOrd="1" destOrd="0" parTransId="{23336D43-3180-41EE-8476-74054C506E42}" sibTransId="{35356BDF-F316-4CE4-B214-28BD0A5B335E}"/>
    <dgm:cxn modelId="{7DE19BE9-961F-4BD5-BAC6-0F754E8B4759}" srcId="{D4011F0A-8196-45E7-AD32-6198945A6F1A}" destId="{4A10D51E-506D-4BEC-AD30-721E2F7AFE7D}" srcOrd="1" destOrd="0" parTransId="{8D7A7854-53FC-4743-8EA5-31F648389758}" sibTransId="{DC01C745-86CF-40D8-B244-22841E59EE83}"/>
    <dgm:cxn modelId="{1A70810E-D337-466B-976F-2E7A5DC35D91}" type="presParOf" srcId="{35AAA42F-BA10-4AC2-B756-C20C267214EF}" destId="{E92828B7-C161-46FE-8AF4-AAB11B2A1FA1}" srcOrd="0" destOrd="0" presId="urn:microsoft.com/office/officeart/2005/8/layout/hList6"/>
    <dgm:cxn modelId="{7E160CBE-51E4-4B0F-8932-CD9FE25F535F}" type="presParOf" srcId="{35AAA42F-BA10-4AC2-B756-C20C267214EF}" destId="{9608F328-1519-48EC-84EE-0AF130E7F56D}" srcOrd="1" destOrd="0" presId="urn:microsoft.com/office/officeart/2005/8/layout/hList6"/>
    <dgm:cxn modelId="{EBFC6F66-5588-4957-BE2F-242C7D1860EE}" type="presParOf" srcId="{35AAA42F-BA10-4AC2-B756-C20C267214EF}" destId="{0F9150ED-E8F6-4A71-90A1-F1B848797CBA}" srcOrd="2" destOrd="0" presId="urn:microsoft.com/office/officeart/2005/8/layout/hList6"/>
    <dgm:cxn modelId="{B0285268-11B9-4AC1-B19C-0671B1628952}" type="presParOf" srcId="{35AAA42F-BA10-4AC2-B756-C20C267214EF}" destId="{B971BEE2-876A-48EC-834A-7D4E59477C2E}" srcOrd="3" destOrd="0" presId="urn:microsoft.com/office/officeart/2005/8/layout/hList6"/>
    <dgm:cxn modelId="{DF661DDF-D82B-404A-8A7C-BDC75EF0C312}" type="presParOf" srcId="{35AAA42F-BA10-4AC2-B756-C20C267214EF}" destId="{9A33CA96-0141-41D9-BDA8-35834507B994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2828B7-C161-46FE-8AF4-AAB11B2A1FA1}">
      <dsp:nvSpPr>
        <dsp:cNvPr id="0" name=""/>
        <dsp:cNvSpPr/>
      </dsp:nvSpPr>
      <dsp:spPr>
        <a:xfrm rot="16200000">
          <a:off x="-719907" y="721237"/>
          <a:ext cx="4899545" cy="3457070"/>
        </a:xfrm>
        <a:prstGeom prst="flowChartManualOperation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0" tIns="0" rIns="412750" bIns="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5100" kern="1200"/>
        </a:p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5100" kern="1200"/>
        </a:p>
      </dsp:txBody>
      <dsp:txXfrm rot="5400000">
        <a:off x="1331" y="979908"/>
        <a:ext cx="3457070" cy="2939727"/>
      </dsp:txXfrm>
    </dsp:sp>
    <dsp:sp modelId="{0F9150ED-E8F6-4A71-90A1-F1B848797CBA}">
      <dsp:nvSpPr>
        <dsp:cNvPr id="0" name=""/>
        <dsp:cNvSpPr/>
      </dsp:nvSpPr>
      <dsp:spPr>
        <a:xfrm rot="16200000">
          <a:off x="2996442" y="721237"/>
          <a:ext cx="4899545" cy="3457070"/>
        </a:xfrm>
        <a:prstGeom prst="flowChartManualOperation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0" tIns="0" rIns="412750" bIns="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5100" kern="1200" dirty="0"/>
        </a:p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5100" kern="1200"/>
        </a:p>
      </dsp:txBody>
      <dsp:txXfrm rot="5400000">
        <a:off x="3717680" y="979908"/>
        <a:ext cx="3457070" cy="2939727"/>
      </dsp:txXfrm>
    </dsp:sp>
    <dsp:sp modelId="{9A33CA96-0141-41D9-BDA8-35834507B994}">
      <dsp:nvSpPr>
        <dsp:cNvPr id="0" name=""/>
        <dsp:cNvSpPr/>
      </dsp:nvSpPr>
      <dsp:spPr>
        <a:xfrm rot="16200000">
          <a:off x="6695008" y="721237"/>
          <a:ext cx="4899545" cy="3457070"/>
        </a:xfrm>
        <a:prstGeom prst="flowChartManualOperation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0" tIns="0" rIns="412750" bIns="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5100" kern="1200"/>
        </a:p>
        <a:p>
          <a:pPr marL="285750" lvl="1" indent="-285750" algn="l" defTabSz="2266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5100" kern="1200"/>
        </a:p>
      </dsp:txBody>
      <dsp:txXfrm rot="5400000">
        <a:off x="7416246" y="979908"/>
        <a:ext cx="3457070" cy="29397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04C9D-1CC7-45B0-B209-69E1D945F961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EE65-7901-4688-9B60-B5E051F09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190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04C9D-1CC7-45B0-B209-69E1D945F961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EE65-7901-4688-9B60-B5E051F09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59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04C9D-1CC7-45B0-B209-69E1D945F961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EE65-7901-4688-9B60-B5E051F09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270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04C9D-1CC7-45B0-B209-69E1D945F961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EE65-7901-4688-9B60-B5E051F09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514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04C9D-1CC7-45B0-B209-69E1D945F961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EE65-7901-4688-9B60-B5E051F09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7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04C9D-1CC7-45B0-B209-69E1D945F961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EE65-7901-4688-9B60-B5E051F09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122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04C9D-1CC7-45B0-B209-69E1D945F961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EE65-7901-4688-9B60-B5E051F09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462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04C9D-1CC7-45B0-B209-69E1D945F961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EE65-7901-4688-9B60-B5E051F09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247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04C9D-1CC7-45B0-B209-69E1D945F961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EE65-7901-4688-9B60-B5E051F09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708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04C9D-1CC7-45B0-B209-69E1D945F961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EE65-7901-4688-9B60-B5E051F09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602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04C9D-1CC7-45B0-B209-69E1D945F961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6EE65-7901-4688-9B60-B5E051F09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636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04C9D-1CC7-45B0-B209-69E1D945F961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6EE65-7901-4688-9B60-B5E051F09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034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gif"/><Relationship Id="rId7" Type="http://schemas.openxmlformats.org/officeDocument/2006/relationships/image" Target="../media/image10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3.png"/><Relationship Id="rId7" Type="http://schemas.openxmlformats.org/officeDocument/2006/relationships/image" Target="../media/image6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gif"/><Relationship Id="rId5" Type="http://schemas.openxmlformats.org/officeDocument/2006/relationships/image" Target="../media/image34.png"/><Relationship Id="rId4" Type="http://schemas.openxmlformats.org/officeDocument/2006/relationships/image" Target="../media/image2.png"/><Relationship Id="rId9" Type="http://schemas.openxmlformats.org/officeDocument/2006/relationships/image" Target="../media/image3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graphics-flower-line-65244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6928" y="136482"/>
            <a:ext cx="8018141" cy="674527"/>
          </a:xfrm>
          <a:prstGeom prst="rect">
            <a:avLst/>
          </a:prstGeom>
        </p:spPr>
      </p:pic>
      <p:pic>
        <p:nvPicPr>
          <p:cNvPr id="16" name="Picture 15" descr="graphics-flower-line-65244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18626" y="6024509"/>
            <a:ext cx="8018141" cy="674527"/>
          </a:xfrm>
          <a:prstGeom prst="rect">
            <a:avLst/>
          </a:prstGeom>
        </p:spPr>
      </p:pic>
      <p:pic>
        <p:nvPicPr>
          <p:cNvPr id="17" name="Picture 16" descr="graphics-flower-line-65244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1845771" y="3091737"/>
            <a:ext cx="4555099" cy="674527"/>
          </a:xfrm>
          <a:prstGeom prst="rect">
            <a:avLst/>
          </a:prstGeom>
        </p:spPr>
      </p:pic>
      <p:pic>
        <p:nvPicPr>
          <p:cNvPr id="18" name="Picture 17" descr="graphics-flower-line-65244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9452510" y="3248092"/>
            <a:ext cx="4555099" cy="67452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936478" y="564554"/>
            <a:ext cx="6182436" cy="144655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Left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  <a:scene3d>
              <a:camera prst="perspectiveLeft"/>
              <a:lightRig rig="sunset" dir="t">
                <a:rot lat="0" lon="0" rev="600000"/>
              </a:lightRig>
            </a:scene3d>
            <a:sp3d z="228600" extrusionH="342900" contourW="25400" prstMaterial="metal">
              <a:bevelB w="196850" h="139700" prst="divot"/>
              <a:extrusionClr>
                <a:schemeClr val="tx1"/>
              </a:extrusionClr>
              <a:contourClr>
                <a:srgbClr val="C00000"/>
              </a:contourClr>
            </a:sp3d>
          </a:bodyPr>
          <a:lstStyle/>
          <a:p>
            <a:pPr algn="ctr">
              <a:defRPr/>
            </a:pPr>
            <a:r>
              <a:rPr lang="en-US" sz="880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21FF85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21FF85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8387169" y="687087"/>
            <a:ext cx="3299196" cy="164306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2596" y="687087"/>
            <a:ext cx="2999632" cy="164306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76616">
            <a:off x="8966912" y="5302236"/>
            <a:ext cx="3022787" cy="112133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44180" flipH="1">
            <a:off x="259099" y="4923154"/>
            <a:ext cx="2775519" cy="128872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3BBB48F5-B31E-44F7-92BA-FFDF882B8F8C}"/>
              </a:ext>
            </a:extLst>
          </p:cNvPr>
          <p:cNvSpPr/>
          <p:nvPr/>
        </p:nvSpPr>
        <p:spPr>
          <a:xfrm>
            <a:off x="3650110" y="1791628"/>
            <a:ext cx="4572000" cy="4572000"/>
          </a:xfrm>
          <a:prstGeom prst="ellipse">
            <a:avLst/>
          </a:prstGeom>
          <a:effectLst>
            <a:glow rad="114300">
              <a:schemeClr val="accent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234950" h="4445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ar: 12 Points 12">
            <a:extLst>
              <a:ext uri="{FF2B5EF4-FFF2-40B4-BE49-F238E27FC236}">
                <a16:creationId xmlns:a16="http://schemas.microsoft.com/office/drawing/2014/main" id="{E28D5382-84B9-47C5-B4CD-809A1EAB85D7}"/>
              </a:ext>
            </a:extLst>
          </p:cNvPr>
          <p:cNvSpPr/>
          <p:nvPr/>
        </p:nvSpPr>
        <p:spPr>
          <a:xfrm>
            <a:off x="4244470" y="2385988"/>
            <a:ext cx="3383280" cy="3383280"/>
          </a:xfrm>
          <a:prstGeom prst="star12">
            <a:avLst>
              <a:gd name="adj" fmla="val 0"/>
            </a:avLst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D826E97-3EE9-4E70-9D45-B7134F2C476B}"/>
              </a:ext>
            </a:extLst>
          </p:cNvPr>
          <p:cNvSpPr/>
          <p:nvPr/>
        </p:nvSpPr>
        <p:spPr>
          <a:xfrm>
            <a:off x="5844670" y="3986188"/>
            <a:ext cx="182880" cy="182880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CAB0397-DA73-4C9D-8578-0A39ECB992C2}"/>
              </a:ext>
            </a:extLst>
          </p:cNvPr>
          <p:cNvGrpSpPr/>
          <p:nvPr/>
        </p:nvGrpSpPr>
        <p:grpSpPr>
          <a:xfrm rot="21403949">
            <a:off x="4244470" y="2385988"/>
            <a:ext cx="3383280" cy="3383280"/>
            <a:chOff x="4581993" y="1982449"/>
            <a:chExt cx="3028014" cy="2893102"/>
          </a:xfrm>
        </p:grpSpPr>
        <p:sp>
          <p:nvSpPr>
            <p:cNvPr id="25" name="Star: 12 Points 24">
              <a:extLst>
                <a:ext uri="{FF2B5EF4-FFF2-40B4-BE49-F238E27FC236}">
                  <a16:creationId xmlns:a16="http://schemas.microsoft.com/office/drawing/2014/main" id="{69F57342-F96F-44D6-83B5-488C2874320D}"/>
                </a:ext>
              </a:extLst>
            </p:cNvPr>
            <p:cNvSpPr/>
            <p:nvPr/>
          </p:nvSpPr>
          <p:spPr>
            <a:xfrm rot="20284853">
              <a:off x="4581994" y="1982449"/>
              <a:ext cx="3028013" cy="2893102"/>
            </a:xfrm>
            <a:prstGeom prst="star12">
              <a:avLst>
                <a:gd name="adj" fmla="val 0"/>
              </a:avLst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tar: 12 Points 25">
              <a:extLst>
                <a:ext uri="{FF2B5EF4-FFF2-40B4-BE49-F238E27FC236}">
                  <a16:creationId xmlns:a16="http://schemas.microsoft.com/office/drawing/2014/main" id="{29A52637-3FDA-46A2-BF7A-F94A378FEF6B}"/>
                </a:ext>
              </a:extLst>
            </p:cNvPr>
            <p:cNvSpPr/>
            <p:nvPr/>
          </p:nvSpPr>
          <p:spPr>
            <a:xfrm rot="20717269">
              <a:off x="4581994" y="1982449"/>
              <a:ext cx="3028013" cy="2893102"/>
            </a:xfrm>
            <a:prstGeom prst="star12">
              <a:avLst>
                <a:gd name="adj" fmla="val 0"/>
              </a:avLst>
            </a:prstGeom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C2EFF4D-C4D0-4BA1-AC65-FE75CA28C0EE}"/>
                </a:ext>
              </a:extLst>
            </p:cNvPr>
            <p:cNvGrpSpPr/>
            <p:nvPr/>
          </p:nvGrpSpPr>
          <p:grpSpPr>
            <a:xfrm>
              <a:off x="4581993" y="1982449"/>
              <a:ext cx="3028013" cy="2893102"/>
              <a:chOff x="4581994" y="1982449"/>
              <a:chExt cx="3028013" cy="2893102"/>
            </a:xfrm>
          </p:grpSpPr>
          <p:sp>
            <p:nvSpPr>
              <p:cNvPr id="28" name="Star: 12 Points 27">
                <a:extLst>
                  <a:ext uri="{FF2B5EF4-FFF2-40B4-BE49-F238E27FC236}">
                    <a16:creationId xmlns:a16="http://schemas.microsoft.com/office/drawing/2014/main" id="{396896EA-1C4A-4522-95B3-22039A23AE24}"/>
                  </a:ext>
                </a:extLst>
              </p:cNvPr>
              <p:cNvSpPr/>
              <p:nvPr/>
            </p:nvSpPr>
            <p:spPr>
              <a:xfrm>
                <a:off x="4581994" y="1982449"/>
                <a:ext cx="3028013" cy="2893102"/>
              </a:xfrm>
              <a:prstGeom prst="star12">
                <a:avLst>
                  <a:gd name="adj" fmla="val 0"/>
                </a:avLst>
              </a:prstGeom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Star: 12 Points 28">
                <a:extLst>
                  <a:ext uri="{FF2B5EF4-FFF2-40B4-BE49-F238E27FC236}">
                    <a16:creationId xmlns:a16="http://schemas.microsoft.com/office/drawing/2014/main" id="{39EB810F-4AE8-4C23-92D5-73C1E4136F63}"/>
                  </a:ext>
                </a:extLst>
              </p:cNvPr>
              <p:cNvSpPr/>
              <p:nvPr/>
            </p:nvSpPr>
            <p:spPr>
              <a:xfrm rot="21048075">
                <a:off x="4581994" y="1982449"/>
                <a:ext cx="3028013" cy="2893102"/>
              </a:xfrm>
              <a:prstGeom prst="star12">
                <a:avLst>
                  <a:gd name="adj" fmla="val 0"/>
                </a:avLst>
              </a:prstGeom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Star: 12 Points 29">
                <a:extLst>
                  <a:ext uri="{FF2B5EF4-FFF2-40B4-BE49-F238E27FC236}">
                    <a16:creationId xmlns:a16="http://schemas.microsoft.com/office/drawing/2014/main" id="{1231AA98-1ADC-4A6A-B3EA-3C6B5B3FEEC3}"/>
                  </a:ext>
                </a:extLst>
              </p:cNvPr>
              <p:cNvSpPr/>
              <p:nvPr/>
            </p:nvSpPr>
            <p:spPr>
              <a:xfrm rot="21317586">
                <a:off x="4581994" y="1982449"/>
                <a:ext cx="3028013" cy="2893102"/>
              </a:xfrm>
              <a:prstGeom prst="star12">
                <a:avLst>
                  <a:gd name="adj" fmla="val 0"/>
                </a:avLst>
              </a:prstGeom>
              <a:ln w="381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5770DACB-2A86-4833-9E75-8979E05151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6779" y="2288297"/>
            <a:ext cx="3578662" cy="3578662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7625F684-91A8-4C5B-B5A7-BFD3202763C1}"/>
              </a:ext>
            </a:extLst>
          </p:cNvPr>
          <p:cNvGrpSpPr/>
          <p:nvPr/>
        </p:nvGrpSpPr>
        <p:grpSpPr>
          <a:xfrm flipV="1">
            <a:off x="5832469" y="2956818"/>
            <a:ext cx="207282" cy="2260506"/>
            <a:chOff x="5989570" y="2330395"/>
            <a:chExt cx="207282" cy="2260506"/>
          </a:xfrm>
        </p:grpSpPr>
        <p:sp>
          <p:nvSpPr>
            <p:cNvPr id="33" name="Flowchart: Extract 32">
              <a:extLst>
                <a:ext uri="{FF2B5EF4-FFF2-40B4-BE49-F238E27FC236}">
                  <a16:creationId xmlns:a16="http://schemas.microsoft.com/office/drawing/2014/main" id="{ADB4AA37-3421-471F-91D4-9C21DED8AF44}"/>
                </a:ext>
              </a:extLst>
            </p:cNvPr>
            <p:cNvSpPr/>
            <p:nvPr/>
          </p:nvSpPr>
          <p:spPr>
            <a:xfrm>
              <a:off x="6004560" y="2330395"/>
              <a:ext cx="182880" cy="1097280"/>
            </a:xfrm>
            <a:prstGeom prst="flowChartExtra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DF8614B5-9269-46F9-A5AF-D2624C0891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0800000">
              <a:off x="5989570" y="3438657"/>
              <a:ext cx="207282" cy="1152244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74AA650-F184-4AA6-8B00-6F71CB873FA9}"/>
              </a:ext>
            </a:extLst>
          </p:cNvPr>
          <p:cNvGrpSpPr/>
          <p:nvPr/>
        </p:nvGrpSpPr>
        <p:grpSpPr>
          <a:xfrm>
            <a:off x="5872806" y="2491495"/>
            <a:ext cx="126609" cy="3172266"/>
            <a:chOff x="6039729" y="1856934"/>
            <a:chExt cx="126609" cy="317226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6" name="Flowchart: Extract 35">
              <a:extLst>
                <a:ext uri="{FF2B5EF4-FFF2-40B4-BE49-F238E27FC236}">
                  <a16:creationId xmlns:a16="http://schemas.microsoft.com/office/drawing/2014/main" id="{9DC914D0-EB61-4679-9440-128FF1FBF7FA}"/>
                </a:ext>
              </a:extLst>
            </p:cNvPr>
            <p:cNvSpPr/>
            <p:nvPr/>
          </p:nvSpPr>
          <p:spPr>
            <a:xfrm>
              <a:off x="6039729" y="1856934"/>
              <a:ext cx="112541" cy="1572066"/>
            </a:xfrm>
            <a:prstGeom prst="flowChartExtract">
              <a:avLst/>
            </a:prstGeom>
            <a:solidFill>
              <a:srgbClr val="00206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lowchart: Extract 36">
              <a:extLst>
                <a:ext uri="{FF2B5EF4-FFF2-40B4-BE49-F238E27FC236}">
                  <a16:creationId xmlns:a16="http://schemas.microsoft.com/office/drawing/2014/main" id="{BFB09455-6C1E-434F-AD54-1387C7818103}"/>
                </a:ext>
              </a:extLst>
            </p:cNvPr>
            <p:cNvSpPr/>
            <p:nvPr/>
          </p:nvSpPr>
          <p:spPr>
            <a:xfrm rot="10800000">
              <a:off x="6053797" y="3457134"/>
              <a:ext cx="112541" cy="1572066"/>
            </a:xfrm>
            <a:prstGeom prst="flowChartExtra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Oval 37">
            <a:extLst>
              <a:ext uri="{FF2B5EF4-FFF2-40B4-BE49-F238E27FC236}">
                <a16:creationId xmlns:a16="http://schemas.microsoft.com/office/drawing/2014/main" id="{23A7DA7A-09DF-4456-8120-DEB7385A64D2}"/>
              </a:ext>
            </a:extLst>
          </p:cNvPr>
          <p:cNvSpPr/>
          <p:nvPr/>
        </p:nvSpPr>
        <p:spPr>
          <a:xfrm>
            <a:off x="5844670" y="3986188"/>
            <a:ext cx="182880" cy="182880"/>
          </a:xfrm>
          <a:prstGeom prst="ellipse">
            <a:avLst/>
          </a:prstGeom>
          <a:solidFill>
            <a:srgbClr val="FF000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9B37A99-B0C8-4A9E-9466-5F2371B42841}"/>
              </a:ext>
            </a:extLst>
          </p:cNvPr>
          <p:cNvSpPr txBox="1"/>
          <p:nvPr/>
        </p:nvSpPr>
        <p:spPr>
          <a:xfrm>
            <a:off x="5722640" y="1904168"/>
            <a:ext cx="473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6CB10FB-7231-4AFB-AA56-73155B744795}"/>
              </a:ext>
            </a:extLst>
          </p:cNvPr>
          <p:cNvSpPr txBox="1"/>
          <p:nvPr/>
        </p:nvSpPr>
        <p:spPr>
          <a:xfrm rot="171974">
            <a:off x="5724984" y="5932559"/>
            <a:ext cx="473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01CDCD8-7544-42D5-B75D-1E021ECEB5CF}"/>
              </a:ext>
            </a:extLst>
          </p:cNvPr>
          <p:cNvSpPr txBox="1"/>
          <p:nvPr/>
        </p:nvSpPr>
        <p:spPr>
          <a:xfrm rot="171974">
            <a:off x="6823985" y="5658701"/>
            <a:ext cx="473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37BC6E9-56D6-46CA-BA6E-C34408B1525C}"/>
              </a:ext>
            </a:extLst>
          </p:cNvPr>
          <p:cNvSpPr txBox="1"/>
          <p:nvPr/>
        </p:nvSpPr>
        <p:spPr>
          <a:xfrm rot="171974">
            <a:off x="7549003" y="4903273"/>
            <a:ext cx="473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267344B-4FC8-44C0-B26A-059B9513E0F3}"/>
              </a:ext>
            </a:extLst>
          </p:cNvPr>
          <p:cNvSpPr txBox="1"/>
          <p:nvPr/>
        </p:nvSpPr>
        <p:spPr>
          <a:xfrm rot="171974">
            <a:off x="7779087" y="3892962"/>
            <a:ext cx="473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183150A-DAB9-4163-9F7C-D45338D06351}"/>
              </a:ext>
            </a:extLst>
          </p:cNvPr>
          <p:cNvSpPr txBox="1"/>
          <p:nvPr/>
        </p:nvSpPr>
        <p:spPr>
          <a:xfrm rot="171974">
            <a:off x="7553419" y="2899763"/>
            <a:ext cx="473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ADD957C-78BF-4EBE-A26D-90B518882766}"/>
              </a:ext>
            </a:extLst>
          </p:cNvPr>
          <p:cNvSpPr txBox="1"/>
          <p:nvPr/>
        </p:nvSpPr>
        <p:spPr>
          <a:xfrm rot="171974">
            <a:off x="6791190" y="2127223"/>
            <a:ext cx="473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670EE1D-2958-4DA7-A31F-5829ADF07290}"/>
              </a:ext>
            </a:extLst>
          </p:cNvPr>
          <p:cNvSpPr txBox="1"/>
          <p:nvPr/>
        </p:nvSpPr>
        <p:spPr>
          <a:xfrm rot="171974">
            <a:off x="4757649" y="5676043"/>
            <a:ext cx="473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81D1FDA-C812-42B3-9CE7-6BBCDA4B883D}"/>
              </a:ext>
            </a:extLst>
          </p:cNvPr>
          <p:cNvSpPr txBox="1"/>
          <p:nvPr/>
        </p:nvSpPr>
        <p:spPr>
          <a:xfrm rot="171974">
            <a:off x="3987917" y="4904800"/>
            <a:ext cx="473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CB8CB10-FB2B-4D00-AAA2-8C74AD67A936}"/>
              </a:ext>
            </a:extLst>
          </p:cNvPr>
          <p:cNvSpPr txBox="1"/>
          <p:nvPr/>
        </p:nvSpPr>
        <p:spPr>
          <a:xfrm rot="171974">
            <a:off x="3723928" y="3892963"/>
            <a:ext cx="473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03C1B23-D799-4E75-9622-F8DB1B33858C}"/>
              </a:ext>
            </a:extLst>
          </p:cNvPr>
          <p:cNvSpPr txBox="1"/>
          <p:nvPr/>
        </p:nvSpPr>
        <p:spPr>
          <a:xfrm rot="171974">
            <a:off x="3987917" y="2887224"/>
            <a:ext cx="473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10EF51F-166C-4FD8-AB30-97CFB18915A9}"/>
              </a:ext>
            </a:extLst>
          </p:cNvPr>
          <p:cNvSpPr txBox="1"/>
          <p:nvPr/>
        </p:nvSpPr>
        <p:spPr>
          <a:xfrm rot="171974">
            <a:off x="4703654" y="2118554"/>
            <a:ext cx="473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86429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44444E-6 L 0.14635 -0.43334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18" y="-216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-0.20678 -0.46898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39" y="-2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7" dur="6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9" dur="6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1589" y="1077828"/>
            <a:ext cx="6391001" cy="830997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190500">
              <a:bevelT w="38100" h="38100" prst="angle"/>
            </a:sp3d>
          </a:bodyPr>
          <a:lstStyle/>
          <a:p>
            <a:pPr algn="ctr"/>
            <a:r>
              <a:rPr lang="bn-IN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1588" y="3551455"/>
            <a:ext cx="6391001" cy="830997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 টিস্যু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লিখ?   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32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mph" presetSubtype="1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447655" y="385883"/>
            <a:ext cx="3425646" cy="1412827"/>
          </a:xfrm>
          <a:custGeom>
            <a:avLst/>
            <a:gdLst>
              <a:gd name="connsiteX0" fmla="*/ 0 w 2224925"/>
              <a:gd name="connsiteY0" fmla="*/ 141283 h 1412827"/>
              <a:gd name="connsiteX1" fmla="*/ 141283 w 2224925"/>
              <a:gd name="connsiteY1" fmla="*/ 0 h 1412827"/>
              <a:gd name="connsiteX2" fmla="*/ 2083642 w 2224925"/>
              <a:gd name="connsiteY2" fmla="*/ 0 h 1412827"/>
              <a:gd name="connsiteX3" fmla="*/ 2224925 w 2224925"/>
              <a:gd name="connsiteY3" fmla="*/ 141283 h 1412827"/>
              <a:gd name="connsiteX4" fmla="*/ 2224925 w 2224925"/>
              <a:gd name="connsiteY4" fmla="*/ 1271544 h 1412827"/>
              <a:gd name="connsiteX5" fmla="*/ 2083642 w 2224925"/>
              <a:gd name="connsiteY5" fmla="*/ 1412827 h 1412827"/>
              <a:gd name="connsiteX6" fmla="*/ 141283 w 2224925"/>
              <a:gd name="connsiteY6" fmla="*/ 1412827 h 1412827"/>
              <a:gd name="connsiteX7" fmla="*/ 0 w 2224925"/>
              <a:gd name="connsiteY7" fmla="*/ 1271544 h 1412827"/>
              <a:gd name="connsiteX8" fmla="*/ 0 w 2224925"/>
              <a:gd name="connsiteY8" fmla="*/ 141283 h 1412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4925" h="1412827">
                <a:moveTo>
                  <a:pt x="0" y="141283"/>
                </a:moveTo>
                <a:cubicBezTo>
                  <a:pt x="0" y="63255"/>
                  <a:pt x="63255" y="0"/>
                  <a:pt x="141283" y="0"/>
                </a:cubicBezTo>
                <a:lnTo>
                  <a:pt x="2083642" y="0"/>
                </a:lnTo>
                <a:cubicBezTo>
                  <a:pt x="2161670" y="0"/>
                  <a:pt x="2224925" y="63255"/>
                  <a:pt x="2224925" y="141283"/>
                </a:cubicBezTo>
                <a:lnTo>
                  <a:pt x="2224925" y="1271544"/>
                </a:lnTo>
                <a:cubicBezTo>
                  <a:pt x="2224925" y="1349572"/>
                  <a:pt x="2161670" y="1412827"/>
                  <a:pt x="2083642" y="1412827"/>
                </a:cubicBezTo>
                <a:lnTo>
                  <a:pt x="141283" y="1412827"/>
                </a:lnTo>
                <a:cubicBezTo>
                  <a:pt x="63255" y="1412827"/>
                  <a:pt x="0" y="1349572"/>
                  <a:pt x="0" y="1271544"/>
                </a:cubicBezTo>
                <a:lnTo>
                  <a:pt x="0" y="141283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209020" tIns="209020" rIns="209020" bIns="209020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 টিস্যু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791571" y="4446472"/>
            <a:ext cx="4274757" cy="1412827"/>
          </a:xfrm>
          <a:custGeom>
            <a:avLst/>
            <a:gdLst>
              <a:gd name="connsiteX0" fmla="*/ 0 w 4092326"/>
              <a:gd name="connsiteY0" fmla="*/ 141283 h 1412827"/>
              <a:gd name="connsiteX1" fmla="*/ 141283 w 4092326"/>
              <a:gd name="connsiteY1" fmla="*/ 0 h 1412827"/>
              <a:gd name="connsiteX2" fmla="*/ 3951043 w 4092326"/>
              <a:gd name="connsiteY2" fmla="*/ 0 h 1412827"/>
              <a:gd name="connsiteX3" fmla="*/ 4092326 w 4092326"/>
              <a:gd name="connsiteY3" fmla="*/ 141283 h 1412827"/>
              <a:gd name="connsiteX4" fmla="*/ 4092326 w 4092326"/>
              <a:gd name="connsiteY4" fmla="*/ 1271544 h 1412827"/>
              <a:gd name="connsiteX5" fmla="*/ 3951043 w 4092326"/>
              <a:gd name="connsiteY5" fmla="*/ 1412827 h 1412827"/>
              <a:gd name="connsiteX6" fmla="*/ 141283 w 4092326"/>
              <a:gd name="connsiteY6" fmla="*/ 1412827 h 1412827"/>
              <a:gd name="connsiteX7" fmla="*/ 0 w 4092326"/>
              <a:gd name="connsiteY7" fmla="*/ 1271544 h 1412827"/>
              <a:gd name="connsiteX8" fmla="*/ 0 w 4092326"/>
              <a:gd name="connsiteY8" fmla="*/ 141283 h 1412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92326" h="1412827">
                <a:moveTo>
                  <a:pt x="0" y="141283"/>
                </a:moveTo>
                <a:cubicBezTo>
                  <a:pt x="0" y="63255"/>
                  <a:pt x="63255" y="0"/>
                  <a:pt x="141283" y="0"/>
                </a:cubicBezTo>
                <a:lnTo>
                  <a:pt x="3951043" y="0"/>
                </a:lnTo>
                <a:cubicBezTo>
                  <a:pt x="4029071" y="0"/>
                  <a:pt x="4092326" y="63255"/>
                  <a:pt x="4092326" y="141283"/>
                </a:cubicBezTo>
                <a:lnTo>
                  <a:pt x="4092326" y="1271544"/>
                </a:lnTo>
                <a:cubicBezTo>
                  <a:pt x="4092326" y="1349572"/>
                  <a:pt x="4029071" y="1412827"/>
                  <a:pt x="3951043" y="1412827"/>
                </a:cubicBezTo>
                <a:lnTo>
                  <a:pt x="141283" y="1412827"/>
                </a:lnTo>
                <a:cubicBezTo>
                  <a:pt x="63255" y="1412827"/>
                  <a:pt x="0" y="1349572"/>
                  <a:pt x="0" y="1271544"/>
                </a:cubicBezTo>
                <a:lnTo>
                  <a:pt x="0" y="141283"/>
                </a:lnTo>
                <a:close/>
              </a:path>
            </a:pathLst>
          </a:cu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209020" tIns="209020" rIns="209020" bIns="209020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ভাজক  টিস্যু</a:t>
            </a:r>
            <a:endParaRPr lang="en-US" sz="4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6765172" y="4446473"/>
            <a:ext cx="4553014" cy="1412827"/>
          </a:xfrm>
          <a:custGeom>
            <a:avLst/>
            <a:gdLst>
              <a:gd name="connsiteX0" fmla="*/ 0 w 4022708"/>
              <a:gd name="connsiteY0" fmla="*/ 141283 h 1412827"/>
              <a:gd name="connsiteX1" fmla="*/ 141283 w 4022708"/>
              <a:gd name="connsiteY1" fmla="*/ 0 h 1412827"/>
              <a:gd name="connsiteX2" fmla="*/ 3881425 w 4022708"/>
              <a:gd name="connsiteY2" fmla="*/ 0 h 1412827"/>
              <a:gd name="connsiteX3" fmla="*/ 4022708 w 4022708"/>
              <a:gd name="connsiteY3" fmla="*/ 141283 h 1412827"/>
              <a:gd name="connsiteX4" fmla="*/ 4022708 w 4022708"/>
              <a:gd name="connsiteY4" fmla="*/ 1271544 h 1412827"/>
              <a:gd name="connsiteX5" fmla="*/ 3881425 w 4022708"/>
              <a:gd name="connsiteY5" fmla="*/ 1412827 h 1412827"/>
              <a:gd name="connsiteX6" fmla="*/ 141283 w 4022708"/>
              <a:gd name="connsiteY6" fmla="*/ 1412827 h 1412827"/>
              <a:gd name="connsiteX7" fmla="*/ 0 w 4022708"/>
              <a:gd name="connsiteY7" fmla="*/ 1271544 h 1412827"/>
              <a:gd name="connsiteX8" fmla="*/ 0 w 4022708"/>
              <a:gd name="connsiteY8" fmla="*/ 141283 h 1412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22708" h="1412827">
                <a:moveTo>
                  <a:pt x="0" y="141283"/>
                </a:moveTo>
                <a:cubicBezTo>
                  <a:pt x="0" y="63255"/>
                  <a:pt x="63255" y="0"/>
                  <a:pt x="141283" y="0"/>
                </a:cubicBezTo>
                <a:lnTo>
                  <a:pt x="3881425" y="0"/>
                </a:lnTo>
                <a:cubicBezTo>
                  <a:pt x="3959453" y="0"/>
                  <a:pt x="4022708" y="63255"/>
                  <a:pt x="4022708" y="141283"/>
                </a:cubicBezTo>
                <a:lnTo>
                  <a:pt x="4022708" y="1271544"/>
                </a:lnTo>
                <a:cubicBezTo>
                  <a:pt x="4022708" y="1349572"/>
                  <a:pt x="3959453" y="1412827"/>
                  <a:pt x="3881425" y="1412827"/>
                </a:cubicBezTo>
                <a:lnTo>
                  <a:pt x="141283" y="1412827"/>
                </a:lnTo>
                <a:cubicBezTo>
                  <a:pt x="63255" y="1412827"/>
                  <a:pt x="0" y="1349572"/>
                  <a:pt x="0" y="1271544"/>
                </a:cubicBezTo>
                <a:lnTo>
                  <a:pt x="0" y="141283"/>
                </a:lnTo>
                <a:close/>
              </a:path>
            </a:pathLst>
          </a:cu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209020" tIns="209020" rIns="209020" bIns="209020" numCol="1" spcCol="1270" anchor="ctr" anchorCtr="0">
            <a:noAutofit/>
          </a:bodyPr>
          <a:lstStyle/>
          <a:p>
            <a:pPr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খ) স্থায়ী টিস্যু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Left-Right-Up Arrow 6"/>
          <p:cNvSpPr/>
          <p:nvPr/>
        </p:nvSpPr>
        <p:spPr>
          <a:xfrm>
            <a:off x="3503335" y="1847003"/>
            <a:ext cx="5337730" cy="850392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-Down Arrow 8"/>
          <p:cNvSpPr/>
          <p:nvPr/>
        </p:nvSpPr>
        <p:spPr>
          <a:xfrm>
            <a:off x="3261019" y="2500951"/>
            <a:ext cx="484632" cy="185609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-Down Arrow 9"/>
          <p:cNvSpPr/>
          <p:nvPr/>
        </p:nvSpPr>
        <p:spPr>
          <a:xfrm>
            <a:off x="8598749" y="2500950"/>
            <a:ext cx="484632" cy="185609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29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478" y="5144459"/>
            <a:ext cx="2325502" cy="584775"/>
          </a:xfrm>
          <a:prstGeom prst="rect">
            <a:avLst/>
          </a:prstGeom>
          <a:solidFill>
            <a:srgbClr val="CA694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স্থায়ী টিস্যু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835861" y="5144459"/>
            <a:ext cx="2943225" cy="584775"/>
          </a:xfrm>
          <a:prstGeom prst="rect">
            <a:avLst/>
          </a:prstGeom>
          <a:solidFill>
            <a:srgbClr val="00DE6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ভাজক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টিস্যু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025748" y="287929"/>
            <a:ext cx="8229600" cy="769441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 কর   </a:t>
            </a:r>
            <a:endParaRPr 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012" y="1592994"/>
            <a:ext cx="3047288" cy="306089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861" y="1442183"/>
            <a:ext cx="3215231" cy="321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41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8" grpId="0" animBg="1"/>
      <p:bldP spid="6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62" b="100000" l="3534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66693" y="1157910"/>
            <a:ext cx="3183509" cy="3555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5"/>
          <a:stretch/>
        </p:blipFill>
        <p:spPr>
          <a:xfrm>
            <a:off x="2128042" y="849605"/>
            <a:ext cx="3617665" cy="4871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ircular Arrow 3"/>
          <p:cNvSpPr/>
          <p:nvPr/>
        </p:nvSpPr>
        <p:spPr>
          <a:xfrm>
            <a:off x="3952395" y="381221"/>
            <a:ext cx="3784010" cy="2419509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2585"/>
            </a:avLst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ircular Arrow 4"/>
          <p:cNvSpPr/>
          <p:nvPr/>
        </p:nvSpPr>
        <p:spPr>
          <a:xfrm flipV="1">
            <a:off x="4441839" y="3808959"/>
            <a:ext cx="2805121" cy="90416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9635"/>
            </a:avLst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31395" y="5348303"/>
            <a:ext cx="8214341" cy="584775"/>
          </a:xfrm>
          <a:prstGeom prst="rect">
            <a:avLst/>
          </a:prstGeom>
          <a:solidFill>
            <a:srgbClr val="00DE6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ভাজক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বিভাজন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রয়েছে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14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24085" y="5348303"/>
            <a:ext cx="8521652" cy="584775"/>
          </a:xfrm>
          <a:prstGeom prst="rect">
            <a:avLst/>
          </a:prstGeom>
          <a:solidFill>
            <a:srgbClr val="00DE6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স্থায়ী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ভাজক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বিভাজন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ক্ষমতাহীন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834113861"/>
              </p:ext>
            </p:extLst>
          </p:nvPr>
        </p:nvGraphicFramePr>
        <p:xfrm>
          <a:off x="749110" y="109183"/>
          <a:ext cx="10892430" cy="4899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508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92828B7-C161-46FE-8AF4-AAB11B2A1F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graphicEl>
                                              <a:dgm id="{E92828B7-C161-46FE-8AF4-AAB11B2A1F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graphicEl>
                                              <a:dgm id="{E92828B7-C161-46FE-8AF4-AAB11B2A1F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>
                                            <p:graphicEl>
                                              <a:dgm id="{E92828B7-C161-46FE-8AF4-AAB11B2A1F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F9150ED-E8F6-4A71-90A1-F1B848797C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graphicEl>
                                              <a:dgm id="{0F9150ED-E8F6-4A71-90A1-F1B848797C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graphicEl>
                                              <a:dgm id="{0F9150ED-E8F6-4A71-90A1-F1B848797C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graphicEl>
                                              <a:dgm id="{0F9150ED-E8F6-4A71-90A1-F1B848797C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A33CA96-0141-41D9-BDA8-35834507B9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graphicEl>
                                              <a:dgm id="{9A33CA96-0141-41D9-BDA8-35834507B9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graphicEl>
                                              <a:dgm id="{9A33CA96-0141-41D9-BDA8-35834507B9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>
                                            <p:graphicEl>
                                              <a:dgm id="{9A33CA96-0141-41D9-BDA8-35834507B9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6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6699" y="787795"/>
            <a:ext cx="6391001" cy="1107996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190500">
              <a:bevelT w="38100" h="38100" prst="angle"/>
            </a:sp3d>
          </a:bodyPr>
          <a:lstStyle/>
          <a:p>
            <a:pPr algn="ctr"/>
            <a:r>
              <a:rPr lang="bn-IN" sz="6600" dirty="0">
                <a:gradFill>
                  <a:gsLst>
                    <a:gs pos="36000">
                      <a:srgbClr val="C00000"/>
                    </a:gs>
                    <a:gs pos="47000">
                      <a:srgbClr val="FFC000"/>
                    </a:gs>
                    <a:gs pos="62000">
                      <a:srgbClr val="002060"/>
                    </a:gs>
                    <a:gs pos="85000">
                      <a:srgbClr val="00B05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6600" dirty="0">
              <a:gradFill>
                <a:gsLst>
                  <a:gs pos="36000">
                    <a:srgbClr val="C00000"/>
                  </a:gs>
                  <a:gs pos="47000">
                    <a:srgbClr val="FFC000"/>
                  </a:gs>
                  <a:gs pos="62000">
                    <a:srgbClr val="002060"/>
                  </a:gs>
                  <a:gs pos="85000">
                    <a:srgbClr val="00B050"/>
                  </a:gs>
                </a:gsLst>
                <a:lin ang="5400000" scaled="1"/>
              </a:gra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0060" y="4520370"/>
            <a:ext cx="10467831" cy="830997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 টিস্যু কত প্রকার ও কী কী এর সংজ্ঞা লিখ। 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24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mph" presetSubtype="1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91117" y="987736"/>
            <a:ext cx="6373504" cy="584775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কোষ গুলো দলবদ্ধ ভাবে কাজ সম্পন্ন করে থাকে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403752"/>
            <a:ext cx="6858000" cy="584775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কাজের সুবিধার্থে কোষ গুলো গুচ্ছাকারে অবস্থান করে।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236" y="2479589"/>
            <a:ext cx="3856274" cy="41600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87"/>
          <a:stretch/>
        </p:blipFill>
        <p:spPr>
          <a:xfrm>
            <a:off x="246015" y="177421"/>
            <a:ext cx="3964437" cy="42770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ight Arrow 3"/>
          <p:cNvSpPr/>
          <p:nvPr/>
        </p:nvSpPr>
        <p:spPr>
          <a:xfrm>
            <a:off x="4461580" y="103780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flipH="1">
            <a:off x="6858000" y="5403752"/>
            <a:ext cx="95853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28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56"/>
          <p:cNvSpPr txBox="1"/>
          <p:nvPr/>
        </p:nvSpPr>
        <p:spPr>
          <a:xfrm>
            <a:off x="2227963" y="5651148"/>
            <a:ext cx="8030739" cy="769441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ভাজক টিস্যুর বিভাজন ক্ষমতা রয়েছে।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125005" y="776907"/>
            <a:ext cx="3170523" cy="830997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নিউক্লিয়াস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974099" y="2824850"/>
            <a:ext cx="3472334" cy="92333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atin typeface="NikoshBAN" pitchFamily="2" charset="0"/>
                <a:cs typeface="NikoshBAN" pitchFamily="2" charset="0"/>
              </a:rPr>
              <a:t>সাইটোপ্লাজম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87"/>
          <a:stretch/>
        </p:blipFill>
        <p:spPr>
          <a:xfrm>
            <a:off x="614150" y="204716"/>
            <a:ext cx="4380930" cy="4849241"/>
          </a:xfrm>
          <a:prstGeom prst="rect">
            <a:avLst/>
          </a:prstGeom>
        </p:spPr>
      </p:pic>
      <p:cxnSp>
        <p:nvCxnSpPr>
          <p:cNvPr id="65" name="Straight Arrow Connector 64"/>
          <p:cNvCxnSpPr/>
          <p:nvPr/>
        </p:nvCxnSpPr>
        <p:spPr>
          <a:xfrm flipH="1" flipV="1">
            <a:off x="4271750" y="1356179"/>
            <a:ext cx="3853255" cy="859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 flipV="1">
            <a:off x="4316705" y="1671450"/>
            <a:ext cx="3657394" cy="1572932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61" idx="1"/>
          </p:cNvCxnSpPr>
          <p:nvPr/>
        </p:nvCxnSpPr>
        <p:spPr>
          <a:xfrm flipH="1">
            <a:off x="4316706" y="3286515"/>
            <a:ext cx="3657393" cy="723857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597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0" grpId="0" animBg="1"/>
      <p:bldP spid="6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784" y="627452"/>
            <a:ext cx="6260720" cy="1015663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190500">
              <a:bevelT w="38100" h="38100" prst="angle"/>
            </a:sp3d>
          </a:bodyPr>
          <a:lstStyle/>
          <a:p>
            <a:pPr algn="ctr"/>
            <a:r>
              <a:rPr lang="bn-IN" sz="6000" b="1" dirty="0">
                <a:gradFill>
                  <a:gsLst>
                    <a:gs pos="36000">
                      <a:srgbClr val="C00000"/>
                    </a:gs>
                    <a:gs pos="47000">
                      <a:srgbClr val="FFC000"/>
                    </a:gs>
                    <a:gs pos="62000">
                      <a:srgbClr val="002060"/>
                    </a:gs>
                    <a:gs pos="85000">
                      <a:srgbClr val="00B05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en-US" sz="6000" b="1" dirty="0" err="1">
                <a:gradFill>
                  <a:gsLst>
                    <a:gs pos="36000">
                      <a:srgbClr val="C00000"/>
                    </a:gs>
                    <a:gs pos="47000">
                      <a:srgbClr val="FFC000"/>
                    </a:gs>
                    <a:gs pos="62000">
                      <a:srgbClr val="002060"/>
                    </a:gs>
                    <a:gs pos="85000">
                      <a:srgbClr val="00B05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লীয়</a:t>
            </a:r>
            <a:r>
              <a:rPr lang="bn-IN" sz="6000" b="1" dirty="0">
                <a:gradFill>
                  <a:gsLst>
                    <a:gs pos="36000">
                      <a:srgbClr val="C00000"/>
                    </a:gs>
                    <a:gs pos="47000">
                      <a:srgbClr val="FFC000"/>
                    </a:gs>
                    <a:gs pos="62000">
                      <a:srgbClr val="002060"/>
                    </a:gs>
                    <a:gs pos="85000">
                      <a:srgbClr val="00B05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 </a:t>
            </a:r>
            <a:endParaRPr lang="en-US" sz="6000" b="1" dirty="0">
              <a:gradFill>
                <a:gsLst>
                  <a:gs pos="36000">
                    <a:srgbClr val="C00000"/>
                  </a:gs>
                  <a:gs pos="47000">
                    <a:srgbClr val="FFC000"/>
                  </a:gs>
                  <a:gs pos="62000">
                    <a:srgbClr val="002060"/>
                  </a:gs>
                  <a:gs pos="85000">
                    <a:srgbClr val="00B050"/>
                  </a:gs>
                </a:gsLst>
                <a:lin ang="5400000" scaled="1"/>
              </a:gra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4175" y="4326207"/>
            <a:ext cx="7983938" cy="830997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ভাজক ও স্থায়ী টিস্যুর বৈশিষ্ট্য লিখ।  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79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63293" y="1725995"/>
            <a:ext cx="70598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নতুন টিস্যু উৎপাদন করা কার কাজ?  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2" y="3866965"/>
            <a:ext cx="82905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খাদ্য পরিবহন করা কার কাজ? </a:t>
            </a:r>
            <a:r>
              <a:rPr lang="bn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 </a:t>
            </a:r>
            <a:endParaRPr lang="bn-IN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199" y="2528056"/>
            <a:ext cx="23092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অস্থায়ী টিস্যু</a:t>
            </a:r>
            <a:r>
              <a:rPr lang="bn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   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14800" y="2528056"/>
            <a:ext cx="1905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টিস্যু</a:t>
            </a:r>
            <a:r>
              <a:rPr lang="bn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itchFamily="2" charset="0"/>
                <a:sym typeface="Symbol"/>
              </a:rPr>
              <a:t>  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54810" y="2552881"/>
            <a:ext cx="23171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ভাজক টিস্যু 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18429" y="2518246"/>
            <a:ext cx="24591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স্থায়ী টিস্যু  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00200" y="4644935"/>
            <a:ext cx="274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উদ্ভিদ কোষ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74736" y="4644935"/>
            <a:ext cx="2320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অস্থায়ী টিস্যু 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73684" y="4657998"/>
            <a:ext cx="2209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ভাজক টিস্যু  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75671" y="4677593"/>
            <a:ext cx="19155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স্থায়ী টিস্যু    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Half Frame 14"/>
          <p:cNvSpPr/>
          <p:nvPr/>
        </p:nvSpPr>
        <p:spPr>
          <a:xfrm rot="19115957" flipV="1">
            <a:off x="9692912" y="4016167"/>
            <a:ext cx="2262788" cy="487570"/>
          </a:xfrm>
          <a:prstGeom prst="halfFram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Half Frame 18"/>
          <p:cNvSpPr/>
          <p:nvPr/>
        </p:nvSpPr>
        <p:spPr>
          <a:xfrm rot="19115957" flipV="1">
            <a:off x="7069314" y="2041167"/>
            <a:ext cx="2011385" cy="399877"/>
          </a:xfrm>
          <a:prstGeom prst="halfFram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00199" y="306989"/>
            <a:ext cx="8521335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190500">
              <a:bevelT w="38100" h="38100" prst="angle"/>
            </a:sp3d>
          </a:bodyPr>
          <a:lstStyle/>
          <a:p>
            <a:pPr algn="ctr"/>
            <a:r>
              <a:rPr lang="en-US" sz="4800" dirty="0" err="1">
                <a:gradFill>
                  <a:gsLst>
                    <a:gs pos="36000">
                      <a:srgbClr val="C00000"/>
                    </a:gs>
                    <a:gs pos="47000">
                      <a:srgbClr val="FFC000"/>
                    </a:gs>
                    <a:gs pos="62000">
                      <a:srgbClr val="002060"/>
                    </a:gs>
                    <a:gs pos="85000">
                      <a:srgbClr val="00B05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4800" dirty="0">
              <a:gradFill>
                <a:gsLst>
                  <a:gs pos="36000">
                    <a:srgbClr val="C00000"/>
                  </a:gs>
                  <a:gs pos="47000">
                    <a:srgbClr val="FFC000"/>
                  </a:gs>
                  <a:gs pos="62000">
                    <a:srgbClr val="002060"/>
                  </a:gs>
                  <a:gs pos="85000">
                    <a:srgbClr val="00B050"/>
                  </a:gs>
                </a:gsLst>
                <a:lin ang="5400000" scaled="1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46319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5" grpId="0" animBg="1"/>
      <p:bldP spid="19" grpId="0" animBg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Content+Othars\Content-photo,Video,Tone\Photo\Untitled-1 copy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1050" y="1774886"/>
            <a:ext cx="2189896" cy="4249623"/>
          </a:xfrm>
          <a:prstGeom prst="rect">
            <a:avLst/>
          </a:prstGeom>
          <a:noFill/>
        </p:spPr>
      </p:pic>
      <p:pic>
        <p:nvPicPr>
          <p:cNvPr id="3" name="Picture 2" descr="graphics-flower-line-65244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6928" y="136482"/>
            <a:ext cx="8018141" cy="674527"/>
          </a:xfrm>
          <a:prstGeom prst="rect">
            <a:avLst/>
          </a:prstGeom>
        </p:spPr>
      </p:pic>
      <p:pic>
        <p:nvPicPr>
          <p:cNvPr id="4" name="Picture 3" descr="graphics-flower-line-65244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18626" y="6024509"/>
            <a:ext cx="8018141" cy="674527"/>
          </a:xfrm>
          <a:prstGeom prst="rect">
            <a:avLst/>
          </a:prstGeom>
        </p:spPr>
      </p:pic>
      <p:pic>
        <p:nvPicPr>
          <p:cNvPr id="5" name="Picture 4" descr="graphics-flower-line-65244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-1845771" y="3091737"/>
            <a:ext cx="4555099" cy="674527"/>
          </a:xfrm>
          <a:prstGeom prst="rect">
            <a:avLst/>
          </a:prstGeom>
        </p:spPr>
      </p:pic>
      <p:pic>
        <p:nvPicPr>
          <p:cNvPr id="6" name="Picture 5" descr="graphics-flower-line-65244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9452510" y="3248092"/>
            <a:ext cx="4555099" cy="674527"/>
          </a:xfrm>
          <a:prstGeom prst="rect">
            <a:avLst/>
          </a:prstGeom>
        </p:spPr>
      </p:pic>
      <p:sp>
        <p:nvSpPr>
          <p:cNvPr id="12" name="Bevel 11"/>
          <p:cNvSpPr/>
          <p:nvPr/>
        </p:nvSpPr>
        <p:spPr>
          <a:xfrm>
            <a:off x="948495" y="2532851"/>
            <a:ext cx="3903260" cy="3330054"/>
          </a:xfrm>
          <a:prstGeom prst="bevel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4000" b="1" dirty="0">
                <a:ln w="12700">
                  <a:solidFill>
                    <a:prstClr val="black"/>
                  </a:solidFill>
                </a:ln>
                <a:blipFill>
                  <a:blip r:embed="rId5"/>
                  <a:tile tx="0" ty="0" sx="100000" sy="100000" flip="none" algn="tl"/>
                </a:blipFill>
                <a:effectLst>
                  <a:glow rad="228600">
                    <a:srgbClr val="ED7D31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সম্ভু নাথ রায়</a:t>
            </a:r>
          </a:p>
          <a:p>
            <a:pPr lvl="0" algn="ctr"/>
            <a:r>
              <a:rPr lang="bn-BD" sz="2400" b="1" dirty="0">
                <a:ln w="12700">
                  <a:solidFill>
                    <a:prstClr val="black"/>
                  </a:solidFill>
                </a:ln>
                <a:blipFill>
                  <a:blip r:embed="rId6"/>
                  <a:tile tx="0" ty="0" sx="100000" sy="100000" flip="none" algn="tl"/>
                </a:blip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মনোহরপুরদাখিল মাদরাসা</a:t>
            </a:r>
          </a:p>
          <a:p>
            <a:pPr lvl="0" algn="ctr"/>
            <a:r>
              <a:rPr lang="bn-BD" b="1" dirty="0">
                <a:ln>
                  <a:solidFill>
                    <a:prstClr val="black"/>
                  </a:solidFill>
                  <a:prstDash val="sysDash"/>
                </a:ln>
                <a:blipFill>
                  <a:blip r:embed="rId7"/>
                  <a:tile tx="0" ty="0" sx="100000" sy="100000" flip="none" algn="tl"/>
                </a:blip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মনিরামপুর,যশোর</a:t>
            </a:r>
          </a:p>
          <a:p>
            <a:pPr lvl="0" algn="ctr"/>
            <a:r>
              <a:rPr lang="bn-BD" sz="1200" dirty="0">
                <a:ln>
                  <a:solidFill>
                    <a:prstClr val="black"/>
                  </a:solidFill>
                  <a:prstDash val="dash"/>
                </a:ln>
                <a:solidFill>
                  <a:srgbClr val="002060"/>
                </a:solidFill>
                <a:effectLst>
                  <a:glow rad="228600">
                    <a:srgbClr val="ED7D31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Email- </a:t>
            </a:r>
            <a:r>
              <a:rPr lang="bn-BD" sz="3200" dirty="0">
                <a:ln>
                  <a:solidFill>
                    <a:prstClr val="black"/>
                  </a:solidFill>
                  <a:prstDash val="dash"/>
                </a:ln>
                <a:solidFill>
                  <a:srgbClr val="002060"/>
                </a:solidFill>
                <a:effectLst>
                  <a:glow rad="228600">
                    <a:srgbClr val="ED7D31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sambho7440@gmail.com</a:t>
            </a:r>
            <a:endParaRPr lang="en-US" sz="3200" dirty="0">
              <a:ln>
                <a:solidFill>
                  <a:prstClr val="black"/>
                </a:solidFill>
                <a:prstDash val="dash"/>
              </a:ln>
              <a:solidFill>
                <a:srgbClr val="002060"/>
              </a:solidFill>
              <a:effectLst>
                <a:glow rad="228600">
                  <a:srgbClr val="ED7D31">
                    <a:satMod val="175000"/>
                    <a:alpha val="40000"/>
                  </a:srgb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Bevel 13"/>
          <p:cNvSpPr/>
          <p:nvPr/>
        </p:nvSpPr>
        <p:spPr>
          <a:xfrm>
            <a:off x="7415303" y="2532850"/>
            <a:ext cx="3753135" cy="3330055"/>
          </a:xfrm>
          <a:prstGeom prst="bevel">
            <a:avLst/>
          </a:prstGeom>
          <a:blipFill>
            <a:blip r:embed="rId8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bn-BD" sz="4400" b="1" kern="0" dirty="0">
                <a:ln w="19050">
                  <a:solidFill>
                    <a:prstClr val="black"/>
                  </a:solidFill>
                  <a:prstDash val="dash"/>
                </a:ln>
                <a:blipFill>
                  <a:blip r:embed="rId9"/>
                  <a:tile tx="0" ty="0" sx="100000" sy="100000" flip="none" algn="tl"/>
                </a:blip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শ্রেণীঃ- 7ম</a:t>
            </a:r>
          </a:p>
          <a:p>
            <a:pPr lvl="0" algn="ctr">
              <a:defRPr/>
            </a:pPr>
            <a:r>
              <a:rPr lang="bn-BD" sz="4000" b="1" kern="0" dirty="0">
                <a:ln w="19050">
                  <a:solidFill>
                    <a:prstClr val="black"/>
                  </a:solidFill>
                  <a:prstDash val="dash"/>
                </a:ln>
                <a:blipFill>
                  <a:blip r:embed="rId9"/>
                  <a:tile tx="0" ty="0" sx="100000" sy="100000" flip="none" algn="tl"/>
                </a:blip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বিজ্ঞান</a:t>
            </a:r>
          </a:p>
          <a:p>
            <a:pPr lvl="0" algn="ctr">
              <a:defRPr/>
            </a:pPr>
            <a:r>
              <a:rPr lang="bn-BD" sz="4000" b="1" kern="0" dirty="0">
                <a:ln w="19050">
                  <a:solidFill>
                    <a:prstClr val="black"/>
                  </a:solidFill>
                  <a:prstDash val="dash"/>
                </a:ln>
                <a:blipFill>
                  <a:blip r:embed="rId9"/>
                  <a:tile tx="0" ty="0" sx="100000" sy="100000" flip="none" algn="tl"/>
                </a:blip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অধ্যায়ঃ-</a:t>
            </a:r>
            <a:r>
              <a:rPr lang="en-US" sz="4000" b="1" kern="0" dirty="0">
                <a:ln w="19050">
                  <a:solidFill>
                    <a:prstClr val="black"/>
                  </a:solidFill>
                  <a:prstDash val="dash"/>
                </a:ln>
                <a:blipFill>
                  <a:blip r:embed="rId9"/>
                  <a:tile tx="0" ty="0" sx="100000" sy="100000" flip="none" algn="tl"/>
                </a:blip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2য়</a:t>
            </a:r>
          </a:p>
          <a:p>
            <a:pPr lvl="0" algn="ctr">
              <a:defRPr/>
            </a:pPr>
            <a:r>
              <a:rPr lang="en-US" sz="3600" b="1" kern="0" dirty="0" err="1">
                <a:ln w="19050">
                  <a:solidFill>
                    <a:prstClr val="black"/>
                  </a:solidFill>
                  <a:prstDash val="dash"/>
                </a:ln>
                <a:blipFill>
                  <a:blip r:embed="rId9"/>
                  <a:tile tx="0" ty="0" sx="100000" sy="100000" flip="none" algn="tl"/>
                </a:blipFill>
                <a:effectLst>
                  <a:glow rad="101600">
                    <a:srgbClr val="FFC000">
                      <a:satMod val="175000"/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endParaRPr lang="en-US" sz="3600" b="1" kern="0" dirty="0">
              <a:ln w="19050">
                <a:solidFill>
                  <a:prstClr val="black"/>
                </a:solidFill>
                <a:prstDash val="dash"/>
              </a:ln>
              <a:blipFill>
                <a:blip r:embed="rId9"/>
                <a:tile tx="0" ty="0" sx="100000" sy="100000" flip="none" algn="tl"/>
              </a:blipFill>
              <a:effectLst>
                <a:glow rad="101600">
                  <a:srgbClr val="FFC000">
                    <a:satMod val="175000"/>
                    <a:alpha val="40000"/>
                  </a:srgb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69" t="17166" r="22670" b="44416"/>
          <a:stretch/>
        </p:blipFill>
        <p:spPr>
          <a:xfrm rot="16200000">
            <a:off x="2134758" y="958706"/>
            <a:ext cx="1433012" cy="13920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 descr="7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09006" y="893878"/>
            <a:ext cx="1164364" cy="15217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71752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44" y="150125"/>
            <a:ext cx="11814933" cy="6509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633329" y="4549676"/>
            <a:ext cx="90777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ভাজক টিস্যু ও স্থায়ী টিস্যুর </a:t>
            </a:r>
            <a:r>
              <a:rPr lang="en-US" sz="7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8094" y="1789602"/>
            <a:ext cx="2866760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190500">
              <a:bevelT w="38100" h="38100" prst="angle"/>
            </a:sp3d>
          </a:bodyPr>
          <a:lstStyle/>
          <a:p>
            <a:pPr algn="ctr"/>
            <a:r>
              <a:rPr lang="bn-IN" sz="4800" dirty="0">
                <a:gradFill>
                  <a:gsLst>
                    <a:gs pos="36000">
                      <a:srgbClr val="C00000"/>
                    </a:gs>
                    <a:gs pos="47000">
                      <a:srgbClr val="FFC000"/>
                    </a:gs>
                    <a:gs pos="62000">
                      <a:srgbClr val="002060"/>
                    </a:gs>
                    <a:gs pos="85000">
                      <a:srgbClr val="00B05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800" dirty="0">
              <a:gradFill>
                <a:gsLst>
                  <a:gs pos="36000">
                    <a:srgbClr val="C00000"/>
                  </a:gs>
                  <a:gs pos="47000">
                    <a:srgbClr val="FFC000"/>
                  </a:gs>
                  <a:gs pos="62000">
                    <a:srgbClr val="002060"/>
                  </a:gs>
                  <a:gs pos="85000">
                    <a:srgbClr val="00B050"/>
                  </a:gs>
                </a:gsLst>
                <a:lin ang="5400000" scaled="1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9135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7003" y="783886"/>
            <a:ext cx="5845369" cy="207749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  <a:scene3d>
              <a:camera prst="perspectiveRelaxed">
                <a:rot lat="18573544" lon="21599979" rev="21599989"/>
              </a:camera>
              <a:lightRig rig="sunset" dir="t">
                <a:rot lat="0" lon="0" rev="600000"/>
              </a:lightRig>
            </a:scene3d>
            <a:sp3d z="228600" extrusionH="342900" contourW="25400" prstMaterial="metal">
              <a:bevelT w="196850" h="247650" prst="artDeco"/>
              <a:bevelB w="196850" h="139700" prst="divot"/>
              <a:extrusionClr>
                <a:schemeClr val="tx1"/>
              </a:extrusionClr>
              <a:contourClr>
                <a:srgbClr val="C00000"/>
              </a:contourClr>
            </a:sp3d>
          </a:bodyPr>
          <a:lstStyle/>
          <a:p>
            <a:pPr algn="ctr">
              <a:defRPr/>
            </a:pPr>
            <a:r>
              <a:rPr lang="en-US" sz="1290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21FF85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29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21FF85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85" y="5186652"/>
            <a:ext cx="2164566" cy="14860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37890" y="5186653"/>
            <a:ext cx="1996993" cy="1486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0037891" y="52874"/>
            <a:ext cx="1996993" cy="16430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43785" y="214313"/>
            <a:ext cx="2048666" cy="1643062"/>
          </a:xfrm>
          <a:prstGeom prst="rect">
            <a:avLst/>
          </a:prstGeom>
        </p:spPr>
      </p:pic>
      <p:pic>
        <p:nvPicPr>
          <p:cNvPr id="7" name="Picture 6" descr="graphics-flower-line-652446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06101" y="473417"/>
            <a:ext cx="8018141" cy="674527"/>
          </a:xfrm>
          <a:prstGeom prst="rect">
            <a:avLst/>
          </a:prstGeom>
        </p:spPr>
      </p:pic>
      <p:pic>
        <p:nvPicPr>
          <p:cNvPr id="8" name="Picture 1" descr="D:\Content+Othars\Content-photo,Video,Tone\Photo\Untitled-1 copy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17426" y="2298654"/>
            <a:ext cx="3895488" cy="4249623"/>
          </a:xfrm>
          <a:prstGeom prst="rect">
            <a:avLst/>
          </a:prstGeom>
          <a:noFill/>
        </p:spPr>
      </p:pic>
      <p:sp>
        <p:nvSpPr>
          <p:cNvPr id="9" name="Frame 8"/>
          <p:cNvSpPr/>
          <p:nvPr/>
        </p:nvSpPr>
        <p:spPr>
          <a:xfrm>
            <a:off x="381642" y="287026"/>
            <a:ext cx="11010899" cy="6147098"/>
          </a:xfrm>
          <a:prstGeom prst="frame">
            <a:avLst>
              <a:gd name="adj1" fmla="val 14500"/>
            </a:avLst>
          </a:prstGeom>
          <a:blipFill dpi="0" rotWithShape="1">
            <a:blip r:embed="rId8"/>
            <a:srcRect/>
            <a:tile tx="0" ty="0" sx="100000" sy="100000" flip="none" algn="tl"/>
          </a:blipFill>
          <a:ln w="231775" cmpd="thinThick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17616">
            <a:off x="704044" y="1850893"/>
            <a:ext cx="3848100" cy="3267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58248">
            <a:off x="7071514" y="1690153"/>
            <a:ext cx="3848100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424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6172200" y="0"/>
            <a:ext cx="6019800" cy="34289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4922" y="3687014"/>
            <a:ext cx="6061077" cy="31709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4923" y="0"/>
            <a:ext cx="6061077" cy="32937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72200" y="3562066"/>
            <a:ext cx="6019800" cy="32959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1037" y="1744352"/>
            <a:ext cx="5349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en-US" sz="3600" dirty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dirty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3600" dirty="0">
              <a:blipFill>
                <a:blip r:embed="rId3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326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/>
          <p:cNvSpPr txBox="1"/>
          <p:nvPr/>
        </p:nvSpPr>
        <p:spPr>
          <a:xfrm>
            <a:off x="2025748" y="287929"/>
            <a:ext cx="8229600" cy="769441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 লক্ষ্য কর   </a:t>
            </a:r>
            <a:endParaRPr 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543732" y="5661525"/>
            <a:ext cx="6824935" cy="707886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উদ্ভিদের বিভিন্ন অংশের কোষ  </a:t>
            </a:r>
            <a:endParaRPr lang="en-US" sz="4000" dirty="0"/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785" y="1533172"/>
            <a:ext cx="4017764" cy="3791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16" y="1394067"/>
            <a:ext cx="3656274" cy="3723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96475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33765" y="5297658"/>
            <a:ext cx="2514600" cy="646331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 দেহ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971" y="311228"/>
            <a:ext cx="5067584" cy="4451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095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2545" y="2731785"/>
            <a:ext cx="8085161" cy="1015663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 টিস্যুর বৈশিষ্ট্য ও কাজ</a:t>
            </a:r>
            <a:endParaRPr lang="en-US" sz="60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647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3581" y="2209800"/>
            <a:ext cx="10454186" cy="280076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BD" sz="440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 টিস্যু কী তা বলতে পারবে</a:t>
            </a:r>
            <a:r>
              <a:rPr lang="en-US" sz="440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40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 টিস্যুর প্রকারভেদ বর্ণনা করতে পারবে</a:t>
            </a:r>
            <a:r>
              <a:rPr lang="en-US" sz="440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>
              <a:buFont typeface="+mj-lt"/>
              <a:buAutoNum type="arabicPeriod"/>
            </a:pPr>
            <a:r>
              <a:rPr lang="bn-BD" sz="440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 টিস্যুর গঠন ও কাজ ব্যাখ্যা করতে পার</a:t>
            </a:r>
            <a:r>
              <a:rPr lang="en-US" sz="4400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440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400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ভাজক</a:t>
            </a:r>
            <a:r>
              <a:rPr lang="en-US" sz="440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স্থায়ী</a:t>
            </a:r>
            <a:r>
              <a:rPr lang="en-US" sz="440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টিস্যুর</a:t>
            </a:r>
            <a:r>
              <a:rPr lang="en-US" sz="440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440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40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4400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3581" y="1378803"/>
            <a:ext cx="32528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/>
              <a:t>পাঠ</a:t>
            </a:r>
            <a:r>
              <a:rPr lang="en-US" sz="4800" dirty="0"/>
              <a:t> </a:t>
            </a:r>
            <a:r>
              <a:rPr lang="en-US" sz="4800" dirty="0" err="1"/>
              <a:t>শেষে</a:t>
            </a:r>
            <a:r>
              <a:rPr lang="en-US" sz="4800" dirty="0"/>
              <a:t>………</a:t>
            </a:r>
          </a:p>
        </p:txBody>
      </p:sp>
    </p:spTree>
    <p:extLst>
      <p:ext uri="{BB962C8B-B14F-4D97-AF65-F5344CB8AC3E}">
        <p14:creationId xmlns:p14="http://schemas.microsoft.com/office/powerpoint/2010/main" val="346681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ched Right Arrow 1"/>
          <p:cNvSpPr/>
          <p:nvPr/>
        </p:nvSpPr>
        <p:spPr>
          <a:xfrm>
            <a:off x="5433138" y="3018213"/>
            <a:ext cx="2242101" cy="829673"/>
          </a:xfrm>
          <a:prstGeom prst="notched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09033" y="447457"/>
            <a:ext cx="2503068" cy="769441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68109" y="447457"/>
            <a:ext cx="2909240" cy="707886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উদ্ভিদ কোষ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5750" y="5789644"/>
            <a:ext cx="6556876" cy="646331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উদ্ভিদ দেহ অসংখ্য কোষ দ্বারা গঠিত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505" y="1381867"/>
            <a:ext cx="3316406" cy="38290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82003" y="1758874"/>
            <a:ext cx="3681452" cy="292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929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ick_texture33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97233" y="869699"/>
            <a:ext cx="3645109" cy="2046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ight Arrow 2"/>
          <p:cNvSpPr/>
          <p:nvPr/>
        </p:nvSpPr>
        <p:spPr>
          <a:xfrm>
            <a:off x="4048169" y="1432991"/>
            <a:ext cx="2617252" cy="919615"/>
          </a:xfrm>
          <a:prstGeom prst="rightArrow">
            <a:avLst>
              <a:gd name="adj1" fmla="val 76291"/>
              <a:gd name="adj2" fmla="val 41549"/>
            </a:avLst>
          </a:prstGeom>
          <a:solidFill>
            <a:srgbClr val="CA694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sz="280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3032546_or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133" y="3425855"/>
            <a:ext cx="2976690" cy="2595952"/>
          </a:xfrm>
          <a:prstGeom prst="rect">
            <a:avLst/>
          </a:prstGeom>
        </p:spPr>
      </p:pic>
      <p:pic>
        <p:nvPicPr>
          <p:cNvPr id="5" name="Picture 4" descr="6.jpg652278d2-2afc-42a8-a49b-85c0187dc890Larg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7232" y="3357400"/>
            <a:ext cx="3645109" cy="23619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Right Arrow 5"/>
          <p:cNvSpPr/>
          <p:nvPr/>
        </p:nvSpPr>
        <p:spPr>
          <a:xfrm>
            <a:off x="4070151" y="4449170"/>
            <a:ext cx="2704131" cy="960460"/>
          </a:xfrm>
          <a:prstGeom prst="rightArrow">
            <a:avLst>
              <a:gd name="adj1" fmla="val 76291"/>
              <a:gd name="adj2" fmla="val 41549"/>
            </a:avLst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240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35289" y="995614"/>
            <a:ext cx="3037494" cy="2164752"/>
            <a:chOff x="253094" y="1384293"/>
            <a:chExt cx="4740915" cy="3518452"/>
          </a:xfrm>
          <a:solidFill>
            <a:srgbClr val="CA6943"/>
          </a:solidFill>
        </p:grpSpPr>
        <p:sp>
          <p:nvSpPr>
            <p:cNvPr id="8" name="Rectangle 13"/>
            <p:cNvSpPr/>
            <p:nvPr/>
          </p:nvSpPr>
          <p:spPr>
            <a:xfrm rot="1494524">
              <a:off x="253094" y="2067650"/>
              <a:ext cx="4037066" cy="1976253"/>
            </a:xfrm>
            <a:custGeom>
              <a:avLst/>
              <a:gdLst>
                <a:gd name="connsiteX0" fmla="*/ 0 w 2412753"/>
                <a:gd name="connsiteY0" fmla="*/ 0 h 914400"/>
                <a:gd name="connsiteX1" fmla="*/ 2412753 w 2412753"/>
                <a:gd name="connsiteY1" fmla="*/ 0 h 914400"/>
                <a:gd name="connsiteX2" fmla="*/ 2412753 w 2412753"/>
                <a:gd name="connsiteY2" fmla="*/ 914400 h 914400"/>
                <a:gd name="connsiteX3" fmla="*/ 0 w 2412753"/>
                <a:gd name="connsiteY3" fmla="*/ 914400 h 914400"/>
                <a:gd name="connsiteX4" fmla="*/ 0 w 2412753"/>
                <a:gd name="connsiteY4" fmla="*/ 0 h 914400"/>
                <a:gd name="connsiteX0" fmla="*/ 0 w 3756777"/>
                <a:gd name="connsiteY0" fmla="*/ 0 h 1734834"/>
                <a:gd name="connsiteX1" fmla="*/ 2412753 w 3756777"/>
                <a:gd name="connsiteY1" fmla="*/ 0 h 1734834"/>
                <a:gd name="connsiteX2" fmla="*/ 3756777 w 3756777"/>
                <a:gd name="connsiteY2" fmla="*/ 1734834 h 1734834"/>
                <a:gd name="connsiteX3" fmla="*/ 0 w 3756777"/>
                <a:gd name="connsiteY3" fmla="*/ 914400 h 1734834"/>
                <a:gd name="connsiteX4" fmla="*/ 0 w 3756777"/>
                <a:gd name="connsiteY4" fmla="*/ 0 h 1734834"/>
                <a:gd name="connsiteX0" fmla="*/ 0 w 3756777"/>
                <a:gd name="connsiteY0" fmla="*/ 0 h 1734834"/>
                <a:gd name="connsiteX1" fmla="*/ 2412753 w 3756777"/>
                <a:gd name="connsiteY1" fmla="*/ 0 h 1734834"/>
                <a:gd name="connsiteX2" fmla="*/ 3756777 w 3756777"/>
                <a:gd name="connsiteY2" fmla="*/ 1734834 h 1734834"/>
                <a:gd name="connsiteX3" fmla="*/ 683081 w 3756777"/>
                <a:gd name="connsiteY3" fmla="*/ 1575283 h 1734834"/>
                <a:gd name="connsiteX4" fmla="*/ 0 w 3756777"/>
                <a:gd name="connsiteY4" fmla="*/ 0 h 1734834"/>
                <a:gd name="connsiteX0" fmla="*/ 0 w 3939804"/>
                <a:gd name="connsiteY0" fmla="*/ 0 h 1740127"/>
                <a:gd name="connsiteX1" fmla="*/ 2595780 w 3939804"/>
                <a:gd name="connsiteY1" fmla="*/ 5293 h 1740127"/>
                <a:gd name="connsiteX2" fmla="*/ 3939804 w 3939804"/>
                <a:gd name="connsiteY2" fmla="*/ 1740127 h 1740127"/>
                <a:gd name="connsiteX3" fmla="*/ 866108 w 3939804"/>
                <a:gd name="connsiteY3" fmla="*/ 1580576 h 1740127"/>
                <a:gd name="connsiteX4" fmla="*/ 0 w 3939804"/>
                <a:gd name="connsiteY4" fmla="*/ 0 h 1740127"/>
                <a:gd name="connsiteX0" fmla="*/ 0 w 3939804"/>
                <a:gd name="connsiteY0" fmla="*/ 221102 h 1961229"/>
                <a:gd name="connsiteX1" fmla="*/ 3212928 w 3939804"/>
                <a:gd name="connsiteY1" fmla="*/ 0 h 1961229"/>
                <a:gd name="connsiteX2" fmla="*/ 3939804 w 3939804"/>
                <a:gd name="connsiteY2" fmla="*/ 1961229 h 1961229"/>
                <a:gd name="connsiteX3" fmla="*/ 866108 w 3939804"/>
                <a:gd name="connsiteY3" fmla="*/ 1801678 h 1961229"/>
                <a:gd name="connsiteX4" fmla="*/ 0 w 3939804"/>
                <a:gd name="connsiteY4" fmla="*/ 221102 h 1961229"/>
                <a:gd name="connsiteX0" fmla="*/ 0 w 3939804"/>
                <a:gd name="connsiteY0" fmla="*/ 221102 h 1961229"/>
                <a:gd name="connsiteX1" fmla="*/ 3212928 w 3939804"/>
                <a:gd name="connsiteY1" fmla="*/ 0 h 1961229"/>
                <a:gd name="connsiteX2" fmla="*/ 3939804 w 3939804"/>
                <a:gd name="connsiteY2" fmla="*/ 1961229 h 1961229"/>
                <a:gd name="connsiteX3" fmla="*/ 805099 w 3939804"/>
                <a:gd name="connsiteY3" fmla="*/ 1799914 h 1961229"/>
                <a:gd name="connsiteX4" fmla="*/ 0 w 3939804"/>
                <a:gd name="connsiteY4" fmla="*/ 221102 h 1961229"/>
                <a:gd name="connsiteX0" fmla="*/ 0 w 4037066"/>
                <a:gd name="connsiteY0" fmla="*/ 221102 h 1976253"/>
                <a:gd name="connsiteX1" fmla="*/ 3212928 w 4037066"/>
                <a:gd name="connsiteY1" fmla="*/ 0 h 1976253"/>
                <a:gd name="connsiteX2" fmla="*/ 4037066 w 4037066"/>
                <a:gd name="connsiteY2" fmla="*/ 1976253 h 1976253"/>
                <a:gd name="connsiteX3" fmla="*/ 805099 w 4037066"/>
                <a:gd name="connsiteY3" fmla="*/ 1799914 h 1976253"/>
                <a:gd name="connsiteX4" fmla="*/ 0 w 4037066"/>
                <a:gd name="connsiteY4" fmla="*/ 221102 h 1976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7066" h="1976253">
                  <a:moveTo>
                    <a:pt x="0" y="221102"/>
                  </a:moveTo>
                  <a:lnTo>
                    <a:pt x="3212928" y="0"/>
                  </a:lnTo>
                  <a:lnTo>
                    <a:pt x="4037066" y="1976253"/>
                  </a:lnTo>
                  <a:lnTo>
                    <a:pt x="805099" y="1799914"/>
                  </a:lnTo>
                  <a:lnTo>
                    <a:pt x="0" y="221102"/>
                  </a:lnTo>
                  <a:close/>
                </a:path>
              </a:pathLst>
            </a:cu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13"/>
            <p:cNvSpPr/>
            <p:nvPr/>
          </p:nvSpPr>
          <p:spPr>
            <a:xfrm rot="1494524">
              <a:off x="806294" y="1384293"/>
              <a:ext cx="4003403" cy="1021056"/>
            </a:xfrm>
            <a:custGeom>
              <a:avLst/>
              <a:gdLst>
                <a:gd name="connsiteX0" fmla="*/ 0 w 2412753"/>
                <a:gd name="connsiteY0" fmla="*/ 0 h 914400"/>
                <a:gd name="connsiteX1" fmla="*/ 2412753 w 2412753"/>
                <a:gd name="connsiteY1" fmla="*/ 0 h 914400"/>
                <a:gd name="connsiteX2" fmla="*/ 2412753 w 2412753"/>
                <a:gd name="connsiteY2" fmla="*/ 914400 h 914400"/>
                <a:gd name="connsiteX3" fmla="*/ 0 w 2412753"/>
                <a:gd name="connsiteY3" fmla="*/ 914400 h 914400"/>
                <a:gd name="connsiteX4" fmla="*/ 0 w 2412753"/>
                <a:gd name="connsiteY4" fmla="*/ 0 h 914400"/>
                <a:gd name="connsiteX0" fmla="*/ 0 w 3756777"/>
                <a:gd name="connsiteY0" fmla="*/ 0 h 1734834"/>
                <a:gd name="connsiteX1" fmla="*/ 2412753 w 3756777"/>
                <a:gd name="connsiteY1" fmla="*/ 0 h 1734834"/>
                <a:gd name="connsiteX2" fmla="*/ 3756777 w 3756777"/>
                <a:gd name="connsiteY2" fmla="*/ 1734834 h 1734834"/>
                <a:gd name="connsiteX3" fmla="*/ 0 w 3756777"/>
                <a:gd name="connsiteY3" fmla="*/ 914400 h 1734834"/>
                <a:gd name="connsiteX4" fmla="*/ 0 w 3756777"/>
                <a:gd name="connsiteY4" fmla="*/ 0 h 1734834"/>
                <a:gd name="connsiteX0" fmla="*/ 0 w 3756777"/>
                <a:gd name="connsiteY0" fmla="*/ 0 h 1734834"/>
                <a:gd name="connsiteX1" fmla="*/ 2412753 w 3756777"/>
                <a:gd name="connsiteY1" fmla="*/ 0 h 1734834"/>
                <a:gd name="connsiteX2" fmla="*/ 3756777 w 3756777"/>
                <a:gd name="connsiteY2" fmla="*/ 1734834 h 1734834"/>
                <a:gd name="connsiteX3" fmla="*/ 683081 w 3756777"/>
                <a:gd name="connsiteY3" fmla="*/ 1575283 h 1734834"/>
                <a:gd name="connsiteX4" fmla="*/ 0 w 3756777"/>
                <a:gd name="connsiteY4" fmla="*/ 0 h 1734834"/>
                <a:gd name="connsiteX0" fmla="*/ 0 w 3939804"/>
                <a:gd name="connsiteY0" fmla="*/ 0 h 1740127"/>
                <a:gd name="connsiteX1" fmla="*/ 2595780 w 3939804"/>
                <a:gd name="connsiteY1" fmla="*/ 5293 h 1740127"/>
                <a:gd name="connsiteX2" fmla="*/ 3939804 w 3939804"/>
                <a:gd name="connsiteY2" fmla="*/ 1740127 h 1740127"/>
                <a:gd name="connsiteX3" fmla="*/ 866108 w 3939804"/>
                <a:gd name="connsiteY3" fmla="*/ 1580576 h 1740127"/>
                <a:gd name="connsiteX4" fmla="*/ 0 w 3939804"/>
                <a:gd name="connsiteY4" fmla="*/ 0 h 1740127"/>
                <a:gd name="connsiteX0" fmla="*/ 0 w 3939804"/>
                <a:gd name="connsiteY0" fmla="*/ 221102 h 1961229"/>
                <a:gd name="connsiteX1" fmla="*/ 3212928 w 3939804"/>
                <a:gd name="connsiteY1" fmla="*/ 0 h 1961229"/>
                <a:gd name="connsiteX2" fmla="*/ 3939804 w 3939804"/>
                <a:gd name="connsiteY2" fmla="*/ 1961229 h 1961229"/>
                <a:gd name="connsiteX3" fmla="*/ 866108 w 3939804"/>
                <a:gd name="connsiteY3" fmla="*/ 1801678 h 1961229"/>
                <a:gd name="connsiteX4" fmla="*/ 0 w 3939804"/>
                <a:gd name="connsiteY4" fmla="*/ 221102 h 1961229"/>
                <a:gd name="connsiteX0" fmla="*/ 0 w 3939804"/>
                <a:gd name="connsiteY0" fmla="*/ 221102 h 1961229"/>
                <a:gd name="connsiteX1" fmla="*/ 3212928 w 3939804"/>
                <a:gd name="connsiteY1" fmla="*/ 0 h 1961229"/>
                <a:gd name="connsiteX2" fmla="*/ 3939804 w 3939804"/>
                <a:gd name="connsiteY2" fmla="*/ 1961229 h 1961229"/>
                <a:gd name="connsiteX3" fmla="*/ 805099 w 3939804"/>
                <a:gd name="connsiteY3" fmla="*/ 1799914 h 1961229"/>
                <a:gd name="connsiteX4" fmla="*/ 0 w 3939804"/>
                <a:gd name="connsiteY4" fmla="*/ 221102 h 1961229"/>
                <a:gd name="connsiteX0" fmla="*/ 0 w 4037066"/>
                <a:gd name="connsiteY0" fmla="*/ 221102 h 1976253"/>
                <a:gd name="connsiteX1" fmla="*/ 3212928 w 4037066"/>
                <a:gd name="connsiteY1" fmla="*/ 0 h 1976253"/>
                <a:gd name="connsiteX2" fmla="*/ 4037066 w 4037066"/>
                <a:gd name="connsiteY2" fmla="*/ 1976253 h 1976253"/>
                <a:gd name="connsiteX3" fmla="*/ 805099 w 4037066"/>
                <a:gd name="connsiteY3" fmla="*/ 1799914 h 1976253"/>
                <a:gd name="connsiteX4" fmla="*/ 0 w 4037066"/>
                <a:gd name="connsiteY4" fmla="*/ 221102 h 1976253"/>
                <a:gd name="connsiteX0" fmla="*/ 584851 w 3231967"/>
                <a:gd name="connsiteY0" fmla="*/ 297930 h 1976253"/>
                <a:gd name="connsiteX1" fmla="*/ 2407829 w 3231967"/>
                <a:gd name="connsiteY1" fmla="*/ 0 h 1976253"/>
                <a:gd name="connsiteX2" fmla="*/ 3231967 w 3231967"/>
                <a:gd name="connsiteY2" fmla="*/ 1976253 h 1976253"/>
                <a:gd name="connsiteX3" fmla="*/ 0 w 3231967"/>
                <a:gd name="connsiteY3" fmla="*/ 1799914 h 1976253"/>
                <a:gd name="connsiteX4" fmla="*/ 584851 w 3231967"/>
                <a:gd name="connsiteY4" fmla="*/ 297930 h 1976253"/>
                <a:gd name="connsiteX0" fmla="*/ 572473 w 3219589"/>
                <a:gd name="connsiteY0" fmla="*/ 297930 h 1976253"/>
                <a:gd name="connsiteX1" fmla="*/ 2395451 w 3219589"/>
                <a:gd name="connsiteY1" fmla="*/ 0 h 1976253"/>
                <a:gd name="connsiteX2" fmla="*/ 3219589 w 3219589"/>
                <a:gd name="connsiteY2" fmla="*/ 1976253 h 1976253"/>
                <a:gd name="connsiteX3" fmla="*/ 0 w 3219589"/>
                <a:gd name="connsiteY3" fmla="*/ 1794166 h 1976253"/>
                <a:gd name="connsiteX4" fmla="*/ 572473 w 3219589"/>
                <a:gd name="connsiteY4" fmla="*/ 297930 h 1976253"/>
                <a:gd name="connsiteX0" fmla="*/ 572473 w 3972897"/>
                <a:gd name="connsiteY0" fmla="*/ 0 h 1678323"/>
                <a:gd name="connsiteX1" fmla="*/ 3972897 w 3972897"/>
                <a:gd name="connsiteY1" fmla="*/ 474300 h 1678323"/>
                <a:gd name="connsiteX2" fmla="*/ 3219589 w 3972897"/>
                <a:gd name="connsiteY2" fmla="*/ 1678323 h 1678323"/>
                <a:gd name="connsiteX3" fmla="*/ 0 w 3972897"/>
                <a:gd name="connsiteY3" fmla="*/ 1496236 h 1678323"/>
                <a:gd name="connsiteX4" fmla="*/ 572473 w 3972897"/>
                <a:gd name="connsiteY4" fmla="*/ 0 h 1678323"/>
                <a:gd name="connsiteX0" fmla="*/ 572473 w 3972897"/>
                <a:gd name="connsiteY0" fmla="*/ 0 h 1496236"/>
                <a:gd name="connsiteX1" fmla="*/ 3972897 w 3972897"/>
                <a:gd name="connsiteY1" fmla="*/ 474300 h 1496236"/>
                <a:gd name="connsiteX2" fmla="*/ 3171385 w 3972897"/>
                <a:gd name="connsiteY2" fmla="*/ 1444902 h 1496236"/>
                <a:gd name="connsiteX3" fmla="*/ 0 w 3972897"/>
                <a:gd name="connsiteY3" fmla="*/ 1496236 h 1496236"/>
                <a:gd name="connsiteX4" fmla="*/ 572473 w 3972897"/>
                <a:gd name="connsiteY4" fmla="*/ 0 h 1496236"/>
                <a:gd name="connsiteX0" fmla="*/ 572473 w 3972897"/>
                <a:gd name="connsiteY0" fmla="*/ 0 h 1496236"/>
                <a:gd name="connsiteX1" fmla="*/ 3972897 w 3972897"/>
                <a:gd name="connsiteY1" fmla="*/ 474300 h 1496236"/>
                <a:gd name="connsiteX2" fmla="*/ 3151040 w 3972897"/>
                <a:gd name="connsiteY2" fmla="*/ 1303875 h 1496236"/>
                <a:gd name="connsiteX3" fmla="*/ 0 w 3972897"/>
                <a:gd name="connsiteY3" fmla="*/ 1496236 h 1496236"/>
                <a:gd name="connsiteX4" fmla="*/ 572473 w 3972897"/>
                <a:gd name="connsiteY4" fmla="*/ 0 h 1496236"/>
                <a:gd name="connsiteX0" fmla="*/ 572473 w 3972897"/>
                <a:gd name="connsiteY0" fmla="*/ 0 h 1496236"/>
                <a:gd name="connsiteX1" fmla="*/ 3972897 w 3972897"/>
                <a:gd name="connsiteY1" fmla="*/ 474300 h 1496236"/>
                <a:gd name="connsiteX2" fmla="*/ 3151040 w 3972897"/>
                <a:gd name="connsiteY2" fmla="*/ 1303875 h 1496236"/>
                <a:gd name="connsiteX3" fmla="*/ 0 w 3972897"/>
                <a:gd name="connsiteY3" fmla="*/ 1496236 h 1496236"/>
                <a:gd name="connsiteX4" fmla="*/ 572473 w 3972897"/>
                <a:gd name="connsiteY4" fmla="*/ 0 h 1496236"/>
                <a:gd name="connsiteX0" fmla="*/ 696314 w 3972897"/>
                <a:gd name="connsiteY0" fmla="*/ 310851 h 1021936"/>
                <a:gd name="connsiteX1" fmla="*/ 3972897 w 3972897"/>
                <a:gd name="connsiteY1" fmla="*/ 0 h 1021936"/>
                <a:gd name="connsiteX2" fmla="*/ 3151040 w 3972897"/>
                <a:gd name="connsiteY2" fmla="*/ 829575 h 1021936"/>
                <a:gd name="connsiteX3" fmla="*/ 0 w 3972897"/>
                <a:gd name="connsiteY3" fmla="*/ 1021936 h 1021936"/>
                <a:gd name="connsiteX4" fmla="*/ 696314 w 3972897"/>
                <a:gd name="connsiteY4" fmla="*/ 310851 h 1021936"/>
                <a:gd name="connsiteX0" fmla="*/ 755560 w 4032143"/>
                <a:gd name="connsiteY0" fmla="*/ 310851 h 959163"/>
                <a:gd name="connsiteX1" fmla="*/ 4032143 w 4032143"/>
                <a:gd name="connsiteY1" fmla="*/ 0 h 959163"/>
                <a:gd name="connsiteX2" fmla="*/ 3210286 w 4032143"/>
                <a:gd name="connsiteY2" fmla="*/ 829575 h 959163"/>
                <a:gd name="connsiteX3" fmla="*/ 0 w 4032143"/>
                <a:gd name="connsiteY3" fmla="*/ 959163 h 959163"/>
                <a:gd name="connsiteX4" fmla="*/ 755560 w 4032143"/>
                <a:gd name="connsiteY4" fmla="*/ 310851 h 959163"/>
                <a:gd name="connsiteX0" fmla="*/ 788711 w 4065294"/>
                <a:gd name="connsiteY0" fmla="*/ 310851 h 1049795"/>
                <a:gd name="connsiteX1" fmla="*/ 4065294 w 4065294"/>
                <a:gd name="connsiteY1" fmla="*/ 0 h 1049795"/>
                <a:gd name="connsiteX2" fmla="*/ 3243437 w 4065294"/>
                <a:gd name="connsiteY2" fmla="*/ 829575 h 1049795"/>
                <a:gd name="connsiteX3" fmla="*/ 0 w 4065294"/>
                <a:gd name="connsiteY3" fmla="*/ 1049795 h 1049795"/>
                <a:gd name="connsiteX4" fmla="*/ 788711 w 4065294"/>
                <a:gd name="connsiteY4" fmla="*/ 310851 h 1049795"/>
                <a:gd name="connsiteX0" fmla="*/ 788711 w 4102429"/>
                <a:gd name="connsiteY0" fmla="*/ 328096 h 1067040"/>
                <a:gd name="connsiteX1" fmla="*/ 4102429 w 4102429"/>
                <a:gd name="connsiteY1" fmla="*/ 0 h 1067040"/>
                <a:gd name="connsiteX2" fmla="*/ 3243437 w 4102429"/>
                <a:gd name="connsiteY2" fmla="*/ 846820 h 1067040"/>
                <a:gd name="connsiteX3" fmla="*/ 0 w 4102429"/>
                <a:gd name="connsiteY3" fmla="*/ 1067040 h 1067040"/>
                <a:gd name="connsiteX4" fmla="*/ 788711 w 4102429"/>
                <a:gd name="connsiteY4" fmla="*/ 328096 h 1067040"/>
                <a:gd name="connsiteX0" fmla="*/ 739198 w 4052916"/>
                <a:gd name="connsiteY0" fmla="*/ 328096 h 1044048"/>
                <a:gd name="connsiteX1" fmla="*/ 4052916 w 4052916"/>
                <a:gd name="connsiteY1" fmla="*/ 0 h 1044048"/>
                <a:gd name="connsiteX2" fmla="*/ 3193924 w 4052916"/>
                <a:gd name="connsiteY2" fmla="*/ 846820 h 1044048"/>
                <a:gd name="connsiteX3" fmla="*/ 0 w 4052916"/>
                <a:gd name="connsiteY3" fmla="*/ 1044048 h 1044048"/>
                <a:gd name="connsiteX4" fmla="*/ 739198 w 4052916"/>
                <a:gd name="connsiteY4" fmla="*/ 328096 h 1044048"/>
                <a:gd name="connsiteX0" fmla="*/ 739198 w 4052916"/>
                <a:gd name="connsiteY0" fmla="*/ 328096 h 1044048"/>
                <a:gd name="connsiteX1" fmla="*/ 4052916 w 4052916"/>
                <a:gd name="connsiteY1" fmla="*/ 0 h 1044048"/>
                <a:gd name="connsiteX2" fmla="*/ 3193924 w 4052916"/>
                <a:gd name="connsiteY2" fmla="*/ 846820 h 1044048"/>
                <a:gd name="connsiteX3" fmla="*/ 0 w 4052916"/>
                <a:gd name="connsiteY3" fmla="*/ 1044048 h 1044048"/>
                <a:gd name="connsiteX4" fmla="*/ 739198 w 4052916"/>
                <a:gd name="connsiteY4" fmla="*/ 328096 h 1044048"/>
                <a:gd name="connsiteX0" fmla="*/ 739198 w 4052916"/>
                <a:gd name="connsiteY0" fmla="*/ 328096 h 1044048"/>
                <a:gd name="connsiteX1" fmla="*/ 4052916 w 4052916"/>
                <a:gd name="connsiteY1" fmla="*/ 0 h 1044048"/>
                <a:gd name="connsiteX2" fmla="*/ 3193924 w 4052916"/>
                <a:gd name="connsiteY2" fmla="*/ 846820 h 1044048"/>
                <a:gd name="connsiteX3" fmla="*/ 0 w 4052916"/>
                <a:gd name="connsiteY3" fmla="*/ 1044048 h 1044048"/>
                <a:gd name="connsiteX4" fmla="*/ 739198 w 4052916"/>
                <a:gd name="connsiteY4" fmla="*/ 328096 h 1044048"/>
                <a:gd name="connsiteX0" fmla="*/ 739198 w 4003403"/>
                <a:gd name="connsiteY0" fmla="*/ 305104 h 1021056"/>
                <a:gd name="connsiteX1" fmla="*/ 4003403 w 4003403"/>
                <a:gd name="connsiteY1" fmla="*/ 0 h 1021056"/>
                <a:gd name="connsiteX2" fmla="*/ 3193924 w 4003403"/>
                <a:gd name="connsiteY2" fmla="*/ 823828 h 1021056"/>
                <a:gd name="connsiteX3" fmla="*/ 0 w 4003403"/>
                <a:gd name="connsiteY3" fmla="*/ 1021056 h 1021056"/>
                <a:gd name="connsiteX4" fmla="*/ 739198 w 4003403"/>
                <a:gd name="connsiteY4" fmla="*/ 305104 h 1021056"/>
                <a:gd name="connsiteX0" fmla="*/ 739198 w 4003403"/>
                <a:gd name="connsiteY0" fmla="*/ 305104 h 1021056"/>
                <a:gd name="connsiteX1" fmla="*/ 4003403 w 4003403"/>
                <a:gd name="connsiteY1" fmla="*/ 0 h 1021056"/>
                <a:gd name="connsiteX2" fmla="*/ 3193924 w 4003403"/>
                <a:gd name="connsiteY2" fmla="*/ 823828 h 1021056"/>
                <a:gd name="connsiteX3" fmla="*/ 0 w 4003403"/>
                <a:gd name="connsiteY3" fmla="*/ 1021056 h 1021056"/>
                <a:gd name="connsiteX4" fmla="*/ 739198 w 4003403"/>
                <a:gd name="connsiteY4" fmla="*/ 305104 h 1021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3403" h="1021056">
                  <a:moveTo>
                    <a:pt x="739198" y="305104"/>
                  </a:moveTo>
                  <a:lnTo>
                    <a:pt x="4003403" y="0"/>
                  </a:lnTo>
                  <a:cubicBezTo>
                    <a:pt x="3776459" y="269743"/>
                    <a:pt x="3463750" y="549219"/>
                    <a:pt x="3193924" y="823828"/>
                  </a:cubicBezTo>
                  <a:lnTo>
                    <a:pt x="0" y="1021056"/>
                  </a:lnTo>
                  <a:cubicBezTo>
                    <a:pt x="234903" y="757648"/>
                    <a:pt x="474674" y="537126"/>
                    <a:pt x="739198" y="305104"/>
                  </a:cubicBezTo>
                  <a:close/>
                </a:path>
              </a:pathLst>
            </a:custGeom>
            <a:solidFill>
              <a:srgbClr val="D57750"/>
            </a:solidFill>
            <a:ln>
              <a:solidFill>
                <a:srgbClr val="E38559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13"/>
            <p:cNvSpPr/>
            <p:nvPr/>
          </p:nvSpPr>
          <p:spPr>
            <a:xfrm rot="1494524">
              <a:off x="3421094" y="2097338"/>
              <a:ext cx="1572915" cy="2805407"/>
            </a:xfrm>
            <a:custGeom>
              <a:avLst/>
              <a:gdLst>
                <a:gd name="connsiteX0" fmla="*/ 0 w 2412753"/>
                <a:gd name="connsiteY0" fmla="*/ 0 h 914400"/>
                <a:gd name="connsiteX1" fmla="*/ 2412753 w 2412753"/>
                <a:gd name="connsiteY1" fmla="*/ 0 h 914400"/>
                <a:gd name="connsiteX2" fmla="*/ 2412753 w 2412753"/>
                <a:gd name="connsiteY2" fmla="*/ 914400 h 914400"/>
                <a:gd name="connsiteX3" fmla="*/ 0 w 2412753"/>
                <a:gd name="connsiteY3" fmla="*/ 914400 h 914400"/>
                <a:gd name="connsiteX4" fmla="*/ 0 w 2412753"/>
                <a:gd name="connsiteY4" fmla="*/ 0 h 914400"/>
                <a:gd name="connsiteX0" fmla="*/ 0 w 3756777"/>
                <a:gd name="connsiteY0" fmla="*/ 0 h 1734834"/>
                <a:gd name="connsiteX1" fmla="*/ 2412753 w 3756777"/>
                <a:gd name="connsiteY1" fmla="*/ 0 h 1734834"/>
                <a:gd name="connsiteX2" fmla="*/ 3756777 w 3756777"/>
                <a:gd name="connsiteY2" fmla="*/ 1734834 h 1734834"/>
                <a:gd name="connsiteX3" fmla="*/ 0 w 3756777"/>
                <a:gd name="connsiteY3" fmla="*/ 914400 h 1734834"/>
                <a:gd name="connsiteX4" fmla="*/ 0 w 3756777"/>
                <a:gd name="connsiteY4" fmla="*/ 0 h 1734834"/>
                <a:gd name="connsiteX0" fmla="*/ 0 w 3756777"/>
                <a:gd name="connsiteY0" fmla="*/ 0 h 1734834"/>
                <a:gd name="connsiteX1" fmla="*/ 2412753 w 3756777"/>
                <a:gd name="connsiteY1" fmla="*/ 0 h 1734834"/>
                <a:gd name="connsiteX2" fmla="*/ 3756777 w 3756777"/>
                <a:gd name="connsiteY2" fmla="*/ 1734834 h 1734834"/>
                <a:gd name="connsiteX3" fmla="*/ 683081 w 3756777"/>
                <a:gd name="connsiteY3" fmla="*/ 1575283 h 1734834"/>
                <a:gd name="connsiteX4" fmla="*/ 0 w 3756777"/>
                <a:gd name="connsiteY4" fmla="*/ 0 h 1734834"/>
                <a:gd name="connsiteX0" fmla="*/ 0 w 3939804"/>
                <a:gd name="connsiteY0" fmla="*/ 0 h 1740127"/>
                <a:gd name="connsiteX1" fmla="*/ 2595780 w 3939804"/>
                <a:gd name="connsiteY1" fmla="*/ 5293 h 1740127"/>
                <a:gd name="connsiteX2" fmla="*/ 3939804 w 3939804"/>
                <a:gd name="connsiteY2" fmla="*/ 1740127 h 1740127"/>
                <a:gd name="connsiteX3" fmla="*/ 866108 w 3939804"/>
                <a:gd name="connsiteY3" fmla="*/ 1580576 h 1740127"/>
                <a:gd name="connsiteX4" fmla="*/ 0 w 3939804"/>
                <a:gd name="connsiteY4" fmla="*/ 0 h 1740127"/>
                <a:gd name="connsiteX0" fmla="*/ 0 w 3939804"/>
                <a:gd name="connsiteY0" fmla="*/ 221102 h 1961229"/>
                <a:gd name="connsiteX1" fmla="*/ 3212928 w 3939804"/>
                <a:gd name="connsiteY1" fmla="*/ 0 h 1961229"/>
                <a:gd name="connsiteX2" fmla="*/ 3939804 w 3939804"/>
                <a:gd name="connsiteY2" fmla="*/ 1961229 h 1961229"/>
                <a:gd name="connsiteX3" fmla="*/ 866108 w 3939804"/>
                <a:gd name="connsiteY3" fmla="*/ 1801678 h 1961229"/>
                <a:gd name="connsiteX4" fmla="*/ 0 w 3939804"/>
                <a:gd name="connsiteY4" fmla="*/ 221102 h 1961229"/>
                <a:gd name="connsiteX0" fmla="*/ 0 w 3939804"/>
                <a:gd name="connsiteY0" fmla="*/ 221102 h 1961229"/>
                <a:gd name="connsiteX1" fmla="*/ 3212928 w 3939804"/>
                <a:gd name="connsiteY1" fmla="*/ 0 h 1961229"/>
                <a:gd name="connsiteX2" fmla="*/ 3939804 w 3939804"/>
                <a:gd name="connsiteY2" fmla="*/ 1961229 h 1961229"/>
                <a:gd name="connsiteX3" fmla="*/ 805099 w 3939804"/>
                <a:gd name="connsiteY3" fmla="*/ 1799914 h 1961229"/>
                <a:gd name="connsiteX4" fmla="*/ 0 w 3939804"/>
                <a:gd name="connsiteY4" fmla="*/ 221102 h 1961229"/>
                <a:gd name="connsiteX0" fmla="*/ 0 w 4037066"/>
                <a:gd name="connsiteY0" fmla="*/ 221102 h 1976253"/>
                <a:gd name="connsiteX1" fmla="*/ 3212928 w 4037066"/>
                <a:gd name="connsiteY1" fmla="*/ 0 h 1976253"/>
                <a:gd name="connsiteX2" fmla="*/ 4037066 w 4037066"/>
                <a:gd name="connsiteY2" fmla="*/ 1976253 h 1976253"/>
                <a:gd name="connsiteX3" fmla="*/ 805099 w 4037066"/>
                <a:gd name="connsiteY3" fmla="*/ 1799914 h 1976253"/>
                <a:gd name="connsiteX4" fmla="*/ 0 w 4037066"/>
                <a:gd name="connsiteY4" fmla="*/ 221102 h 1976253"/>
                <a:gd name="connsiteX0" fmla="*/ 584851 w 3231967"/>
                <a:gd name="connsiteY0" fmla="*/ 297930 h 1976253"/>
                <a:gd name="connsiteX1" fmla="*/ 2407829 w 3231967"/>
                <a:gd name="connsiteY1" fmla="*/ 0 h 1976253"/>
                <a:gd name="connsiteX2" fmla="*/ 3231967 w 3231967"/>
                <a:gd name="connsiteY2" fmla="*/ 1976253 h 1976253"/>
                <a:gd name="connsiteX3" fmla="*/ 0 w 3231967"/>
                <a:gd name="connsiteY3" fmla="*/ 1799914 h 1976253"/>
                <a:gd name="connsiteX4" fmla="*/ 584851 w 3231967"/>
                <a:gd name="connsiteY4" fmla="*/ 297930 h 1976253"/>
                <a:gd name="connsiteX0" fmla="*/ 572473 w 3219589"/>
                <a:gd name="connsiteY0" fmla="*/ 297930 h 1976253"/>
                <a:gd name="connsiteX1" fmla="*/ 2395451 w 3219589"/>
                <a:gd name="connsiteY1" fmla="*/ 0 h 1976253"/>
                <a:gd name="connsiteX2" fmla="*/ 3219589 w 3219589"/>
                <a:gd name="connsiteY2" fmla="*/ 1976253 h 1976253"/>
                <a:gd name="connsiteX3" fmla="*/ 0 w 3219589"/>
                <a:gd name="connsiteY3" fmla="*/ 1794166 h 1976253"/>
                <a:gd name="connsiteX4" fmla="*/ 572473 w 3219589"/>
                <a:gd name="connsiteY4" fmla="*/ 297930 h 1976253"/>
                <a:gd name="connsiteX0" fmla="*/ 572473 w 3972897"/>
                <a:gd name="connsiteY0" fmla="*/ 0 h 1678323"/>
                <a:gd name="connsiteX1" fmla="*/ 3972897 w 3972897"/>
                <a:gd name="connsiteY1" fmla="*/ 474300 h 1678323"/>
                <a:gd name="connsiteX2" fmla="*/ 3219589 w 3972897"/>
                <a:gd name="connsiteY2" fmla="*/ 1678323 h 1678323"/>
                <a:gd name="connsiteX3" fmla="*/ 0 w 3972897"/>
                <a:gd name="connsiteY3" fmla="*/ 1496236 h 1678323"/>
                <a:gd name="connsiteX4" fmla="*/ 572473 w 3972897"/>
                <a:gd name="connsiteY4" fmla="*/ 0 h 1678323"/>
                <a:gd name="connsiteX0" fmla="*/ 572473 w 3972897"/>
                <a:gd name="connsiteY0" fmla="*/ 0 h 1496236"/>
                <a:gd name="connsiteX1" fmla="*/ 3972897 w 3972897"/>
                <a:gd name="connsiteY1" fmla="*/ 474300 h 1496236"/>
                <a:gd name="connsiteX2" fmla="*/ 3171385 w 3972897"/>
                <a:gd name="connsiteY2" fmla="*/ 1444902 h 1496236"/>
                <a:gd name="connsiteX3" fmla="*/ 0 w 3972897"/>
                <a:gd name="connsiteY3" fmla="*/ 1496236 h 1496236"/>
                <a:gd name="connsiteX4" fmla="*/ 572473 w 3972897"/>
                <a:gd name="connsiteY4" fmla="*/ 0 h 1496236"/>
                <a:gd name="connsiteX0" fmla="*/ 572473 w 3972897"/>
                <a:gd name="connsiteY0" fmla="*/ 0 h 1496236"/>
                <a:gd name="connsiteX1" fmla="*/ 3972897 w 3972897"/>
                <a:gd name="connsiteY1" fmla="*/ 474300 h 1496236"/>
                <a:gd name="connsiteX2" fmla="*/ 3151040 w 3972897"/>
                <a:gd name="connsiteY2" fmla="*/ 1303875 h 1496236"/>
                <a:gd name="connsiteX3" fmla="*/ 0 w 3972897"/>
                <a:gd name="connsiteY3" fmla="*/ 1496236 h 1496236"/>
                <a:gd name="connsiteX4" fmla="*/ 572473 w 3972897"/>
                <a:gd name="connsiteY4" fmla="*/ 0 h 1496236"/>
                <a:gd name="connsiteX0" fmla="*/ 572473 w 3972897"/>
                <a:gd name="connsiteY0" fmla="*/ 0 h 1496236"/>
                <a:gd name="connsiteX1" fmla="*/ 3972897 w 3972897"/>
                <a:gd name="connsiteY1" fmla="*/ 474300 h 1496236"/>
                <a:gd name="connsiteX2" fmla="*/ 3151040 w 3972897"/>
                <a:gd name="connsiteY2" fmla="*/ 1303875 h 1496236"/>
                <a:gd name="connsiteX3" fmla="*/ 0 w 3972897"/>
                <a:gd name="connsiteY3" fmla="*/ 1496236 h 1496236"/>
                <a:gd name="connsiteX4" fmla="*/ 572473 w 3972897"/>
                <a:gd name="connsiteY4" fmla="*/ 0 h 1496236"/>
                <a:gd name="connsiteX0" fmla="*/ 696314 w 3972897"/>
                <a:gd name="connsiteY0" fmla="*/ 310851 h 1021936"/>
                <a:gd name="connsiteX1" fmla="*/ 3972897 w 3972897"/>
                <a:gd name="connsiteY1" fmla="*/ 0 h 1021936"/>
                <a:gd name="connsiteX2" fmla="*/ 3151040 w 3972897"/>
                <a:gd name="connsiteY2" fmla="*/ 829575 h 1021936"/>
                <a:gd name="connsiteX3" fmla="*/ 0 w 3972897"/>
                <a:gd name="connsiteY3" fmla="*/ 1021936 h 1021936"/>
                <a:gd name="connsiteX4" fmla="*/ 696314 w 3972897"/>
                <a:gd name="connsiteY4" fmla="*/ 310851 h 1021936"/>
                <a:gd name="connsiteX0" fmla="*/ 755560 w 4032143"/>
                <a:gd name="connsiteY0" fmla="*/ 310851 h 959163"/>
                <a:gd name="connsiteX1" fmla="*/ 4032143 w 4032143"/>
                <a:gd name="connsiteY1" fmla="*/ 0 h 959163"/>
                <a:gd name="connsiteX2" fmla="*/ 3210286 w 4032143"/>
                <a:gd name="connsiteY2" fmla="*/ 829575 h 959163"/>
                <a:gd name="connsiteX3" fmla="*/ 0 w 4032143"/>
                <a:gd name="connsiteY3" fmla="*/ 959163 h 959163"/>
                <a:gd name="connsiteX4" fmla="*/ 755560 w 4032143"/>
                <a:gd name="connsiteY4" fmla="*/ 310851 h 959163"/>
                <a:gd name="connsiteX0" fmla="*/ 788711 w 4065294"/>
                <a:gd name="connsiteY0" fmla="*/ 310851 h 1049795"/>
                <a:gd name="connsiteX1" fmla="*/ 4065294 w 4065294"/>
                <a:gd name="connsiteY1" fmla="*/ 0 h 1049795"/>
                <a:gd name="connsiteX2" fmla="*/ 3243437 w 4065294"/>
                <a:gd name="connsiteY2" fmla="*/ 829575 h 1049795"/>
                <a:gd name="connsiteX3" fmla="*/ 0 w 4065294"/>
                <a:gd name="connsiteY3" fmla="*/ 1049795 h 1049795"/>
                <a:gd name="connsiteX4" fmla="*/ 788711 w 4065294"/>
                <a:gd name="connsiteY4" fmla="*/ 310851 h 1049795"/>
                <a:gd name="connsiteX0" fmla="*/ 788711 w 4102429"/>
                <a:gd name="connsiteY0" fmla="*/ 328096 h 1067040"/>
                <a:gd name="connsiteX1" fmla="*/ 4102429 w 4102429"/>
                <a:gd name="connsiteY1" fmla="*/ 0 h 1067040"/>
                <a:gd name="connsiteX2" fmla="*/ 3243437 w 4102429"/>
                <a:gd name="connsiteY2" fmla="*/ 846820 h 1067040"/>
                <a:gd name="connsiteX3" fmla="*/ 0 w 4102429"/>
                <a:gd name="connsiteY3" fmla="*/ 1067040 h 1067040"/>
                <a:gd name="connsiteX4" fmla="*/ 788711 w 4102429"/>
                <a:gd name="connsiteY4" fmla="*/ 328096 h 1067040"/>
                <a:gd name="connsiteX0" fmla="*/ 1030469 w 4102429"/>
                <a:gd name="connsiteY0" fmla="*/ 0 h 1708916"/>
                <a:gd name="connsiteX1" fmla="*/ 4102429 w 4102429"/>
                <a:gd name="connsiteY1" fmla="*/ 641876 h 1708916"/>
                <a:gd name="connsiteX2" fmla="*/ 3243437 w 4102429"/>
                <a:gd name="connsiteY2" fmla="*/ 1488696 h 1708916"/>
                <a:gd name="connsiteX3" fmla="*/ 0 w 4102429"/>
                <a:gd name="connsiteY3" fmla="*/ 1708916 h 1708916"/>
                <a:gd name="connsiteX4" fmla="*/ 1030469 w 4102429"/>
                <a:gd name="connsiteY4" fmla="*/ 0 h 1708916"/>
                <a:gd name="connsiteX0" fmla="*/ 809483 w 3881443"/>
                <a:gd name="connsiteY0" fmla="*/ 0 h 1488696"/>
                <a:gd name="connsiteX1" fmla="*/ 3881443 w 3881443"/>
                <a:gd name="connsiteY1" fmla="*/ 641876 h 1488696"/>
                <a:gd name="connsiteX2" fmla="*/ 3022451 w 3881443"/>
                <a:gd name="connsiteY2" fmla="*/ 1488696 h 1488696"/>
                <a:gd name="connsiteX3" fmla="*/ 0 w 3881443"/>
                <a:gd name="connsiteY3" fmla="*/ 823827 h 1488696"/>
                <a:gd name="connsiteX4" fmla="*/ 809483 w 3881443"/>
                <a:gd name="connsiteY4" fmla="*/ 0 h 1488696"/>
                <a:gd name="connsiteX0" fmla="*/ 809483 w 3881443"/>
                <a:gd name="connsiteY0" fmla="*/ 0 h 2812035"/>
                <a:gd name="connsiteX1" fmla="*/ 3881443 w 3881443"/>
                <a:gd name="connsiteY1" fmla="*/ 641876 h 2812035"/>
                <a:gd name="connsiteX2" fmla="*/ 853185 w 3881443"/>
                <a:gd name="connsiteY2" fmla="*/ 2812035 h 2812035"/>
                <a:gd name="connsiteX3" fmla="*/ 0 w 3881443"/>
                <a:gd name="connsiteY3" fmla="*/ 823827 h 2812035"/>
                <a:gd name="connsiteX4" fmla="*/ 809483 w 3881443"/>
                <a:gd name="connsiteY4" fmla="*/ 0 h 2812035"/>
                <a:gd name="connsiteX0" fmla="*/ 809483 w 1597671"/>
                <a:gd name="connsiteY0" fmla="*/ 0 h 2812035"/>
                <a:gd name="connsiteX1" fmla="*/ 1597671 w 1597671"/>
                <a:gd name="connsiteY1" fmla="*/ 1913056 h 2812035"/>
                <a:gd name="connsiteX2" fmla="*/ 853185 w 1597671"/>
                <a:gd name="connsiteY2" fmla="*/ 2812035 h 2812035"/>
                <a:gd name="connsiteX3" fmla="*/ 0 w 1597671"/>
                <a:gd name="connsiteY3" fmla="*/ 823827 h 2812035"/>
                <a:gd name="connsiteX4" fmla="*/ 809483 w 1597671"/>
                <a:gd name="connsiteY4" fmla="*/ 0 h 2812035"/>
                <a:gd name="connsiteX0" fmla="*/ 809483 w 1597671"/>
                <a:gd name="connsiteY0" fmla="*/ 0 h 2805406"/>
                <a:gd name="connsiteX1" fmla="*/ 1597671 w 1597671"/>
                <a:gd name="connsiteY1" fmla="*/ 1913056 h 2805406"/>
                <a:gd name="connsiteX2" fmla="*/ 835059 w 1597671"/>
                <a:gd name="connsiteY2" fmla="*/ 2805406 h 2805406"/>
                <a:gd name="connsiteX3" fmla="*/ 0 w 1597671"/>
                <a:gd name="connsiteY3" fmla="*/ 823827 h 2805406"/>
                <a:gd name="connsiteX4" fmla="*/ 809483 w 1597671"/>
                <a:gd name="connsiteY4" fmla="*/ 0 h 2805406"/>
                <a:gd name="connsiteX0" fmla="*/ 809483 w 1572914"/>
                <a:gd name="connsiteY0" fmla="*/ 0 h 2805406"/>
                <a:gd name="connsiteX1" fmla="*/ 1572914 w 1572914"/>
                <a:gd name="connsiteY1" fmla="*/ 1924552 h 2805406"/>
                <a:gd name="connsiteX2" fmla="*/ 835059 w 1572914"/>
                <a:gd name="connsiteY2" fmla="*/ 2805406 h 2805406"/>
                <a:gd name="connsiteX3" fmla="*/ 0 w 1572914"/>
                <a:gd name="connsiteY3" fmla="*/ 823827 h 2805406"/>
                <a:gd name="connsiteX4" fmla="*/ 809483 w 1572914"/>
                <a:gd name="connsiteY4" fmla="*/ 0 h 2805406"/>
                <a:gd name="connsiteX0" fmla="*/ 809483 w 1572914"/>
                <a:gd name="connsiteY0" fmla="*/ 0 h 2805406"/>
                <a:gd name="connsiteX1" fmla="*/ 1572914 w 1572914"/>
                <a:gd name="connsiteY1" fmla="*/ 1924552 h 2805406"/>
                <a:gd name="connsiteX2" fmla="*/ 835059 w 1572914"/>
                <a:gd name="connsiteY2" fmla="*/ 2805406 h 2805406"/>
                <a:gd name="connsiteX3" fmla="*/ 0 w 1572914"/>
                <a:gd name="connsiteY3" fmla="*/ 823827 h 2805406"/>
                <a:gd name="connsiteX4" fmla="*/ 809483 w 1572914"/>
                <a:gd name="connsiteY4" fmla="*/ 0 h 2805406"/>
                <a:gd name="connsiteX0" fmla="*/ 809483 w 1572914"/>
                <a:gd name="connsiteY0" fmla="*/ 0 h 2805406"/>
                <a:gd name="connsiteX1" fmla="*/ 983770 w 1572914"/>
                <a:gd name="connsiteY1" fmla="*/ 735394 h 2805406"/>
                <a:gd name="connsiteX2" fmla="*/ 1572914 w 1572914"/>
                <a:gd name="connsiteY2" fmla="*/ 1924552 h 2805406"/>
                <a:gd name="connsiteX3" fmla="*/ 835059 w 1572914"/>
                <a:gd name="connsiteY3" fmla="*/ 2805406 h 2805406"/>
                <a:gd name="connsiteX4" fmla="*/ 0 w 1572914"/>
                <a:gd name="connsiteY4" fmla="*/ 823827 h 2805406"/>
                <a:gd name="connsiteX5" fmla="*/ 809483 w 1572914"/>
                <a:gd name="connsiteY5" fmla="*/ 0 h 2805406"/>
                <a:gd name="connsiteX0" fmla="*/ 809483 w 1572914"/>
                <a:gd name="connsiteY0" fmla="*/ 0 h 2805406"/>
                <a:gd name="connsiteX1" fmla="*/ 983770 w 1572914"/>
                <a:gd name="connsiteY1" fmla="*/ 735394 h 2805406"/>
                <a:gd name="connsiteX2" fmla="*/ 1262779 w 1572914"/>
                <a:gd name="connsiteY2" fmla="*/ 1433442 h 2805406"/>
                <a:gd name="connsiteX3" fmla="*/ 1572914 w 1572914"/>
                <a:gd name="connsiteY3" fmla="*/ 1924552 h 2805406"/>
                <a:gd name="connsiteX4" fmla="*/ 835059 w 1572914"/>
                <a:gd name="connsiteY4" fmla="*/ 2805406 h 2805406"/>
                <a:gd name="connsiteX5" fmla="*/ 0 w 1572914"/>
                <a:gd name="connsiteY5" fmla="*/ 823827 h 2805406"/>
                <a:gd name="connsiteX6" fmla="*/ 809483 w 1572914"/>
                <a:gd name="connsiteY6" fmla="*/ 0 h 2805406"/>
                <a:gd name="connsiteX0" fmla="*/ 809483 w 1572914"/>
                <a:gd name="connsiteY0" fmla="*/ 0 h 2805406"/>
                <a:gd name="connsiteX1" fmla="*/ 983770 w 1572914"/>
                <a:gd name="connsiteY1" fmla="*/ 735394 h 2805406"/>
                <a:gd name="connsiteX2" fmla="*/ 1262779 w 1572914"/>
                <a:gd name="connsiteY2" fmla="*/ 1433442 h 2805406"/>
                <a:gd name="connsiteX3" fmla="*/ 1572914 w 1572914"/>
                <a:gd name="connsiteY3" fmla="*/ 1924552 h 2805406"/>
                <a:gd name="connsiteX4" fmla="*/ 835059 w 1572914"/>
                <a:gd name="connsiteY4" fmla="*/ 2805406 h 2805406"/>
                <a:gd name="connsiteX5" fmla="*/ 0 w 1572914"/>
                <a:gd name="connsiteY5" fmla="*/ 823827 h 2805406"/>
                <a:gd name="connsiteX6" fmla="*/ 809483 w 1572914"/>
                <a:gd name="connsiteY6" fmla="*/ 0 h 2805406"/>
                <a:gd name="connsiteX0" fmla="*/ 809483 w 1572914"/>
                <a:gd name="connsiteY0" fmla="*/ 0 h 2805406"/>
                <a:gd name="connsiteX1" fmla="*/ 983770 w 1572914"/>
                <a:gd name="connsiteY1" fmla="*/ 735394 h 2805406"/>
                <a:gd name="connsiteX2" fmla="*/ 1262779 w 1572914"/>
                <a:gd name="connsiteY2" fmla="*/ 1433442 h 2805406"/>
                <a:gd name="connsiteX3" fmla="*/ 1572914 w 1572914"/>
                <a:gd name="connsiteY3" fmla="*/ 1924552 h 2805406"/>
                <a:gd name="connsiteX4" fmla="*/ 835059 w 1572914"/>
                <a:gd name="connsiteY4" fmla="*/ 2805406 h 2805406"/>
                <a:gd name="connsiteX5" fmla="*/ 0 w 1572914"/>
                <a:gd name="connsiteY5" fmla="*/ 823827 h 2805406"/>
                <a:gd name="connsiteX6" fmla="*/ 809483 w 1572914"/>
                <a:gd name="connsiteY6" fmla="*/ 0 h 2805406"/>
                <a:gd name="connsiteX0" fmla="*/ 809483 w 1572914"/>
                <a:gd name="connsiteY0" fmla="*/ 0 h 2805406"/>
                <a:gd name="connsiteX1" fmla="*/ 983770 w 1572914"/>
                <a:gd name="connsiteY1" fmla="*/ 735394 h 2805406"/>
                <a:gd name="connsiteX2" fmla="*/ 1262779 w 1572914"/>
                <a:gd name="connsiteY2" fmla="*/ 1433442 h 2805406"/>
                <a:gd name="connsiteX3" fmla="*/ 1572914 w 1572914"/>
                <a:gd name="connsiteY3" fmla="*/ 1924552 h 2805406"/>
                <a:gd name="connsiteX4" fmla="*/ 835059 w 1572914"/>
                <a:gd name="connsiteY4" fmla="*/ 2805406 h 2805406"/>
                <a:gd name="connsiteX5" fmla="*/ 0 w 1572914"/>
                <a:gd name="connsiteY5" fmla="*/ 823827 h 2805406"/>
                <a:gd name="connsiteX6" fmla="*/ 809483 w 1572914"/>
                <a:gd name="connsiteY6" fmla="*/ 0 h 2805406"/>
                <a:gd name="connsiteX0" fmla="*/ 809483 w 1572914"/>
                <a:gd name="connsiteY0" fmla="*/ 0 h 2805406"/>
                <a:gd name="connsiteX1" fmla="*/ 983770 w 1572914"/>
                <a:gd name="connsiteY1" fmla="*/ 735394 h 2805406"/>
                <a:gd name="connsiteX2" fmla="*/ 1262779 w 1572914"/>
                <a:gd name="connsiteY2" fmla="*/ 1433442 h 2805406"/>
                <a:gd name="connsiteX3" fmla="*/ 1572914 w 1572914"/>
                <a:gd name="connsiteY3" fmla="*/ 1924552 h 2805406"/>
                <a:gd name="connsiteX4" fmla="*/ 835059 w 1572914"/>
                <a:gd name="connsiteY4" fmla="*/ 2805406 h 2805406"/>
                <a:gd name="connsiteX5" fmla="*/ 0 w 1572914"/>
                <a:gd name="connsiteY5" fmla="*/ 823827 h 2805406"/>
                <a:gd name="connsiteX6" fmla="*/ 809483 w 1572914"/>
                <a:gd name="connsiteY6" fmla="*/ 0 h 2805406"/>
                <a:gd name="connsiteX0" fmla="*/ 809483 w 1572914"/>
                <a:gd name="connsiteY0" fmla="*/ 0 h 2805406"/>
                <a:gd name="connsiteX1" fmla="*/ 910383 w 1572914"/>
                <a:gd name="connsiteY1" fmla="*/ 739378 h 2805406"/>
                <a:gd name="connsiteX2" fmla="*/ 1262779 w 1572914"/>
                <a:gd name="connsiteY2" fmla="*/ 1433442 h 2805406"/>
                <a:gd name="connsiteX3" fmla="*/ 1572914 w 1572914"/>
                <a:gd name="connsiteY3" fmla="*/ 1924552 h 2805406"/>
                <a:gd name="connsiteX4" fmla="*/ 835059 w 1572914"/>
                <a:gd name="connsiteY4" fmla="*/ 2805406 h 2805406"/>
                <a:gd name="connsiteX5" fmla="*/ 0 w 1572914"/>
                <a:gd name="connsiteY5" fmla="*/ 823827 h 2805406"/>
                <a:gd name="connsiteX6" fmla="*/ 809483 w 1572914"/>
                <a:gd name="connsiteY6" fmla="*/ 0 h 2805406"/>
                <a:gd name="connsiteX0" fmla="*/ 809483 w 1572914"/>
                <a:gd name="connsiteY0" fmla="*/ 0 h 2805406"/>
                <a:gd name="connsiteX1" fmla="*/ 910383 w 1572914"/>
                <a:gd name="connsiteY1" fmla="*/ 739378 h 2805406"/>
                <a:gd name="connsiteX2" fmla="*/ 1262779 w 1572914"/>
                <a:gd name="connsiteY2" fmla="*/ 1433442 h 2805406"/>
                <a:gd name="connsiteX3" fmla="*/ 1572914 w 1572914"/>
                <a:gd name="connsiteY3" fmla="*/ 1924552 h 2805406"/>
                <a:gd name="connsiteX4" fmla="*/ 835059 w 1572914"/>
                <a:gd name="connsiteY4" fmla="*/ 2805406 h 2805406"/>
                <a:gd name="connsiteX5" fmla="*/ 0 w 1572914"/>
                <a:gd name="connsiteY5" fmla="*/ 823827 h 2805406"/>
                <a:gd name="connsiteX6" fmla="*/ 809483 w 1572914"/>
                <a:gd name="connsiteY6" fmla="*/ 0 h 2805406"/>
                <a:gd name="connsiteX0" fmla="*/ 809483 w 1572914"/>
                <a:gd name="connsiteY0" fmla="*/ 0 h 2805406"/>
                <a:gd name="connsiteX1" fmla="*/ 910383 w 1572914"/>
                <a:gd name="connsiteY1" fmla="*/ 739378 h 2805406"/>
                <a:gd name="connsiteX2" fmla="*/ 1262779 w 1572914"/>
                <a:gd name="connsiteY2" fmla="*/ 1433442 h 2805406"/>
                <a:gd name="connsiteX3" fmla="*/ 1572914 w 1572914"/>
                <a:gd name="connsiteY3" fmla="*/ 1924552 h 2805406"/>
                <a:gd name="connsiteX4" fmla="*/ 835059 w 1572914"/>
                <a:gd name="connsiteY4" fmla="*/ 2805406 h 2805406"/>
                <a:gd name="connsiteX5" fmla="*/ 0 w 1572914"/>
                <a:gd name="connsiteY5" fmla="*/ 823827 h 2805406"/>
                <a:gd name="connsiteX6" fmla="*/ 809483 w 1572914"/>
                <a:gd name="connsiteY6" fmla="*/ 0 h 2805406"/>
                <a:gd name="connsiteX0" fmla="*/ 809483 w 1572914"/>
                <a:gd name="connsiteY0" fmla="*/ 0 h 2805406"/>
                <a:gd name="connsiteX1" fmla="*/ 910383 w 1572914"/>
                <a:gd name="connsiteY1" fmla="*/ 739378 h 2805406"/>
                <a:gd name="connsiteX2" fmla="*/ 1262779 w 1572914"/>
                <a:gd name="connsiteY2" fmla="*/ 1433442 h 2805406"/>
                <a:gd name="connsiteX3" fmla="*/ 1572914 w 1572914"/>
                <a:gd name="connsiteY3" fmla="*/ 1924552 h 2805406"/>
                <a:gd name="connsiteX4" fmla="*/ 835059 w 1572914"/>
                <a:gd name="connsiteY4" fmla="*/ 2805406 h 2805406"/>
                <a:gd name="connsiteX5" fmla="*/ 0 w 1572914"/>
                <a:gd name="connsiteY5" fmla="*/ 823827 h 2805406"/>
                <a:gd name="connsiteX6" fmla="*/ 809483 w 1572914"/>
                <a:gd name="connsiteY6" fmla="*/ 0 h 2805406"/>
                <a:gd name="connsiteX0" fmla="*/ 809483 w 1572914"/>
                <a:gd name="connsiteY0" fmla="*/ 0 h 2805406"/>
                <a:gd name="connsiteX1" fmla="*/ 910383 w 1572914"/>
                <a:gd name="connsiteY1" fmla="*/ 739378 h 2805406"/>
                <a:gd name="connsiteX2" fmla="*/ 1262779 w 1572914"/>
                <a:gd name="connsiteY2" fmla="*/ 1433442 h 2805406"/>
                <a:gd name="connsiteX3" fmla="*/ 1572914 w 1572914"/>
                <a:gd name="connsiteY3" fmla="*/ 1924552 h 2805406"/>
                <a:gd name="connsiteX4" fmla="*/ 835059 w 1572914"/>
                <a:gd name="connsiteY4" fmla="*/ 2805406 h 2805406"/>
                <a:gd name="connsiteX5" fmla="*/ 0 w 1572914"/>
                <a:gd name="connsiteY5" fmla="*/ 823827 h 2805406"/>
                <a:gd name="connsiteX6" fmla="*/ 809483 w 1572914"/>
                <a:gd name="connsiteY6" fmla="*/ 0 h 2805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2914" h="2805406">
                  <a:moveTo>
                    <a:pt x="809483" y="0"/>
                  </a:moveTo>
                  <a:cubicBezTo>
                    <a:pt x="890125" y="239677"/>
                    <a:pt x="1114896" y="562902"/>
                    <a:pt x="910383" y="739378"/>
                  </a:cubicBezTo>
                  <a:cubicBezTo>
                    <a:pt x="850427" y="1053121"/>
                    <a:pt x="1060147" y="1331922"/>
                    <a:pt x="1262779" y="1433442"/>
                  </a:cubicBezTo>
                  <a:cubicBezTo>
                    <a:pt x="1349339" y="1334100"/>
                    <a:pt x="1469536" y="1760849"/>
                    <a:pt x="1572914" y="1924552"/>
                  </a:cubicBezTo>
                  <a:lnTo>
                    <a:pt x="835059" y="2805406"/>
                  </a:lnTo>
                  <a:lnTo>
                    <a:pt x="0" y="823827"/>
                  </a:lnTo>
                  <a:lnTo>
                    <a:pt x="809483" y="0"/>
                  </a:lnTo>
                  <a:close/>
                </a:path>
              </a:pathLst>
            </a:custGeom>
            <a:grp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913737" y="415985"/>
            <a:ext cx="11054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ইট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69533" y="226173"/>
            <a:ext cx="22707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দেয়াল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75042" y="5887581"/>
            <a:ext cx="2612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উদ্ভিদ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কোষ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13350" y="5981817"/>
            <a:ext cx="2612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উদ্ভিদ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টিস্যু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69823" y="415985"/>
            <a:ext cx="2323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6" name="Explosion 1 15"/>
          <p:cNvSpPr/>
          <p:nvPr/>
        </p:nvSpPr>
        <p:spPr>
          <a:xfrm rot="20641505">
            <a:off x="4282303" y="13624"/>
            <a:ext cx="2491979" cy="1482907"/>
          </a:xfrm>
          <a:prstGeom prst="irregularSeal1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48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261</Words>
  <Application>Microsoft Office PowerPoint</Application>
  <PresentationFormat>Widescreen</PresentationFormat>
  <Paragraphs>72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20</cp:revision>
  <dcterms:created xsi:type="dcterms:W3CDTF">2019-07-22T04:42:09Z</dcterms:created>
  <dcterms:modified xsi:type="dcterms:W3CDTF">2019-11-02T07:56:32Z</dcterms:modified>
</cp:coreProperties>
</file>