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  <p:sldMasterId id="2147483920" r:id="rId2"/>
  </p:sldMasterIdLst>
  <p:notesMasterIdLst>
    <p:notesMasterId r:id="rId19"/>
  </p:notesMasterIdLst>
  <p:sldIdLst>
    <p:sldId id="285" r:id="rId3"/>
    <p:sldId id="257" r:id="rId4"/>
    <p:sldId id="258" r:id="rId5"/>
    <p:sldId id="259" r:id="rId6"/>
    <p:sldId id="260" r:id="rId7"/>
    <p:sldId id="282" r:id="rId8"/>
    <p:sldId id="283" r:id="rId9"/>
    <p:sldId id="262" r:id="rId10"/>
    <p:sldId id="284" r:id="rId11"/>
    <p:sldId id="278" r:id="rId12"/>
    <p:sldId id="263" r:id="rId13"/>
    <p:sldId id="264" r:id="rId14"/>
    <p:sldId id="270" r:id="rId15"/>
    <p:sldId id="279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FB0A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F263C-8EAC-47AB-B16B-B6770049DDD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6F27-40A5-42A6-AC79-91BED107C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5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26F27-40A5-42A6-AC79-91BED107C7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13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3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2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4691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43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152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1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14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2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7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457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8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008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34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364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37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481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389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704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910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0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3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9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7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4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8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4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6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  <p:sldLayoutId id="2147483916" r:id="rId13"/>
    <p:sldLayoutId id="2147483917" r:id="rId14"/>
    <p:sldLayoutId id="2147483918" r:id="rId15"/>
    <p:sldLayoutId id="21474839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A788B-47B9-4F73-B00D-B8421A565FEF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4940-46EA-4623-9C10-8CED29F3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g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984480" cy="7209234"/>
          </a:xfrm>
          <a:prstGeom prst="rect">
            <a:avLst/>
          </a:prstGeom>
        </p:spPr>
      </p:pic>
      <p:sp>
        <p:nvSpPr>
          <p:cNvPr id="6" name="Hexagon 5"/>
          <p:cNvSpPr/>
          <p:nvPr/>
        </p:nvSpPr>
        <p:spPr>
          <a:xfrm>
            <a:off x="3784209" y="5064369"/>
            <a:ext cx="6231988" cy="1266093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solidFill>
                  <a:srgbClr val="FFFF00"/>
                </a:solidFill>
              </a:rPr>
              <a:t>শুভ</a:t>
            </a:r>
            <a:r>
              <a:rPr lang="en-US" sz="7200" dirty="0" smtClean="0">
                <a:solidFill>
                  <a:srgbClr val="FFFF00"/>
                </a:solidFill>
              </a:rPr>
              <a:t> </a:t>
            </a:r>
            <a:r>
              <a:rPr lang="en-US" sz="7200" dirty="0" err="1" smtClean="0">
                <a:solidFill>
                  <a:srgbClr val="FFFF00"/>
                </a:solidFill>
              </a:rPr>
              <a:t>সকাল</a:t>
            </a:r>
            <a:r>
              <a:rPr lang="en-US" sz="7200" dirty="0" smtClean="0">
                <a:solidFill>
                  <a:srgbClr val="FFFF00"/>
                </a:solidFill>
              </a:rPr>
              <a:t> </a:t>
            </a:r>
            <a:endParaRPr lang="en-US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2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29" y="296229"/>
            <a:ext cx="3859257" cy="43891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283" y="230915"/>
            <a:ext cx="3750327" cy="451974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grpSp>
        <p:nvGrpSpPr>
          <p:cNvPr id="4" name="Group 3"/>
          <p:cNvGrpSpPr/>
          <p:nvPr/>
        </p:nvGrpSpPr>
        <p:grpSpPr>
          <a:xfrm>
            <a:off x="4390135" y="296228"/>
            <a:ext cx="3854148" cy="4389121"/>
            <a:chOff x="8539581" y="561702"/>
            <a:chExt cx="3854148" cy="438912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9581" y="561702"/>
              <a:ext cx="3854148" cy="4389121"/>
            </a:xfrm>
            <a:prstGeom prst="rect">
              <a:avLst/>
            </a:prstGeom>
            <a:ln w="127000" cap="sq">
              <a:solidFill>
                <a:srgbClr val="000000"/>
              </a:solidFill>
              <a:miter lim="800000"/>
            </a:ln>
            <a:effectLst>
              <a:outerShdw blurRad="57150" dist="50800" dir="2700000" algn="tl" rotWithShape="0">
                <a:srgbClr val="000000">
                  <a:alpha val="40000"/>
                </a:srgbClr>
              </a:outerShdw>
            </a:effectLst>
          </p:spPr>
        </p:pic>
        <p:sp>
          <p:nvSpPr>
            <p:cNvPr id="3" name="5-Point Star 2"/>
            <p:cNvSpPr/>
            <p:nvPr/>
          </p:nvSpPr>
          <p:spPr>
            <a:xfrm>
              <a:off x="9392194" y="2233748"/>
              <a:ext cx="445382" cy="391886"/>
            </a:xfrm>
            <a:prstGeom prst="star5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5-Point Star 5"/>
            <p:cNvSpPr/>
            <p:nvPr/>
          </p:nvSpPr>
          <p:spPr>
            <a:xfrm>
              <a:off x="10246347" y="2233748"/>
              <a:ext cx="443841" cy="391886"/>
            </a:xfrm>
            <a:prstGeom prst="star5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9837576" y="2168241"/>
              <a:ext cx="408772" cy="522899"/>
            </a:xfrm>
            <a:prstGeom prst="star5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9006629" y="5149541"/>
            <a:ext cx="2597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নিজ হাতে কুরবানি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7346" y="5149540"/>
            <a:ext cx="2955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মাংস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তিন ভাগে ভাগ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5286" y="4964876"/>
            <a:ext cx="3545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১০থেকে ১২  তারিখ পর্যন্ত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উত্তম সময়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12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4">
                <a:lumMod val="89000"/>
              </a:schemeClr>
            </a:gs>
            <a:gs pos="23000">
              <a:schemeClr val="accent4">
                <a:lumMod val="89000"/>
              </a:schemeClr>
            </a:gs>
            <a:gs pos="69000">
              <a:schemeClr val="accent4">
                <a:lumMod val="75000"/>
              </a:schemeClr>
            </a:gs>
            <a:gs pos="97000">
              <a:schemeClr val="accent4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2488" y="2995576"/>
            <a:ext cx="1053236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প্রশ্নঃ কুরবানির পটভূমি কী লিখ?</a:t>
            </a:r>
            <a:endParaRPr lang="bn-BD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2486" y="742124"/>
            <a:ext cx="10370995" cy="184665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bn-IN" sz="96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9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 </a:t>
            </a:r>
            <a:endParaRPr lang="bn-BD" sz="96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52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60">
          <a:fgClr>
            <a:schemeClr val="tx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23154" y="2507374"/>
            <a:ext cx="11159094" cy="34778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হযরত ইব্রাহিম আঃএকজন নবী ছিলেন।</a:t>
            </a:r>
            <a:r>
              <a:rPr lang="en-US" sz="44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তিনি আল্লাহ্‌র নির্দেশে তার প্রিয় সন্তান ইসমাঈল আঃ কে কুরবানি করার জন্য মিনায় নিয়ে গিয়েছিল। ইসমাঈল আঃ এর পরিবর্তে দুম্বা কুরবানি হয়ে গিয়েছিল।তখন থেকে কুরবানির প্রথা চালু হয়।</a:t>
            </a:r>
          </a:p>
        </p:txBody>
      </p:sp>
      <p:sp>
        <p:nvSpPr>
          <p:cNvPr id="3" name="Oval 2"/>
          <p:cNvSpPr/>
          <p:nvPr/>
        </p:nvSpPr>
        <p:spPr>
          <a:xfrm>
            <a:off x="3967316" y="737419"/>
            <a:ext cx="3864078" cy="1592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rgbClr val="C00000"/>
                </a:solidFill>
              </a:rPr>
              <a:t>উত্তর</a:t>
            </a:r>
            <a:r>
              <a:rPr lang="bn-IN" sz="6600" dirty="0" smtClean="0"/>
              <a:t>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944741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186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82929"/>
            <a:ext cx="12192000" cy="4462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প্রশ্নঃ </a:t>
            </a:r>
            <a:r>
              <a:rPr lang="bn-BD" sz="6000" dirty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কুরবানি </a:t>
            </a:r>
            <a:r>
              <a:rPr lang="bn-BD" sz="600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 ?</a:t>
            </a:r>
            <a:endParaRPr lang="en-US" sz="6000" dirty="0">
              <a:ln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000" dirty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প্রশ্নঃ </a:t>
            </a:r>
            <a:r>
              <a:rPr lang="bn-BD" sz="6000" dirty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পটভূমি </a:t>
            </a:r>
            <a:r>
              <a:rPr lang="bn-BD" sz="600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কী?</a:t>
            </a:r>
            <a:endParaRPr lang="en-US" sz="6000" dirty="0" smtClean="0">
              <a:ln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00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প্রশ্নঃ </a:t>
            </a:r>
            <a:r>
              <a:rPr lang="bn-BD" sz="6000" dirty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কুরবানির </a:t>
            </a:r>
            <a:r>
              <a:rPr lang="bn-BD" sz="600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</a:t>
            </a:r>
            <a:r>
              <a:rPr lang="bn-BD" sz="6000" dirty="0">
                <a:ln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 নিয়মাবলি ও বিধিবিধান বর্ণনা কর।</a:t>
            </a:r>
            <a:endParaRPr lang="en-US" sz="4400" dirty="0" smtClean="0">
              <a:ln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 smtClean="0">
                <a:ln>
                  <a:solidFill>
                    <a:schemeClr val="tx1"/>
                  </a:solidFill>
                  <a:prstDash val="solid"/>
                </a:ln>
              </a:rPr>
              <a:t> </a:t>
            </a:r>
            <a:endParaRPr lang="en-US" sz="4400" dirty="0">
              <a:ln>
                <a:solidFill>
                  <a:schemeClr val="tx1"/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69838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4854" y="315312"/>
            <a:ext cx="10830911" cy="323165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57250" indent="-857250">
              <a:buFont typeface="Wingdings" panose="05000000000000000000" pitchFamily="2" charset="2"/>
              <a:buChar char="Ø"/>
            </a:pPr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গোশত তিন ভাগ করে এক ভাগ গরিব মিসকিন কে, একভাগ আত্নীয় স্বজনকে দিতে হয় এবং এক ভাগ নিজের জন্য রাখা উত্তম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0790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4968" y="3326970"/>
            <a:ext cx="10790340" cy="29238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4400" dirty="0" smtClean="0"/>
          </a:p>
          <a:p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গুরুত্ব বর্ণনা কর? </a:t>
            </a:r>
            <a:endParaRPr lang="bn-BD" sz="2800" dirty="0" smtClean="0"/>
          </a:p>
          <a:p>
            <a:r>
              <a:rPr lang="bn-BD" sz="4400" dirty="0" smtClean="0"/>
              <a:t> 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41446" y="1132764"/>
            <a:ext cx="10790339" cy="186204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115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02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1404" y="3072034"/>
            <a:ext cx="9966621" cy="3255023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bn-BD" sz="199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99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103" y="179438"/>
            <a:ext cx="4793225" cy="479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30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9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26081" y="462311"/>
            <a:ext cx="6302326" cy="1197677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prstTxWarp prst="textCurveDown">
              <a:avLst/>
            </a:prstTxWarp>
            <a:spAutoFit/>
          </a:bodyPr>
          <a:lstStyle/>
          <a:p>
            <a:r>
              <a:rPr lang="bn-BD" sz="857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 </a:t>
            </a:r>
            <a:endParaRPr lang="en-US" sz="85700" dirty="0">
              <a:solidFill>
                <a:srgbClr val="002060"/>
              </a:solidFill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440789" y="4327542"/>
            <a:ext cx="4970584" cy="1969477"/>
          </a:xfrm>
          <a:prstGeom prst="round2DiagRect">
            <a:avLst/>
          </a:prstGeom>
          <a:solidFill>
            <a:schemeClr val="accent4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/>
              <a:t>শিক্ষক পরিচিতি</a:t>
            </a:r>
          </a:p>
          <a:p>
            <a:pPr algn="ctr"/>
            <a:r>
              <a:rPr lang="en-US" dirty="0" err="1" smtClean="0"/>
              <a:t>নাম</a:t>
            </a:r>
            <a:r>
              <a:rPr lang="en-US" dirty="0" smtClean="0"/>
              <a:t>- </a:t>
            </a:r>
            <a:r>
              <a:rPr lang="en-US" dirty="0" err="1" smtClean="0"/>
              <a:t>গোলাম</a:t>
            </a:r>
            <a:r>
              <a:rPr lang="en-US" dirty="0" smtClean="0"/>
              <a:t> </a:t>
            </a:r>
            <a:r>
              <a:rPr lang="en-US" dirty="0" err="1" smtClean="0"/>
              <a:t>ফারুক</a:t>
            </a:r>
            <a:r>
              <a:rPr lang="bn-BD" dirty="0" smtClean="0"/>
              <a:t> (সহকারী শিক্ষক)</a:t>
            </a:r>
            <a:r>
              <a:rPr lang="bn-IN" dirty="0" smtClean="0"/>
              <a:t>দত্তেরচর পুরান বাট্টাজোর মির কামাল হোসেন দাখিল মাদ্রাসা। </a:t>
            </a:r>
            <a:endParaRPr lang="bn-BD" dirty="0" smtClean="0"/>
          </a:p>
          <a:p>
            <a:pPr algn="ctr"/>
            <a:r>
              <a:rPr lang="bn-BD" dirty="0" smtClean="0"/>
              <a:t>ইমেল নং </a:t>
            </a:r>
            <a:r>
              <a:rPr lang="en-US" dirty="0" smtClean="0"/>
              <a:t>glm.farukict@gmail.com</a:t>
            </a:r>
            <a:endParaRPr lang="bn-BD" dirty="0" smtClean="0"/>
          </a:p>
          <a:p>
            <a:pPr algn="ctr"/>
            <a:r>
              <a:rPr lang="bn-BD" dirty="0" smtClean="0"/>
              <a:t>মোবাইল নং </a:t>
            </a:r>
            <a:r>
              <a:rPr lang="en-US" dirty="0" smtClean="0"/>
              <a:t>০১৯১৮৫৬৪৪৭২ 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56" y="1547446"/>
            <a:ext cx="2045677" cy="2591191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682344" y="2416629"/>
            <a:ext cx="6400800" cy="2625634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বিষয় - আকাইদ ও ফিকাহ</a:t>
            </a: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শ্রেণী  -নবম </a:t>
            </a: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পাঠ  -   ২য় </a:t>
            </a: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সময় -৪৫ মিনিট। </a:t>
            </a:r>
          </a:p>
          <a:p>
            <a:pPr algn="ctr"/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983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09768" y="6083038"/>
            <a:ext cx="3928057" cy="58477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ঈদ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768" y="1372402"/>
            <a:ext cx="3944298" cy="47106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itle 10"/>
          <p:cNvSpPr txBox="1">
            <a:spLocks noGrp="1"/>
          </p:cNvSpPr>
          <p:nvPr>
            <p:ph type="title"/>
          </p:nvPr>
        </p:nvSpPr>
        <p:spPr>
          <a:xfrm>
            <a:off x="836023" y="345064"/>
            <a:ext cx="10517777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ছবিটি লক্ষ কর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740" y="1491175"/>
            <a:ext cx="4034144" cy="440020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Flowchart: Alternate Process 2"/>
          <p:cNvSpPr/>
          <p:nvPr/>
        </p:nvSpPr>
        <p:spPr>
          <a:xfrm>
            <a:off x="6327187" y="6115100"/>
            <a:ext cx="4329249" cy="523220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/>
              <a:t>কুরবানি</a:t>
            </a:r>
            <a:r>
              <a:rPr lang="bn-IN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456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build="allAtOnce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Point Star 1"/>
          <p:cNvSpPr/>
          <p:nvPr/>
        </p:nvSpPr>
        <p:spPr>
          <a:xfrm>
            <a:off x="566056" y="0"/>
            <a:ext cx="10421257" cy="6858000"/>
          </a:xfrm>
          <a:prstGeom prst="star6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1500" dirty="0" smtClean="0"/>
              <a:t>কুরবানি 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053552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39151" y="112542"/>
            <a:ext cx="11802794" cy="6745458"/>
          </a:xfrm>
          <a:blipFill>
            <a:blip r:embed="rId2"/>
            <a:tile tx="0" ty="0" sx="100000" sy="100000" flip="none" algn="tl"/>
          </a:blipFill>
          <a:ln w="571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</a:t>
            </a:r>
            <a:r>
              <a:rPr lang="bn-IN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যা বলতে </a:t>
            </a: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------</a:t>
            </a:r>
            <a:endParaRPr lang="bn-IN" sz="48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bn-BD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 কী তা বলতে পারবে।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পটভূমি কি তা উল্লেখ করতে  পারবে ।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কুরবানির বিধি বিধান ব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র্ণনা করতে পারবে  ।</a:t>
            </a:r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79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dkHorz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088" y="39328"/>
            <a:ext cx="5716569" cy="670560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1" y="206477"/>
            <a:ext cx="5799215" cy="637130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2002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9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10360" y="3336093"/>
            <a:ext cx="6651730" cy="1107996"/>
          </a:xfrm>
          <a:prstGeom prst="rect">
            <a:avLst/>
          </a:prstGeom>
          <a:solidFill>
            <a:srgbClr val="92D050"/>
          </a:solidFill>
          <a:ln w="952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 কী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Flowchart: Off-page Connector 1"/>
          <p:cNvSpPr/>
          <p:nvPr/>
        </p:nvSpPr>
        <p:spPr>
          <a:xfrm>
            <a:off x="3510116" y="840658"/>
            <a:ext cx="4852219" cy="2170972"/>
          </a:xfrm>
          <a:prstGeom prst="flowChartOffpage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/>
              <a:t>একক কাজ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49676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lg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3533" y="766917"/>
            <a:ext cx="10523228" cy="5078313"/>
          </a:xfrm>
          <a:prstGeom prst="rect">
            <a:avLst/>
          </a:prstGeom>
          <a:ln>
            <a:prstDash val="lg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BD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যিলহাজ  মাসের ১০ তারিখ সকাল থেকে ১২ তারিখ সন্ধ্যা পর্যন্ত আল্লার নৈকট্য লাভের জন্য যে পশু যবেহ করা হয় তাকে কুরবানি বলে ।</a:t>
            </a:r>
          </a:p>
          <a:p>
            <a:endParaRPr lang="bn-BD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02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90">
          <a:fgClr>
            <a:srgbClr val="00206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33" y="354050"/>
            <a:ext cx="3079377" cy="20529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685035" y="2940658"/>
            <a:ext cx="2529371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মিনা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785" y="806822"/>
            <a:ext cx="2588062" cy="2268003"/>
          </a:xfrm>
          <a:prstGeom prst="rect">
            <a:avLst/>
          </a:prstGeom>
          <a:solidFill>
            <a:srgbClr val="AFB0A5"/>
          </a:solidFill>
        </p:spPr>
      </p:pic>
      <p:sp>
        <p:nvSpPr>
          <p:cNvPr id="7" name="Cloud 6"/>
          <p:cNvSpPr/>
          <p:nvPr/>
        </p:nvSpPr>
        <p:spPr>
          <a:xfrm>
            <a:off x="4872076" y="981635"/>
            <a:ext cx="3276842" cy="285066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ইব্রাহীম</a:t>
            </a:r>
            <a:r>
              <a:rPr lang="bn-BD" sz="40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আঃ </a:t>
            </a:r>
            <a:endParaRPr lang="en-US" sz="4000" dirty="0">
              <a:solidFill>
                <a:srgbClr val="92D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578225" y="4140436"/>
            <a:ext cx="3307976" cy="180820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ইসমাঈল আঃ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74857" y="3261114"/>
            <a:ext cx="4717143" cy="15696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কুরবানি 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64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1535</TotalTime>
  <Words>231</Words>
  <Application>Microsoft Office PowerPoint</Application>
  <PresentationFormat>Widescreen</PresentationFormat>
  <Paragraphs>45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NikoshBAN</vt:lpstr>
      <vt:lpstr>Trebuchet MS</vt:lpstr>
      <vt:lpstr>Vrinda</vt:lpstr>
      <vt:lpstr>Wingdings</vt:lpstr>
      <vt:lpstr>Wingdings 3</vt:lpstr>
      <vt:lpstr>Facet</vt:lpstr>
      <vt:lpstr>Office Theme</vt:lpstr>
      <vt:lpstr>PowerPoint Presentation</vt:lpstr>
      <vt:lpstr>PowerPoint Presentation</vt:lpstr>
      <vt:lpstr>ছবিটি লক্ষ কর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Windows User</cp:lastModifiedBy>
  <cp:revision>313</cp:revision>
  <dcterms:created xsi:type="dcterms:W3CDTF">2014-01-25T11:21:07Z</dcterms:created>
  <dcterms:modified xsi:type="dcterms:W3CDTF">2019-11-03T12:09:40Z</dcterms:modified>
</cp:coreProperties>
</file>