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  <p:sldMasterId id="2147483920" r:id="rId2"/>
  </p:sldMasterIdLst>
  <p:notesMasterIdLst>
    <p:notesMasterId r:id="rId19"/>
  </p:notesMasterIdLst>
  <p:sldIdLst>
    <p:sldId id="285" r:id="rId3"/>
    <p:sldId id="257" r:id="rId4"/>
    <p:sldId id="258" r:id="rId5"/>
    <p:sldId id="259" r:id="rId6"/>
    <p:sldId id="260" r:id="rId7"/>
    <p:sldId id="282" r:id="rId8"/>
    <p:sldId id="283" r:id="rId9"/>
    <p:sldId id="262" r:id="rId10"/>
    <p:sldId id="284" r:id="rId11"/>
    <p:sldId id="278" r:id="rId12"/>
    <p:sldId id="263" r:id="rId13"/>
    <p:sldId id="264" r:id="rId14"/>
    <p:sldId id="270" r:id="rId15"/>
    <p:sldId id="279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FB0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F263C-8EAC-47AB-B16B-B6770049DDD9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26F27-40A5-42A6-AC79-91BED107C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26F27-40A5-42A6-AC79-91BED107C7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3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69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43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15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14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2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45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00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4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36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7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8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8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04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91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0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4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8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6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88B-47B9-4F73-B00D-B8421A565FEF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74940-46EA-4623-9C10-8CED29F3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6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84480" cy="7209234"/>
          </a:xfrm>
          <a:prstGeom prst="rect">
            <a:avLst/>
          </a:prstGeom>
        </p:spPr>
      </p:pic>
      <p:sp>
        <p:nvSpPr>
          <p:cNvPr id="6" name="Hexagon 5"/>
          <p:cNvSpPr/>
          <p:nvPr/>
        </p:nvSpPr>
        <p:spPr>
          <a:xfrm>
            <a:off x="3784209" y="5064369"/>
            <a:ext cx="6231988" cy="1266093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</a:rPr>
              <a:t>শুভ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সকাল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2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9" y="296229"/>
            <a:ext cx="3859257" cy="43891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283" y="230915"/>
            <a:ext cx="3750327" cy="45197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pSp>
        <p:nvGrpSpPr>
          <p:cNvPr id="4" name="Group 3"/>
          <p:cNvGrpSpPr/>
          <p:nvPr/>
        </p:nvGrpSpPr>
        <p:grpSpPr>
          <a:xfrm>
            <a:off x="4390135" y="296228"/>
            <a:ext cx="3854148" cy="4389121"/>
            <a:chOff x="8539581" y="561702"/>
            <a:chExt cx="3854148" cy="438912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581" y="561702"/>
              <a:ext cx="3854148" cy="4389121"/>
            </a:xfrm>
            <a:prstGeom prst="rect">
              <a:avLst/>
            </a:prstGeom>
            <a:ln w="1270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3" name="5-Point Star 2"/>
            <p:cNvSpPr/>
            <p:nvPr/>
          </p:nvSpPr>
          <p:spPr>
            <a:xfrm>
              <a:off x="9392194" y="2233748"/>
              <a:ext cx="445382" cy="391886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10246347" y="2233748"/>
              <a:ext cx="443841" cy="391886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9837576" y="2168241"/>
              <a:ext cx="408772" cy="522899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006629" y="5149541"/>
            <a:ext cx="259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 হাতে কুরবানি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346" y="5149540"/>
            <a:ext cx="2955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ভাগে ভাগ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5286" y="4964876"/>
            <a:ext cx="3545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১০থেকে ১২  তারিখ পর্যন্ত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উত্তম সময়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2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2488" y="2995576"/>
            <a:ext cx="1053236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কুরবানির পটভূমি কী লিখ?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486" y="742124"/>
            <a:ext cx="10370995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bn-BD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52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6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23154" y="2507374"/>
            <a:ext cx="11159094" cy="34778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 ইব্রাহিম আঃএকজন নবী ছিলেন।</a:t>
            </a:r>
            <a:r>
              <a:rPr lang="en-US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আল্লাহ্‌র নির্দেশে তার প্রিয় সন্তান ইসমাঈল আঃ কে কুরবানি করার জন্য মিনায় নিয়ে গিয়েছিল। ইসমাঈল আঃ এর পরিবর্তে দুম্বা কুরবানি হয়ে গিয়েছিল।তখন থেকে কুরবানির প্রথা চালু হয়।</a:t>
            </a:r>
          </a:p>
        </p:txBody>
      </p:sp>
      <p:sp>
        <p:nvSpPr>
          <p:cNvPr id="3" name="Oval 2"/>
          <p:cNvSpPr/>
          <p:nvPr/>
        </p:nvSpPr>
        <p:spPr>
          <a:xfrm>
            <a:off x="3967316" y="737419"/>
            <a:ext cx="3864078" cy="1592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C00000"/>
                </a:solidFill>
              </a:rPr>
              <a:t>উত্তর</a:t>
            </a:r>
            <a:r>
              <a:rPr lang="bn-IN" sz="6600" dirty="0" smtClean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44741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82929"/>
            <a:ext cx="12192000" cy="4462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কুরবানি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?</a:t>
            </a:r>
            <a:endParaRPr lang="en-US" sz="6000" dirty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পটভূমি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  <a:endParaRPr lang="en-US" sz="6000" dirty="0" smtClean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কুরবানির </a:t>
            </a:r>
            <a:r>
              <a:rPr lang="bn-BD" sz="60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bn-BD" sz="6000" dirty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নিয়মাবলি ও বিধিবিধান বর্ণনা কর।</a:t>
            </a:r>
            <a:endParaRPr lang="en-US" sz="4400" dirty="0" smtClean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n>
                  <a:solidFill>
                    <a:schemeClr val="tx1"/>
                  </a:solidFill>
                  <a:prstDash val="solid"/>
                </a:ln>
              </a:rPr>
              <a:t> </a:t>
            </a:r>
            <a:endParaRPr lang="en-US" sz="4400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9838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4854" y="315312"/>
            <a:ext cx="10830911" cy="32316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Ø"/>
            </a:pP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গোশত তিন ভাগ করে এক ভাগ গরিব মিসকিন কে, একভাগ আত্নীয় স্বজনকে দিতে হয় এবং এক ভাগ নিজের জন্য রাখা উত্তম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0790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968" y="3326970"/>
            <a:ext cx="10790340" cy="29238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গুরুত্ব বর্ণনা কর? </a:t>
            </a:r>
            <a:endParaRPr lang="bn-BD" sz="2800" dirty="0" smtClean="0"/>
          </a:p>
          <a:p>
            <a:r>
              <a:rPr lang="bn-BD" sz="4400" dirty="0" smtClean="0"/>
              <a:t>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1446" y="1132764"/>
            <a:ext cx="10790339" cy="186204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1404" y="3072034"/>
            <a:ext cx="9966621" cy="325502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bn-BD" sz="1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03" y="179438"/>
            <a:ext cx="4793225" cy="479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0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6081" y="462311"/>
            <a:ext cx="6302326" cy="1197677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prstTxWarp prst="textCurveDown">
              <a:avLst/>
            </a:prstTxWarp>
            <a:spAutoFit/>
          </a:bodyPr>
          <a:lstStyle/>
          <a:p>
            <a:r>
              <a:rPr lang="bn-BD" sz="857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85700" dirty="0">
              <a:solidFill>
                <a:srgbClr val="002060"/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440789" y="4327542"/>
            <a:ext cx="4970584" cy="1969477"/>
          </a:xfrm>
          <a:prstGeom prst="round2DiagRect">
            <a:avLst/>
          </a:prstGeom>
          <a:solidFill>
            <a:schemeClr val="accent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শিক্ষক পরিচিতি</a:t>
            </a:r>
          </a:p>
          <a:p>
            <a:pPr algn="ctr"/>
            <a:r>
              <a:rPr lang="en-US" dirty="0" err="1" smtClean="0"/>
              <a:t>নাম</a:t>
            </a:r>
            <a:r>
              <a:rPr lang="en-US" dirty="0" smtClean="0"/>
              <a:t>- </a:t>
            </a:r>
            <a:r>
              <a:rPr lang="en-US" dirty="0" err="1" smtClean="0"/>
              <a:t>গোলাম</a:t>
            </a:r>
            <a:r>
              <a:rPr lang="en-US" dirty="0" smtClean="0"/>
              <a:t> </a:t>
            </a:r>
            <a:r>
              <a:rPr lang="en-US" dirty="0" err="1" smtClean="0"/>
              <a:t>ফারুক</a:t>
            </a:r>
            <a:r>
              <a:rPr lang="bn-BD" dirty="0" smtClean="0"/>
              <a:t> (সহকারী শিক্ষক)</a:t>
            </a:r>
            <a:r>
              <a:rPr lang="bn-IN" dirty="0" smtClean="0"/>
              <a:t>দত্তেরচর পুরান বাট্টাজোর মির কামাল হোসেন দাখিল মাদ্রাসা। </a:t>
            </a:r>
            <a:endParaRPr lang="bn-BD" dirty="0" smtClean="0"/>
          </a:p>
          <a:p>
            <a:pPr algn="ctr"/>
            <a:r>
              <a:rPr lang="bn-BD" dirty="0" smtClean="0"/>
              <a:t>ইমেল নং </a:t>
            </a:r>
            <a:r>
              <a:rPr lang="en-US" dirty="0" smtClean="0"/>
              <a:t>glm.farukict@gmail.com</a:t>
            </a:r>
            <a:endParaRPr lang="bn-BD" dirty="0" smtClean="0"/>
          </a:p>
          <a:p>
            <a:pPr algn="ctr"/>
            <a:r>
              <a:rPr lang="bn-BD" dirty="0" smtClean="0"/>
              <a:t>মোবাইল নং </a:t>
            </a:r>
            <a:r>
              <a:rPr lang="en-US" dirty="0" smtClean="0"/>
              <a:t>০১৯১৮৫৬৪৪৭২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56" y="1547446"/>
            <a:ext cx="2045677" cy="2591191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5682344" y="2416629"/>
            <a:ext cx="6400800" cy="262563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বিষয় - আকাইদ ও ফিকাহ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শ্রেণী  -নবম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পাঠ  -   ২য়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সময় -৪৫ মিনিট। </a:t>
            </a:r>
          </a:p>
          <a:p>
            <a:pPr algn="ctr"/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83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9768" y="6083038"/>
            <a:ext cx="3928057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ঈদ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768" y="1372402"/>
            <a:ext cx="3944298" cy="4710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836023" y="345064"/>
            <a:ext cx="10517777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 কর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740" y="1491175"/>
            <a:ext cx="4034144" cy="44002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Alternate Process 2"/>
          <p:cNvSpPr/>
          <p:nvPr/>
        </p:nvSpPr>
        <p:spPr>
          <a:xfrm>
            <a:off x="6327187" y="6115100"/>
            <a:ext cx="4329249" cy="523220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কুরবানি</a:t>
            </a:r>
            <a:r>
              <a:rPr lang="bn-IN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456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build="allAtOnce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566056" y="0"/>
            <a:ext cx="10421257" cy="6858000"/>
          </a:xfrm>
          <a:prstGeom prst="star6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/>
              <a:t>কুরবানি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05355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9151" y="112542"/>
            <a:ext cx="11802794" cy="6745458"/>
          </a:xfrm>
          <a:blipFill>
            <a:blip r:embed="rId2"/>
            <a:tile tx="0" ty="0" sx="100000" sy="100000" flip="none" algn="tl"/>
          </a:blipFill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যা বলতে 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------</a:t>
            </a:r>
            <a:endParaRPr lang="bn-IN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কী তা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পটভূমি কি তা উল্লেখ করতে  পারবে ।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কুরবানির বিধি বিধান ব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র্ণনা করতে পারবে  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k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88" y="39328"/>
            <a:ext cx="5716569" cy="67056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1" y="206477"/>
            <a:ext cx="5799215" cy="63713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200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10360" y="3336093"/>
            <a:ext cx="6651730" cy="1107996"/>
          </a:xfrm>
          <a:prstGeom prst="rect">
            <a:avLst/>
          </a:prstGeom>
          <a:solidFill>
            <a:srgbClr val="92D050"/>
          </a:solidFill>
          <a:ln w="952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কী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Off-page Connector 1"/>
          <p:cNvSpPr/>
          <p:nvPr/>
        </p:nvSpPr>
        <p:spPr>
          <a:xfrm>
            <a:off x="3510116" y="840658"/>
            <a:ext cx="4852219" cy="2170972"/>
          </a:xfrm>
          <a:prstGeom prst="flowChartOffpage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একক কাজ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967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3533" y="766917"/>
            <a:ext cx="10523228" cy="5078313"/>
          </a:xfrm>
          <a:prstGeom prst="rect">
            <a:avLst/>
          </a:prstGeom>
          <a:ln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যিলহাজ  মাসের ১০ তারিখ সকাল থেকে ১২ তারিখ সন্ধ্যা পর্যন্ত আল্লার নৈকট্য লাভের জন্য যে পশু যবেহ করা হয় তাকে কুরবানি বলে ।</a:t>
            </a:r>
          </a:p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2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rgbClr val="00206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3" y="354050"/>
            <a:ext cx="3079377" cy="20529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85035" y="2940658"/>
            <a:ext cx="2529371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785" y="806822"/>
            <a:ext cx="2588062" cy="2268003"/>
          </a:xfrm>
          <a:prstGeom prst="rect">
            <a:avLst/>
          </a:prstGeom>
          <a:solidFill>
            <a:srgbClr val="AFB0A5"/>
          </a:solidFill>
        </p:spPr>
      </p:pic>
      <p:sp>
        <p:nvSpPr>
          <p:cNvPr id="7" name="Cloud 6"/>
          <p:cNvSpPr/>
          <p:nvPr/>
        </p:nvSpPr>
        <p:spPr>
          <a:xfrm>
            <a:off x="4872076" y="981635"/>
            <a:ext cx="3276842" cy="285066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ইব্রাহীম</a:t>
            </a:r>
            <a:r>
              <a:rPr lang="bn-BD" sz="4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আঃ </a:t>
            </a:r>
            <a:endParaRPr lang="en-US" sz="4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578225" y="4140436"/>
            <a:ext cx="3307976" cy="180820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ইসমাঈল আঃ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4857" y="3261114"/>
            <a:ext cx="4717143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কুরবানি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1535</TotalTime>
  <Words>231</Words>
  <Application>Microsoft Office PowerPoint</Application>
  <PresentationFormat>Widescreen</PresentationFormat>
  <Paragraphs>45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Trebuchet MS</vt:lpstr>
      <vt:lpstr>Vrinda</vt:lpstr>
      <vt:lpstr>Wingdings</vt:lpstr>
      <vt:lpstr>Wingdings 3</vt:lpstr>
      <vt:lpstr>Facet</vt:lpstr>
      <vt:lpstr>Office Theme</vt:lpstr>
      <vt:lpstr>PowerPoint Presentation</vt:lpstr>
      <vt:lpstr>PowerPoint Presentation</vt:lpstr>
      <vt:lpstr>ছবিটি লক্ষ কর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313</cp:revision>
  <dcterms:created xsi:type="dcterms:W3CDTF">2014-01-25T11:21:07Z</dcterms:created>
  <dcterms:modified xsi:type="dcterms:W3CDTF">2019-11-03T12:09:40Z</dcterms:modified>
</cp:coreProperties>
</file>