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56" r:id="rId5"/>
    <p:sldId id="266" r:id="rId6"/>
    <p:sldId id="273" r:id="rId7"/>
    <p:sldId id="275" r:id="rId8"/>
    <p:sldId id="269" r:id="rId9"/>
    <p:sldId id="257" r:id="rId10"/>
    <p:sldId id="262" r:id="rId11"/>
    <p:sldId id="264" r:id="rId12"/>
    <p:sldId id="263" r:id="rId13"/>
    <p:sldId id="276" r:id="rId14"/>
    <p:sldId id="274" r:id="rId15"/>
    <p:sldId id="267" r:id="rId16"/>
    <p:sldId id="270" r:id="rId17"/>
    <p:sldId id="271" r:id="rId18"/>
    <p:sldId id="27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9" autoAdjust="0"/>
  </p:normalViewPr>
  <p:slideViewPr>
    <p:cSldViewPr>
      <p:cViewPr varScale="1">
        <p:scale>
          <a:sx n="80" d="100"/>
          <a:sy n="80" d="100"/>
        </p:scale>
        <p:origin x="145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শিশুটি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মহিলাটি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dirty="0" smtClean="0"/>
              <a:t>? </a:t>
            </a:r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অত:পর</a:t>
            </a:r>
            <a:r>
              <a:rPr lang="en-US" dirty="0" smtClean="0"/>
              <a:t> </a:t>
            </a:r>
            <a:r>
              <a:rPr lang="en-US" dirty="0" err="1" smtClean="0"/>
              <a:t>মুক্তিযুদ্ধারা</a:t>
            </a:r>
            <a:r>
              <a:rPr lang="en-US" dirty="0" smtClean="0"/>
              <a:t> </a:t>
            </a:r>
            <a:r>
              <a:rPr lang="en-US" dirty="0" err="1" smtClean="0"/>
              <a:t>জাহাজে</a:t>
            </a:r>
            <a:r>
              <a:rPr lang="en-US" dirty="0" smtClean="0"/>
              <a:t> </a:t>
            </a:r>
            <a:r>
              <a:rPr lang="en-US" dirty="0" err="1" smtClean="0"/>
              <a:t>মাইন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ডুবিয়ে</a:t>
            </a:r>
            <a:r>
              <a:rPr lang="en-US" dirty="0" smtClean="0"/>
              <a:t> </a:t>
            </a:r>
            <a:r>
              <a:rPr lang="en-US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হেনেছিল</a:t>
            </a:r>
            <a:r>
              <a:rPr lang="en-US" baseline="0" dirty="0" smtClean="0"/>
              <a:t>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১৫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ছবিগুলোর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শুণতে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ব্রডকাস্ট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,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এড্রেস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ভার্চুয়াল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জগ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পজেটিভ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সাইটসমূহ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বিতর্কের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সবোর্চ্চ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পাঁচ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মিনিট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672" y="76434"/>
            <a:ext cx="2027903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3104" y="4961836"/>
            <a:ext cx="202790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450" y="4906062"/>
            <a:ext cx="2027903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7903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752600"/>
            <a:ext cx="5562600" cy="725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0"/>
                <a:gd name="adj2" fmla="val -803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11/3/2019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http://ajkerkhabor.com/bd/wp-content/uploads/2014/11/dream-68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4184318" cy="24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ব্রডকাস্ট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7191" y="1420218"/>
            <a:ext cx="3766209" cy="2627921"/>
            <a:chOff x="577191" y="1420218"/>
            <a:chExt cx="3766209" cy="2627921"/>
          </a:xfrm>
        </p:grpSpPr>
        <p:sp>
          <p:nvSpPr>
            <p:cNvPr id="3" name="TextBox 2"/>
            <p:cNvSpPr txBox="1"/>
            <p:nvPr/>
          </p:nvSpPr>
          <p:spPr>
            <a:xfrm>
              <a:off x="1844581" y="3586474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রেডিও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শুনা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6" name="Picture 2" descr="http://www.radiomahananda.fm/wp-content/uploads/2014/01/IMG_236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91" y="1420218"/>
              <a:ext cx="3766209" cy="216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62048" y="1438361"/>
            <a:ext cx="3743751" cy="2609779"/>
            <a:chOff x="4562048" y="1438361"/>
            <a:chExt cx="3743751" cy="2609779"/>
          </a:xfrm>
        </p:grpSpPr>
        <p:sp>
          <p:nvSpPr>
            <p:cNvPr id="9" name="TextBox 8"/>
            <p:cNvSpPr txBox="1"/>
            <p:nvPr/>
          </p:nvSpPr>
          <p:spPr>
            <a:xfrm>
              <a:off x="5791200" y="3586475"/>
              <a:ext cx="1680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টেলিভিশন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16155" y="4056772"/>
            <a:ext cx="3619500" cy="2811277"/>
            <a:chOff x="2816155" y="4056772"/>
            <a:chExt cx="3619500" cy="2811277"/>
          </a:xfrm>
        </p:grpSpPr>
        <p:sp>
          <p:nvSpPr>
            <p:cNvPr id="10" name="TextBox 9"/>
            <p:cNvSpPr txBox="1"/>
            <p:nvPr/>
          </p:nvSpPr>
          <p:spPr>
            <a:xfrm>
              <a:off x="3925495" y="6406384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পত্রিকা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পড়া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8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4" y="44958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প্রতিযোগিতার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একমুখী 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মধ্যমসমূহ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88" y="2105526"/>
            <a:ext cx="1928813" cy="2057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6283" y="1300176"/>
            <a:ext cx="5628513" cy="4685580"/>
            <a:chOff x="3186283" y="1300176"/>
            <a:chExt cx="5628513" cy="46855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83" y="1300176"/>
              <a:ext cx="5628513" cy="403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2683" y="5339425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ই-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মেইল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6767" y="1267519"/>
            <a:ext cx="2874101" cy="4714288"/>
            <a:chOff x="406767" y="1267519"/>
            <a:chExt cx="2874101" cy="4714288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5335476"/>
              <a:ext cx="2214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ফোন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s3.amazonaws.com/somewherein/assets/images/thumbs/Azadbd_1338278997_2-2012-05-16-06-18-48-4fb346c81d3f0-nokia-11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510971" cy="209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techtunes.com.bd/tDrive/tuner/md.habib-bhuiyan/298022/samsungiii650_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4"/>
              <a:ext cx="2510971" cy="193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একইসাথে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একমূখী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636435"/>
            <a:ext cx="8077200" cy="4376152"/>
            <a:chOff x="457200" y="1636435"/>
            <a:chExt cx="8077200" cy="437615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636435"/>
              <a:ext cx="5846590" cy="4376152"/>
              <a:chOff x="457200" y="1636435"/>
              <a:chExt cx="5846590" cy="437615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636435"/>
                <a:ext cx="4114800" cy="3809318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743200" y="5489367"/>
                <a:ext cx="35605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সামাজিক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যোগাযোগ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নেটওয়ার্ক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7" r="2381" b="6250"/>
            <a:stretch/>
          </p:blipFill>
          <p:spPr bwMode="auto">
            <a:xfrm>
              <a:off x="4796971" y="1661835"/>
              <a:ext cx="3737429" cy="378391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45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21" y="4724400"/>
            <a:ext cx="7764379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সত্যিকারের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অপেক্ষা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উত্তম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বিতর্ক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)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600141"/>
            <a:ext cx="13003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পক্ষ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600140"/>
            <a:ext cx="161294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600" dirty="0" err="1"/>
              <a:t>বিপক্ষ</a:t>
            </a:r>
            <a:r>
              <a:rPr lang="en-US" sz="3600" dirty="0"/>
              <a:t> </a:t>
            </a:r>
            <a:r>
              <a:rPr lang="en-US" sz="3600" dirty="0" err="1"/>
              <a:t>দল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13056" y="3718138"/>
            <a:ext cx="211788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0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2" grpId="0" animBg="1"/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781800" cy="28956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দ্বিমুখী যোগাযোগ করে থাক?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IN" dirty="0">
                <a:latin typeface="Nikosh" pitchFamily="2" charset="0"/>
                <a:cs typeface="Nikosh" pitchFamily="2" charset="0"/>
              </a:rPr>
              <a:t>কর? উপস্থাপন কর। 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71137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229600" cy="1905000"/>
          </a:xfrm>
        </p:spPr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সদস্যরা যোগাযোগের জন্য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আইসিটি ব্যবহার করে?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IN" dirty="0">
                <a:latin typeface="Nikosh" pitchFamily="2" charset="0"/>
                <a:cs typeface="Nikosh" pitchFamily="2" charset="0"/>
              </a:rPr>
              <a:t>করে? এরমধ্যে কোনগুলো একমুখী এবং কোনগুলো দ্বিমুখী যোগাযোগ?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ttp://www.comminit.com/ict-4-development/files/imagecache/rotator_980x400/2009-08-03__bu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84465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6" y="2667000"/>
            <a:ext cx="33337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73406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ঢাকা।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11/3/2019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৩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962891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600" dirty="0" smtClean="0">
                <a:solidFill>
                  <a:schemeClr val="accent2"/>
                </a:solidFill>
              </a:rPr>
              <a:t>শিক্ষক পরিচিতি</a:t>
            </a:r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r>
              <a:rPr lang="bn-BD" sz="2400" dirty="0" smtClean="0">
                <a:solidFill>
                  <a:schemeClr val="accent2"/>
                </a:solidFill>
              </a:rPr>
              <a:t>মোঃ শরিফুল ইসলাম</a:t>
            </a:r>
          </a:p>
          <a:p>
            <a:r>
              <a:rPr lang="bn-BD" sz="2400" dirty="0" smtClean="0">
                <a:solidFill>
                  <a:schemeClr val="accent2"/>
                </a:solidFill>
              </a:rPr>
              <a:t>সহকারি শিক্ষ (ICT)</a:t>
            </a:r>
          </a:p>
          <a:p>
            <a:r>
              <a:rPr lang="en-US" sz="2400" dirty="0" err="1" smtClean="0">
                <a:solidFill>
                  <a:schemeClr val="accent2"/>
                </a:solidFill>
              </a:rPr>
              <a:t>চৌবাড়ীয়া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তোয়াজ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উদ্দিন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দাখিল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মাদরাসা,আটঘরিয়া-পাবনা</a:t>
            </a:r>
            <a:r>
              <a:rPr lang="en-US" sz="2400" dirty="0" smtClean="0">
                <a:solidFill>
                  <a:schemeClr val="accent2"/>
                </a:solidFill>
              </a:rPr>
              <a:t>।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1371600" cy="16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দেখি</a:t>
            </a:r>
            <a:r>
              <a:rPr lang="en-US" b="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1658712"/>
            <a:ext cx="4572000" cy="4060753"/>
            <a:chOff x="990600" y="1658712"/>
            <a:chExt cx="4572000" cy="4060753"/>
          </a:xfrm>
        </p:grpSpPr>
        <p:pic>
          <p:nvPicPr>
            <p:cNvPr id="1069" name="Picture 45" descr="http://i.ytimg.com/vi/oGE5EfjHDCk/hq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58712"/>
              <a:ext cx="4572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3079" y="5257800"/>
              <a:ext cx="2409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ছবিতে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শিশুটি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1600" y="1658711"/>
            <a:ext cx="3505200" cy="4041829"/>
            <a:chOff x="5181600" y="1658711"/>
            <a:chExt cx="3505200" cy="4041829"/>
          </a:xfrm>
        </p:grpSpPr>
        <p:pic>
          <p:nvPicPr>
            <p:cNvPr id="1071" name="Picture 47" descr="http://www.aljazeera.com/mritems/Images/2013/3/20/201332075719135580_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658711"/>
              <a:ext cx="35052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43600" y="5238875"/>
              <a:ext cx="1901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মহিলাটি</a:t>
              </a:r>
              <a:r>
                <a:rPr lang="en-US" sz="2400" dirty="0"/>
                <a:t> </a:t>
              </a:r>
              <a:r>
                <a:rPr lang="en-US" sz="2400" dirty="0" err="1" smtClean="0"/>
                <a:t>কী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spc="5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spc="50" dirty="0">
              <a:ln w="1143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66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endParaRPr lang="en-US" sz="66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96029"/>
            <a:ext cx="5029200" cy="29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848600" cy="3429000"/>
          </a:xfrm>
        </p:spPr>
        <p:txBody>
          <a:bodyPr>
            <a:noAutofit/>
          </a:bodyPr>
          <a:lstStyle/>
          <a:p>
            <a:pPr lvl="0"/>
            <a:r>
              <a:rPr lang="bn-IN" sz="2800" dirty="0">
                <a:latin typeface="Nikosh" pitchFamily="2" charset="0"/>
                <a:cs typeface="Nikosh" pitchFamily="2" charset="0"/>
              </a:rPr>
              <a:t>যোগাযোগের মাধ্যম হিসেবে আইসিটি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র ভূমিকা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 lvl="0"/>
            <a:r>
              <a:rPr lang="bn-IN" sz="2800" dirty="0" smtClean="0">
                <a:latin typeface="Nikosh" pitchFamily="2" charset="0"/>
                <a:cs typeface="Nikosh" pitchFamily="2" charset="0"/>
              </a:rPr>
              <a:t>একমুখী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যোগাযোগ বা ব্রডকাস্ট পদ্ধতি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800" dirty="0" smtClean="0">
                <a:latin typeface="Nikosh" pitchFamily="2" charset="0"/>
                <a:cs typeface="Nikosh" pitchFamily="2" charset="0"/>
              </a:rPr>
              <a:t>দ্বিমুখী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যোগাযোগ পদ্ধতি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800" dirty="0" smtClean="0">
                <a:latin typeface="Nikosh" pitchFamily="2" charset="0"/>
                <a:cs typeface="Nikosh" pitchFamily="2" charset="0"/>
              </a:rPr>
              <a:t>একই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সাথে একমূখী ও দ্বিমুখী যোগাযোগের মাধ্যম হিসেবে আইসিটির সুবিধা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11/3/2019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বাংলাদেশের মুক্তিযুদ্ধে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-</a:t>
            </a:r>
            <a:r>
              <a:rPr lang="bn-IN" dirty="0">
                <a:latin typeface="Nikosh" pitchFamily="2" charset="0"/>
                <a:cs typeface="Nikosh" pitchFamily="2" charset="0"/>
              </a:rPr>
              <a:t>র ভূমিকা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381000" y="1905000"/>
            <a:ext cx="2905993" cy="3429000"/>
          </a:xfrm>
        </p:spPr>
      </p:pic>
      <p:sp>
        <p:nvSpPr>
          <p:cNvPr id="5" name="TextBox 4"/>
          <p:cNvSpPr txBox="1"/>
          <p:nvPr/>
        </p:nvSpPr>
        <p:spPr>
          <a:xfrm>
            <a:off x="3268519" y="3048000"/>
            <a:ext cx="35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১৩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পঙ্কজ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শুনেছিলেন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আঘাত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হানার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সংকেত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36" y="2588296"/>
            <a:ext cx="2107575" cy="242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2937" y="5867400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আমি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যতো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শুনিয়েছিলাম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”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4495800"/>
            <a:ext cx="7764379" cy="121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রেডিওতে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গেয়েছিল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3298657" y="1981200"/>
            <a:ext cx="27792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760" y="5869518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আদান-প্রদান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76118" y="4398266"/>
            <a:ext cx="2087002" cy="1471252"/>
            <a:chOff x="6176118" y="4398266"/>
            <a:chExt cx="2087002" cy="1471252"/>
          </a:xfrm>
        </p:grpSpPr>
        <p:sp>
          <p:nvSpPr>
            <p:cNvPr id="7" name="TextBox 6"/>
            <p:cNvSpPr txBox="1"/>
            <p:nvPr/>
          </p:nvSpPr>
          <p:spPr>
            <a:xfrm>
              <a:off x="7656864" y="534629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71342" y="1506973"/>
            <a:ext cx="1975409" cy="1211552"/>
            <a:chOff x="6071342" y="1506973"/>
            <a:chExt cx="1975409" cy="1211552"/>
          </a:xfrm>
        </p:grpSpPr>
        <p:sp>
          <p:nvSpPr>
            <p:cNvPr id="6" name="TextBox 5"/>
            <p:cNvSpPr txBox="1"/>
            <p:nvPr/>
          </p:nvSpPr>
          <p:spPr>
            <a:xfrm>
              <a:off x="7339506" y="1506973"/>
              <a:ext cx="70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6071342" y="1768583"/>
              <a:ext cx="1231900" cy="94994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848431" y="3073733"/>
            <a:ext cx="1839301" cy="1655132"/>
            <a:chOff x="3848431" y="3073733"/>
            <a:chExt cx="1839301" cy="1655132"/>
          </a:xfrm>
        </p:grpSpPr>
        <p:sp>
          <p:nvSpPr>
            <p:cNvPr id="9" name="TextBox 8"/>
            <p:cNvSpPr txBox="1"/>
            <p:nvPr/>
          </p:nvSpPr>
          <p:spPr>
            <a:xfrm>
              <a:off x="3848431" y="4267200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যোগাযোগ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হলো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489351" y="1373432"/>
            <a:ext cx="2130754" cy="1259624"/>
            <a:chOff x="1489351" y="1373432"/>
            <a:chExt cx="2130754" cy="1259624"/>
          </a:xfrm>
        </p:grpSpPr>
        <p:sp>
          <p:nvSpPr>
            <p:cNvPr id="5" name="TextBox 4"/>
            <p:cNvSpPr txBox="1"/>
            <p:nvPr/>
          </p:nvSpPr>
          <p:spPr>
            <a:xfrm>
              <a:off x="1489351" y="1373432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ইশারা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389195" y="1683467"/>
              <a:ext cx="1230910" cy="9495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56131" y="4495800"/>
            <a:ext cx="1769869" cy="1254427"/>
            <a:chOff x="1656131" y="4693507"/>
            <a:chExt cx="1769869" cy="1254427"/>
          </a:xfrm>
        </p:grpSpPr>
        <p:sp>
          <p:nvSpPr>
            <p:cNvPr id="8" name="TextBox 7"/>
            <p:cNvSpPr txBox="1"/>
            <p:nvPr/>
          </p:nvSpPr>
          <p:spPr>
            <a:xfrm>
              <a:off x="1656131" y="5424714"/>
              <a:ext cx="522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3620105" y="2158261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2816059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20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04650" y="2718525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09408" y="1839731"/>
            <a:ext cx="2445201" cy="13966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3056425"/>
            <a:ext cx="2449166" cy="2582375"/>
            <a:chOff x="1219200" y="3056425"/>
            <a:chExt cx="2449166" cy="2582375"/>
          </a:xfrm>
        </p:grpSpPr>
        <p:sp>
          <p:nvSpPr>
            <p:cNvPr id="6" name="Flowchart: Document 5"/>
            <p:cNvSpPr/>
            <p:nvPr/>
          </p:nvSpPr>
          <p:spPr>
            <a:xfrm>
              <a:off x="1219200" y="4038600"/>
              <a:ext cx="1981200" cy="16002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solidFill>
                    <a:schemeClr val="tx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একমুখী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7"/>
            </p:cNvCxnSpPr>
            <p:nvPr/>
          </p:nvCxnSpPr>
          <p:spPr>
            <a:xfrm flipH="1">
              <a:off x="2209806" y="3056425"/>
              <a:ext cx="1458560" cy="902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636958" y="3027716"/>
            <a:ext cx="2135442" cy="2531255"/>
            <a:chOff x="5636958" y="3027716"/>
            <a:chExt cx="2135442" cy="2531255"/>
          </a:xfrm>
        </p:grpSpPr>
        <p:sp>
          <p:nvSpPr>
            <p:cNvPr id="7" name="Flowchart: Document 6"/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latin typeface="Nikosh" pitchFamily="2" charset="0"/>
                  <a:cs typeface="Nikosh" pitchFamily="2" charset="0"/>
                </a:rPr>
                <a:t>দুইমুখী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3" name="Straight Arrow Connector 12"/>
            <p:cNvCxnSpPr>
              <a:stCxn id="5" idx="10"/>
              <a:endCxn id="7" idx="0"/>
            </p:cNvCxnSpPr>
            <p:nvPr/>
          </p:nvCxnSpPr>
          <p:spPr>
            <a:xfrm>
              <a:off x="5636958" y="3027716"/>
              <a:ext cx="1144842" cy="9310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4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526</Words>
  <Application>Microsoft Office PowerPoint</Application>
  <PresentationFormat>On-screen Show (4:3)</PresentationFormat>
  <Paragraphs>102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বাংলাদেশের মুক্তিযুদ্ধে আইসিটি-র ভূমিকা </vt:lpstr>
      <vt:lpstr>PowerPoint Presentation</vt:lpstr>
      <vt:lpstr>যোগাযোগ …</vt:lpstr>
      <vt:lpstr>যোগাযোগের প্রকারভেদ…</vt:lpstr>
      <vt:lpstr>একমুখী যোগাযোগ বা ব্রডকাস্ট</vt:lpstr>
      <vt:lpstr>জোড়ায় কাজ</vt:lpstr>
      <vt:lpstr>দ্বিমুখী যোগাযোগ</vt:lpstr>
      <vt:lpstr>একইসাথে একমূখী ও দ্বিমুখী যোগাযোগ</vt:lpstr>
      <vt:lpstr>PowerPoint Presentation</vt:lpstr>
      <vt:lpstr>মূল্যায়ণ</vt:lpstr>
      <vt:lpstr>প্রশ্নোত্তর পর্ব</vt:lpstr>
      <vt:lpstr>বাড়ির কাজ</vt:lpstr>
      <vt:lpstr>ধন্যবাদ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user</cp:lastModifiedBy>
  <cp:revision>90</cp:revision>
  <dcterms:created xsi:type="dcterms:W3CDTF">2015-03-28T17:25:34Z</dcterms:created>
  <dcterms:modified xsi:type="dcterms:W3CDTF">2019-11-02T23:07:27Z</dcterms:modified>
</cp:coreProperties>
</file>