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4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E295-26D9-4C68-ADF2-97EF742182EA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C6E7D-4A0A-4FA6-91B3-BC38B9B75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3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E81D-6A27-4051-B174-F6A04D873C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6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8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8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8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6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1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03ED4-7270-4B1C-A956-228E58034CE9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5908-0E6C-4FC5-B00A-2DB98BC06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7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onjurul.atph@gmai" TargetMode="Externa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95600"/>
            <a:ext cx="6400800" cy="3581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9200" y="-330200"/>
            <a:ext cx="3581400" cy="2654300"/>
          </a:xfrm>
        </p:spPr>
        <p:txBody>
          <a:bodyPr>
            <a:normAutofit fontScale="90000"/>
          </a:bodyPr>
          <a:lstStyle/>
          <a:p>
            <a:r>
              <a:rPr lang="bn-IN" sz="89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latin typeface="NikoshBAN" pitchFamily="2" charset="0"/>
                <a:cs typeface="NikoshBAN" pitchFamily="2" charset="0"/>
              </a:rPr>
            </a:br>
            <a:r>
              <a:rPr lang="bn-IN" sz="8900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>
                <a:latin typeface="NikoshBAN" pitchFamily="2" charset="0"/>
                <a:cs typeface="NikoshBAN" pitchFamily="2" charset="0"/>
              </a:rPr>
            </a:br>
            <a:r>
              <a:rPr lang="bn-IN" sz="89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900" dirty="0" smtClean="0">
                <a:latin typeface="NikoshBAN" pitchFamily="2" charset="0"/>
                <a:cs typeface="NikoshBAN" pitchFamily="2" charset="0"/>
              </a:rPr>
            </a:br>
            <a:r>
              <a:rPr lang="bn-BD" sz="8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52600"/>
            <a:ext cx="8763000" cy="47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15173" y="-1143001"/>
            <a:ext cx="6761655" cy="9143999"/>
          </a:xfrm>
          <a:prstGeom prst="rect">
            <a:avLst/>
          </a:prstGeom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04801"/>
            <a:ext cx="2514600" cy="1914525"/>
          </a:xfrm>
          <a:prstGeom prst="rect">
            <a:avLst/>
          </a:prstGeom>
        </p:spPr>
      </p:pic>
      <p:pic>
        <p:nvPicPr>
          <p:cNvPr id="4" name="Picture 3" descr="images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2362201"/>
            <a:ext cx="3200401" cy="3118831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4876800" y="1066800"/>
            <a:ext cx="2209800" cy="7620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715001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আল মামুন কে? তাঁহার পরিচয় বর্ণনা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35025" y="-1162852"/>
            <a:ext cx="6874350" cy="9296400"/>
          </a:xfrm>
          <a:prstGeom prst="rect">
            <a:avLst/>
          </a:prstGeom>
        </p:spPr>
      </p:pic>
      <p:pic>
        <p:nvPicPr>
          <p:cNvPr id="3" name="Picture 2" descr="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33401"/>
            <a:ext cx="3429000" cy="2218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419600" y="2133600"/>
            <a:ext cx="33528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570982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আলী ইবনে আব্বাছ দামেক্সে কী বিপদে পড়েছিলেন? এবং কোথায় আশ্রয় নিয়েছিলেন বিবরন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35025" y="-1162852"/>
            <a:ext cx="6874350" cy="9296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19600" y="2133600"/>
            <a:ext cx="33528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663626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খলিফা মামুন কতৃক বন্দি ব্যক্তির মুক্তির কাহিনী বর্ণনা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533401"/>
            <a:ext cx="2619375" cy="1743075"/>
          </a:xfrm>
          <a:prstGeom prst="rect">
            <a:avLst/>
          </a:prstGeom>
        </p:spPr>
      </p:pic>
      <p:pic>
        <p:nvPicPr>
          <p:cNvPr id="7" name="Picture 6" descr="images (3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976788"/>
            <a:ext cx="4114800" cy="27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35025" y="-1162852"/>
            <a:ext cx="6874350" cy="9296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24400" y="685800"/>
            <a:ext cx="27432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447800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গরিব অসহায় নয়নের লেখা-পড়ার খরছ বহন করেন শিল্পপতি আলম সাহেব। নয়ন ডাক্তারি পাশ করে দানবীর আলম সাহেবের প্রতি কৃতজ্ঞতা প্রকাশ করে এবং আলম সাহেবের সকল কর্মচারীদের বিনামুল্যে চিকিৎসা সেবা প্রদান করেন ।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581400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রবিন্দ্রনাথ কত সালে জন্মগ্রহন করেন?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খলিফা বন্দি ব্যক্তির উপর ক্রুব্ধ হয়েছেন কেন?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অনুচ্ছেদে আলম সাহেবের মানসিকতার সাথে আলী ইবনে আব্বাছের মানসিকতার তুলনা কর।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নয়নের মধ্যে প্রত্যুপকার যে চিত্র ফুটে উঠেছে তা গল্পের আলোকে প্রমান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acock-border-designs-Wildflower_Border_Design_Royalty_Free_Clipart_Picture_090226-234719-777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09291" y="-1185291"/>
            <a:ext cx="6773418" cy="9144000"/>
          </a:xfrm>
          <a:prstGeom prst="rect">
            <a:avLst/>
          </a:prstGeom>
        </p:spPr>
      </p:pic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95400"/>
            <a:ext cx="3537857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53000" y="2590800"/>
            <a:ext cx="2667000" cy="533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4038600"/>
            <a:ext cx="5486400" cy="144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 ইবনে আব্বাছ কী ভাবে বন্দি ব্যক্তির উপকার করেছিলেন বর্ণনা কর।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885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0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518" y="1628800"/>
            <a:ext cx="4631142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(------)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0"/>
            <a:ext cx="12205648" cy="6858000"/>
            <a:chOff x="24390" y="0"/>
            <a:chExt cx="1220564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6276" y="0"/>
              <a:ext cx="0" cy="6858000"/>
            </a:xfrm>
            <a:prstGeom prst="line">
              <a:avLst/>
            </a:prstGeom>
            <a:ln w="165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136674" y="1"/>
              <a:ext cx="6928" cy="6857999"/>
            </a:xfrm>
            <a:prstGeom prst="line">
              <a:avLst/>
            </a:prstGeom>
            <a:ln w="165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90" y="25308"/>
              <a:ext cx="12192000" cy="34270"/>
            </a:xfrm>
            <a:prstGeom prst="line">
              <a:avLst/>
            </a:prstGeom>
            <a:ln w="13652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038" y="6795537"/>
              <a:ext cx="12192000" cy="0"/>
            </a:xfrm>
            <a:prstGeom prst="line">
              <a:avLst/>
            </a:prstGeom>
            <a:ln w="13652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4" t="19532" r="33476"/>
          <a:stretch/>
        </p:blipFill>
        <p:spPr>
          <a:xfrm rot="279254">
            <a:off x="4852599" y="1559691"/>
            <a:ext cx="1586225" cy="39816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448" y="1003300"/>
            <a:ext cx="4516852" cy="48320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মুঞ্জুরুল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পাটুলীপাড়া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ভাঙ্গুড়া,পাবনা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০১৭১০৭২৬১৬৪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monjurul.atph@gmai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96074" y="1019723"/>
            <a:ext cx="1371600" cy="1595367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0" y="-228600"/>
            <a:ext cx="9144000" cy="7315200"/>
            <a:chOff x="0" y="-228600"/>
            <a:chExt cx="9144000" cy="7315200"/>
          </a:xfrm>
        </p:grpSpPr>
        <p:pic>
          <p:nvPicPr>
            <p:cNvPr id="7" name="Picture 6" descr="Untitled-1 cop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28600"/>
              <a:ext cx="9144000" cy="7315200"/>
            </a:xfrm>
            <a:prstGeom prst="rect">
              <a:avLst/>
            </a:prstGeom>
          </p:spPr>
        </p:pic>
        <p:pic>
          <p:nvPicPr>
            <p:cNvPr id="3" name="Picture 2" descr="download (4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799" y="457200"/>
              <a:ext cx="3810001" cy="2133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 descr="download (5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3200400"/>
              <a:ext cx="3810000" cy="1981200"/>
            </a:xfrm>
            <a:prstGeom prst="rect">
              <a:avLst/>
            </a:prstGeom>
          </p:spPr>
        </p:pic>
        <p:pic>
          <p:nvPicPr>
            <p:cNvPr id="5" name="Picture 4" descr="download (3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3189514"/>
              <a:ext cx="3664262" cy="1915886"/>
            </a:xfrm>
            <a:prstGeom prst="rect">
              <a:avLst/>
            </a:prstGeom>
          </p:spPr>
        </p:pic>
        <p:pic>
          <p:nvPicPr>
            <p:cNvPr id="6" name="Picture 5" descr="images (27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0" y="533400"/>
              <a:ext cx="3581400" cy="20574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276600" y="563880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মনোযোগ সহকারে ছবিগুলো দেখ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26670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১নং ছবি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7135" y="2652933"/>
            <a:ext cx="126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২নং ছবি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3264" y="5199186"/>
            <a:ext cx="117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৩নং ছবি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4932" y="5227321"/>
            <a:ext cx="130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৪নং ছবি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152402"/>
            <a:ext cx="8763000" cy="64007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14800" y="609600"/>
            <a:ext cx="3962400" cy="1295400"/>
            <a:chOff x="2590800" y="228600"/>
            <a:chExt cx="3962400" cy="1295400"/>
          </a:xfrm>
        </p:grpSpPr>
        <p:sp>
          <p:nvSpPr>
            <p:cNvPr id="6" name="Horizontal Scroll 5"/>
            <p:cNvSpPr/>
            <p:nvPr/>
          </p:nvSpPr>
          <p:spPr>
            <a:xfrm>
              <a:off x="2590800" y="228600"/>
              <a:ext cx="3962400" cy="1295400"/>
            </a:xfrm>
            <a:prstGeom prst="horizontalScrol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0" y="448270"/>
              <a:ext cx="3124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54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5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429000" y="2590800"/>
            <a:ext cx="5257800" cy="1905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প্রত্যুপকার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লেখকঃ ইশ্বরচন্দ্র বিদ্যাসাগর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38600" y="533400"/>
            <a:ext cx="396240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819472"/>
            <a:ext cx="7848600" cy="120032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উপকারীর প্রতি উপকারের যে কৃতজ্ঞতা প্রকাশ পেয়েছে তা ব্যাখ্যা করতে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4412" y="2362201"/>
            <a:ext cx="586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বলতে পারবে</a:t>
            </a: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779" y="2810470"/>
            <a:ext cx="754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খলিফা আল-মামুনের পরিচয় জানতে পারবে।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3382" y="3676472"/>
            <a:ext cx="7642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খলিফা আল-মামুন কতৃক সম্ভ্রান্ত ব্যক্তির বন্দির      কাহিনি জানতে পারবে। </a:t>
            </a:r>
            <a:endParaRPr lang="bn-BD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00201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 পাঠ থেকে শিক্ষাথীরা-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52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542"/>
            <a:ext cx="9144000" cy="6827459"/>
          </a:xfrm>
          <a:prstGeom prst="rect">
            <a:avLst/>
          </a:prstGeom>
        </p:spPr>
      </p:pic>
      <p:pic>
        <p:nvPicPr>
          <p:cNvPr id="7" name="Picture 6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514600"/>
            <a:ext cx="2457450" cy="2429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 rot="1938246">
            <a:off x="2438400" y="1219200"/>
            <a:ext cx="2362200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২৬/৯/১৮২০ খৃঃ</a:t>
            </a:r>
          </a:p>
          <a:p>
            <a:pPr algn="ctr"/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 rot="20278062">
            <a:off x="6477000" y="1371600"/>
            <a:ext cx="26670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পিতার নামঃ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ঠাকুরদাস বনোপধ্যায়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 rot="1142956">
            <a:off x="6858000" y="4114800"/>
            <a:ext cx="29718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শকুন্তলা, সীতার বনবাস,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বিদ্যাসাগর চরিত, ভ্রান্তিবিলাস, ইত্যাদি।</a:t>
            </a:r>
          </a:p>
        </p:txBody>
      </p:sp>
      <p:sp>
        <p:nvSpPr>
          <p:cNvPr id="12" name="Oval 11"/>
          <p:cNvSpPr/>
          <p:nvPr/>
        </p:nvSpPr>
        <p:spPr>
          <a:xfrm rot="19584226">
            <a:off x="2176113" y="4535423"/>
            <a:ext cx="2209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</a:p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২৯/০৭/১৯৯১ খৃঃ</a:t>
            </a:r>
          </a:p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8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8000"/>
          </a:xfrm>
          <a:prstGeom prst="rect">
            <a:avLst/>
          </a:prstGeom>
        </p:spPr>
      </p:pic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914401"/>
            <a:ext cx="4496195" cy="3819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1303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25932" y="-1178132"/>
            <a:ext cx="6787736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139361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কোপানল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99280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মৌনাবলম্বন 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14135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অবরুদ্ধ 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33118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বাগদাদ 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1140190"/>
            <a:ext cx="1371599" cy="1295399"/>
          </a:xfrm>
          <a:prstGeom prst="rect">
            <a:avLst/>
          </a:prstGeom>
        </p:spPr>
      </p:pic>
      <p:pic>
        <p:nvPicPr>
          <p:cNvPr id="9" name="Picture 8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1" y="2611802"/>
            <a:ext cx="1379747" cy="1119187"/>
          </a:xfrm>
          <a:prstGeom prst="rect">
            <a:avLst/>
          </a:prstGeom>
        </p:spPr>
      </p:pic>
      <p:pic>
        <p:nvPicPr>
          <p:cNvPr id="10" name="Picture 9" descr="images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3836552"/>
            <a:ext cx="1476375" cy="961237"/>
          </a:xfrm>
          <a:prstGeom prst="rect">
            <a:avLst/>
          </a:prstGeom>
        </p:spPr>
      </p:pic>
      <p:pic>
        <p:nvPicPr>
          <p:cNvPr id="11" name="Picture 10" descr="download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4992142"/>
            <a:ext cx="1447800" cy="1024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0800" y="139361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ক্রোধের আগুন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92678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নীরবতা পালন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11673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বন্দি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17878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ইরাকের রাজধানী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19600" y="533400"/>
            <a:ext cx="2438400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9600" y="454388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জেনে নেই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87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59379" y="-1150620"/>
            <a:ext cx="6858000" cy="91592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0" y="838200"/>
            <a:ext cx="28956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পর্যালোচনা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6764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খলিফা মামুনের আমলে তাঁহার প্রিয় পাত্র আলী ইবনে আব্বাছ দামেক্সের জনৈক সম্ভ্যান্ত ব্যক্তি কতৃক উপকৃত হন। পরবর্তীতে ঐ ব্যক্তি খলিফা মামুনের সৈন্য কতৃক বন্দি হন। আলী ইবনে আব্বাছ বন্দি ব্যক্তির সঠিক পরিচয় জানতে পেরে উপকারির উপকারের জন্য নিজের জীবনের ঝুকি নিতে প্রস্তুত হন।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319</Words>
  <Application>Microsoft Office PowerPoint</Application>
  <PresentationFormat>Widescreen</PresentationFormat>
  <Paragraphs>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  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ASUS</dc:creator>
  <cp:lastModifiedBy>ASUS</cp:lastModifiedBy>
  <cp:revision>3</cp:revision>
  <dcterms:created xsi:type="dcterms:W3CDTF">2019-11-03T14:09:21Z</dcterms:created>
  <dcterms:modified xsi:type="dcterms:W3CDTF">2019-11-03T14:24:38Z</dcterms:modified>
</cp:coreProperties>
</file>