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0" r:id="rId4"/>
    <p:sldId id="258" r:id="rId5"/>
    <p:sldId id="261" r:id="rId6"/>
    <p:sldId id="259"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66EF272-3E0A-4827-9B3F-A17583D89A5F}" type="datetimeFigureOut">
              <a:rPr lang="en-US" smtClean="0"/>
              <a:pPr/>
              <a:t>11/3/2019</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1FB9A40C-AC0D-408B-8F1A-3B05A2B7FA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EF272-3E0A-4827-9B3F-A17583D89A5F}"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A40C-AC0D-408B-8F1A-3B05A2B7FA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6EF272-3E0A-4827-9B3F-A17583D89A5F}"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A40C-AC0D-408B-8F1A-3B05A2B7FA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6EF272-3E0A-4827-9B3F-A17583D89A5F}"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A40C-AC0D-408B-8F1A-3B05A2B7FA81}"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6EF272-3E0A-4827-9B3F-A17583D89A5F}"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A40C-AC0D-408B-8F1A-3B05A2B7FA81}"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66EF272-3E0A-4827-9B3F-A17583D89A5F}"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9A40C-AC0D-408B-8F1A-3B05A2B7FA81}"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66EF272-3E0A-4827-9B3F-A17583D89A5F}" type="datetimeFigureOut">
              <a:rPr lang="en-US" smtClean="0"/>
              <a:pPr/>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B9A40C-AC0D-408B-8F1A-3B05A2B7FA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6EF272-3E0A-4827-9B3F-A17583D89A5F}" type="datetimeFigureOut">
              <a:rPr lang="en-US" smtClean="0"/>
              <a:pPr/>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9A40C-AC0D-408B-8F1A-3B05A2B7FA81}"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6EF272-3E0A-4827-9B3F-A17583D89A5F}"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9A40C-AC0D-408B-8F1A-3B05A2B7FA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EF272-3E0A-4827-9B3F-A17583D89A5F}"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9A40C-AC0D-408B-8F1A-3B05A2B7FA81}"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EF272-3E0A-4827-9B3F-A17583D89A5F}"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9A40C-AC0D-408B-8F1A-3B05A2B7FA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66EF272-3E0A-4827-9B3F-A17583D89A5F}" type="datetimeFigureOut">
              <a:rPr lang="en-US" smtClean="0"/>
              <a:pPr/>
              <a:t>11/3/2019</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FB9A40C-AC0D-408B-8F1A-3B05A2B7FA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990600" y="838200"/>
            <a:ext cx="7315200" cy="11856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rPr>
              <a:t>السلام عليكم  ورحمة الله وبركاته</a:t>
            </a:r>
            <a:endParaRPr lang="en-US" sz="4000" dirty="0">
              <a:solidFill>
                <a:schemeClr val="tx1"/>
              </a:solidFill>
            </a:endParaRPr>
          </a:p>
        </p:txBody>
      </p:sp>
      <p:sp>
        <p:nvSpPr>
          <p:cNvPr id="5" name="Wave 4"/>
          <p:cNvSpPr/>
          <p:nvPr/>
        </p:nvSpPr>
        <p:spPr>
          <a:xfrm>
            <a:off x="762000" y="1905000"/>
            <a:ext cx="7696200" cy="103327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rgbClr val="FF0000"/>
                </a:solidFill>
              </a:rPr>
              <a:t>اهلا وسهلا</a:t>
            </a:r>
            <a:endParaRPr lang="en-US" sz="4800" dirty="0">
              <a:solidFill>
                <a:srgbClr val="FF0000"/>
              </a:solidFill>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2000" y="2819400"/>
            <a:ext cx="7620000" cy="2944091"/>
          </a:xfrm>
          <a:prstGeom prst="rect">
            <a:avLst/>
          </a:prstGeom>
        </p:spPr>
      </p:pic>
    </p:spTree>
    <p:extLst>
      <p:ext uri="{BB962C8B-B14F-4D97-AF65-F5344CB8AC3E}">
        <p14:creationId xmlns="" xmlns:p14="http://schemas.microsoft.com/office/powerpoint/2010/main" val="13817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Scale>
                                      <p:cBhvr>
                                        <p:cTn id="15"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xEl>
                                              <p:pRg st="0" end="0"/>
                                            </p:txEl>
                                          </p:spTgt>
                                        </p:tgtEl>
                                        <p:attrNameLst>
                                          <p:attrName>ppt_x</p:attrName>
                                          <p:attrName>ppt_y</p:attrName>
                                        </p:attrNameLst>
                                      </p:cBhvr>
                                    </p:animMotion>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2590800" y="762000"/>
            <a:ext cx="4419600" cy="17526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dirty="0" smtClean="0">
                <a:solidFill>
                  <a:srgbClr val="FF0000"/>
                </a:solidFill>
              </a:rPr>
              <a:t>شكرا</a:t>
            </a:r>
            <a:endParaRPr lang="en-US" sz="8000" dirty="0">
              <a:solidFill>
                <a:srgbClr val="FF0000"/>
              </a:solidFill>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38200" y="2514600"/>
            <a:ext cx="7467600" cy="3295650"/>
          </a:xfrm>
          <a:prstGeom prst="rect">
            <a:avLst/>
          </a:prstGeom>
        </p:spPr>
      </p:pic>
    </p:spTree>
    <p:extLst>
      <p:ext uri="{BB962C8B-B14F-4D97-AF65-F5344CB8AC3E}">
        <p14:creationId xmlns="" xmlns:p14="http://schemas.microsoft.com/office/powerpoint/2010/main" val="262558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0" fill="hold"/>
                                        <p:tgtEl>
                                          <p:spTgt spid="5"/>
                                        </p:tgtEl>
                                        <p:attrNameLst>
                                          <p:attrName>ppt_w</p:attrName>
                                        </p:attrNameLst>
                                      </p:cBhvr>
                                      <p:tavLst>
                                        <p:tav tm="0" fmla="#ppt_w*sin(2.5*pi*$)">
                                          <p:val>
                                            <p:fltVal val="0"/>
                                          </p:val>
                                        </p:tav>
                                        <p:tav tm="100000">
                                          <p:val>
                                            <p:fltVal val="1"/>
                                          </p:val>
                                        </p:tav>
                                      </p:tavLst>
                                    </p:anim>
                                    <p:anim calcmode="lin" valueType="num">
                                      <p:cBhvr>
                                        <p:cTn id="16"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1752600" y="914400"/>
            <a:ext cx="5562600" cy="1447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dirty="0" smtClean="0">
                <a:solidFill>
                  <a:srgbClr val="002060"/>
                </a:solidFill>
              </a:rPr>
              <a:t>شكرا</a:t>
            </a:r>
            <a:endParaRPr lang="en-US" sz="6600" dirty="0">
              <a:solidFill>
                <a:srgbClr val="002060"/>
              </a:solidFill>
            </a:endParaRPr>
          </a:p>
        </p:txBody>
      </p:sp>
      <p:sp>
        <p:nvSpPr>
          <p:cNvPr id="5" name="16-Point Star 4"/>
          <p:cNvSpPr/>
          <p:nvPr/>
        </p:nvSpPr>
        <p:spPr>
          <a:xfrm>
            <a:off x="1752600" y="2362200"/>
            <a:ext cx="6629400" cy="9144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dirty="0" smtClean="0">
                <a:solidFill>
                  <a:schemeClr val="tx1">
                    <a:lumMod val="95000"/>
                    <a:lumOff val="5000"/>
                  </a:schemeClr>
                </a:solidFill>
              </a:rPr>
              <a:t>الله حافظ</a:t>
            </a:r>
            <a:endParaRPr lang="en-US" sz="5400" dirty="0">
              <a:solidFill>
                <a:schemeClr val="tx1">
                  <a:lumMod val="95000"/>
                  <a:lumOff val="5000"/>
                </a:schemeClr>
              </a:solidFill>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38200" y="3276600"/>
            <a:ext cx="7467600" cy="2590800"/>
          </a:xfrm>
          <a:prstGeom prst="rect">
            <a:avLst/>
          </a:prstGeom>
        </p:spPr>
      </p:pic>
    </p:spTree>
    <p:extLst>
      <p:ext uri="{BB962C8B-B14F-4D97-AF65-F5344CB8AC3E}">
        <p14:creationId xmlns="" xmlns:p14="http://schemas.microsoft.com/office/powerpoint/2010/main" val="219974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set>
                                      <p:cBhvr>
                                        <p:cTn id="7" dur="455" fill="hold">
                                          <p:stCondLst>
                                            <p:cond delay="0"/>
                                          </p:stCondLst>
                                        </p:cTn>
                                        <p:tgtEl>
                                          <p:spTgt spid="4">
                                            <p:txEl>
                                              <p:pRg st="0" end="0"/>
                                            </p:txEl>
                                          </p:spTgt>
                                        </p:tgtEl>
                                        <p:attrNameLst>
                                          <p:attrName>style.rotation</p:attrName>
                                        </p:attrNameLst>
                                      </p:cBhvr>
                                      <p:to>
                                        <p:strVal val="-45.0"/>
                                      </p:to>
                                    </p:set>
                                    <p:anim calcmode="lin" valueType="num">
                                      <p:cBhvr>
                                        <p:cTn id="8"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914400" y="838200"/>
            <a:ext cx="7162800" cy="1371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dirty="0" smtClean="0">
                <a:solidFill>
                  <a:srgbClr val="002060"/>
                </a:solidFill>
              </a:rPr>
              <a:t>تعريف المعلم</a:t>
            </a:r>
            <a:endParaRPr lang="en-US" sz="6600" dirty="0">
              <a:solidFill>
                <a:srgbClr val="002060"/>
              </a:solidFill>
            </a:endParaRPr>
          </a:p>
        </p:txBody>
      </p:sp>
      <p:sp>
        <p:nvSpPr>
          <p:cNvPr id="5" name="TextBox 4"/>
          <p:cNvSpPr txBox="1"/>
          <p:nvPr/>
        </p:nvSpPr>
        <p:spPr>
          <a:xfrm>
            <a:off x="762000" y="2438400"/>
            <a:ext cx="4724400" cy="2554545"/>
          </a:xfrm>
          <a:prstGeom prst="rect">
            <a:avLst/>
          </a:prstGeom>
          <a:noFill/>
        </p:spPr>
        <p:txBody>
          <a:bodyPr wrap="square" rtlCol="0">
            <a:spAutoFit/>
          </a:bodyPr>
          <a:lstStyle/>
          <a:p>
            <a:r>
              <a:rPr lang="ar-SA" sz="2400" b="1" dirty="0" smtClean="0"/>
              <a:t>قاضي محمد العمران</a:t>
            </a:r>
          </a:p>
          <a:p>
            <a:r>
              <a:rPr lang="ar-SA" sz="1600" b="1" dirty="0" smtClean="0"/>
              <a:t>المعلم المساعد العرب: المدرسة الداخل خارول كشنوفور –برورأ كوميلا</a:t>
            </a:r>
          </a:p>
          <a:p>
            <a:r>
              <a:rPr lang="en-US" sz="2800" b="1" dirty="0" smtClean="0"/>
              <a:t>E-Mail   </a:t>
            </a:r>
            <a:r>
              <a:rPr lang="en-US" sz="2800" b="1" dirty="0" err="1" smtClean="0"/>
              <a:t>addres:kaziimrancomilla@gmail.com</a:t>
            </a:r>
            <a:endParaRPr lang="en-US" sz="2800" b="1" dirty="0" smtClean="0"/>
          </a:p>
          <a:p>
            <a:r>
              <a:rPr lang="en-US" b="1" dirty="0" smtClean="0"/>
              <a:t>Mobil No:01812731302</a:t>
            </a:r>
            <a:endParaRPr lang="en-US" b="1" dirty="0"/>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638800" y="2057400"/>
            <a:ext cx="2667000" cy="2689324"/>
          </a:xfrm>
          <a:prstGeom prst="rect">
            <a:avLst/>
          </a:prstGeom>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2000" y="5116056"/>
            <a:ext cx="7661564" cy="751344"/>
          </a:xfrm>
          <a:prstGeom prst="rect">
            <a:avLst/>
          </a:prstGeom>
        </p:spPr>
      </p:pic>
    </p:spTree>
    <p:extLst>
      <p:ext uri="{BB962C8B-B14F-4D97-AF65-F5344CB8AC3E}">
        <p14:creationId xmlns="" xmlns:p14="http://schemas.microsoft.com/office/powerpoint/2010/main" val="270620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0" end="0"/>
                                            </p:txEl>
                                          </p:spTgt>
                                        </p:tgtEl>
                                      </p:cBhvr>
                                    </p:animEffect>
                                  </p:childTnLst>
                                </p:cTn>
                              </p:par>
                              <p:par>
                                <p:cTn id="20" presetID="41" presetClass="entr" presetSubtype="0" fill="hold" nodeType="withEffect">
                                  <p:stCondLst>
                                    <p:cond delay="0"/>
                                  </p:stCondLst>
                                  <p:iterate type="lt">
                                    <p:tmPct val="10000"/>
                                  </p:iterate>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xEl>
                                              <p:pRg st="1" end="1"/>
                                            </p:txEl>
                                          </p:spTgt>
                                        </p:tgtEl>
                                      </p:cBhvr>
                                    </p:animEffect>
                                  </p:childTnLst>
                                </p:cTn>
                              </p:par>
                              <p:par>
                                <p:cTn id="27" presetID="41" presetClass="entr" presetSubtype="0" fill="hold" nodeType="withEffect">
                                  <p:stCondLst>
                                    <p:cond delay="0"/>
                                  </p:stCondLst>
                                  <p:iterate type="lt">
                                    <p:tmPct val="10000"/>
                                  </p:iterate>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xEl>
                                              <p:pRg st="2" end="2"/>
                                            </p:txEl>
                                          </p:spTgt>
                                        </p:tgtEl>
                                      </p:cBhvr>
                                    </p:animEffect>
                                  </p:childTnLst>
                                </p:cTn>
                              </p:par>
                              <p:par>
                                <p:cTn id="34" presetID="41" presetClass="entr" presetSubtype="0" fill="hold" nodeType="withEffect">
                                  <p:stCondLst>
                                    <p:cond delay="0"/>
                                  </p:stCondLst>
                                  <p:iterate type="lt">
                                    <p:tmPct val="10000"/>
                                  </p:iterate>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p:cTn id="36"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38"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fltVal val="0"/>
                                          </p:val>
                                        </p:tav>
                                        <p:tav tm="100000">
                                          <p:val>
                                            <p:strVal val="#ppt_w"/>
                                          </p:val>
                                        </p:tav>
                                      </p:tavLst>
                                    </p:anim>
                                    <p:anim calcmode="lin" valueType="num">
                                      <p:cBhvr>
                                        <p:cTn id="54" dur="1000" fill="hold"/>
                                        <p:tgtEl>
                                          <p:spTgt spid="7"/>
                                        </p:tgtEl>
                                        <p:attrNameLst>
                                          <p:attrName>ppt_h</p:attrName>
                                        </p:attrNameLst>
                                      </p:cBhvr>
                                      <p:tavLst>
                                        <p:tav tm="0">
                                          <p:val>
                                            <p:fltVal val="0"/>
                                          </p:val>
                                        </p:tav>
                                        <p:tav tm="100000">
                                          <p:val>
                                            <p:strVal val="#ppt_h"/>
                                          </p:val>
                                        </p:tav>
                                      </p:tavLst>
                                    </p:anim>
                                    <p:anim calcmode="lin" valueType="num">
                                      <p:cBhvr>
                                        <p:cTn id="5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994064" y="990600"/>
            <a:ext cx="7086600" cy="15240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smtClean="0">
                <a:solidFill>
                  <a:srgbClr val="FFFF00"/>
                </a:solidFill>
              </a:rPr>
              <a:t>تعريف الدرس</a:t>
            </a:r>
            <a:endParaRPr lang="en-US" sz="6000" dirty="0">
              <a:solidFill>
                <a:srgbClr val="FFFF00"/>
              </a:solidFill>
            </a:endParaRPr>
          </a:p>
        </p:txBody>
      </p:sp>
      <p:sp>
        <p:nvSpPr>
          <p:cNvPr id="5" name="TextBox 4"/>
          <p:cNvSpPr txBox="1"/>
          <p:nvPr/>
        </p:nvSpPr>
        <p:spPr>
          <a:xfrm>
            <a:off x="762000" y="2514600"/>
            <a:ext cx="7543800" cy="3785652"/>
          </a:xfrm>
          <a:prstGeom prst="rect">
            <a:avLst/>
          </a:prstGeom>
          <a:noFill/>
        </p:spPr>
        <p:txBody>
          <a:bodyPr wrap="square" rtlCol="0">
            <a:spAutoFit/>
          </a:bodyPr>
          <a:lstStyle/>
          <a:p>
            <a:r>
              <a:rPr lang="ar-SA" sz="4000" dirty="0" smtClean="0"/>
              <a:t>الجماعة :الصف التاسع من الداخل   </a:t>
            </a:r>
          </a:p>
          <a:p>
            <a:r>
              <a:rPr lang="ar-SA" sz="4000" dirty="0" smtClean="0"/>
              <a:t>المادة: اللغة العربية الأتصالية           </a:t>
            </a:r>
          </a:p>
          <a:p>
            <a:r>
              <a:rPr lang="ar-SA" sz="4000" dirty="0" smtClean="0"/>
              <a:t>الجزء:التشريح:                                 </a:t>
            </a:r>
          </a:p>
          <a:p>
            <a:r>
              <a:rPr lang="ar-SA" sz="4000" dirty="0" smtClean="0"/>
              <a:t>الوقت: خمسة اربعون دقيقة            </a:t>
            </a:r>
          </a:p>
          <a:p>
            <a:r>
              <a:rPr lang="ar-SA" sz="4000" smtClean="0"/>
              <a:t>     التاريخ:                                      </a:t>
            </a:r>
            <a:r>
              <a:rPr lang="en-US" sz="4000" smtClean="0"/>
              <a:t>    </a:t>
            </a:r>
            <a:endParaRPr lang="ar-SA" sz="4000" dirty="0" smtClean="0"/>
          </a:p>
          <a:p>
            <a:endParaRPr lang="en-US" sz="4000" dirty="0"/>
          </a:p>
        </p:txBody>
      </p:sp>
    </p:spTree>
    <p:extLst>
      <p:ext uri="{BB962C8B-B14F-4D97-AF65-F5344CB8AC3E}">
        <p14:creationId xmlns="" xmlns:p14="http://schemas.microsoft.com/office/powerpoint/2010/main" val="293900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par>
                                <p:cTn id="21" presetID="35"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anim calcmode="lin" valueType="num">
                                      <p:cBhvr>
                                        <p:cTn id="24"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5">
                                            <p:txEl>
                                              <p:pRg st="1" end="1"/>
                                            </p:txEl>
                                          </p:spTgt>
                                        </p:tgtEl>
                                        <p:attrNameLst>
                                          <p:attrName>ppt_w</p:attrName>
                                        </p:attrNameLst>
                                      </p:cBhvr>
                                      <p:tavLst>
                                        <p:tav tm="0">
                                          <p:val>
                                            <p:fltVal val="0"/>
                                          </p:val>
                                        </p:tav>
                                        <p:tav tm="100000">
                                          <p:val>
                                            <p:strVal val="#ppt_w"/>
                                          </p:val>
                                        </p:tav>
                                      </p:tavLst>
                                    </p:anim>
                                  </p:childTnLst>
                                </p:cTn>
                              </p:par>
                              <p:par>
                                <p:cTn id="27" presetID="35"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2000"/>
                                        <p:tgtEl>
                                          <p:spTgt spid="5">
                                            <p:txEl>
                                              <p:pRg st="2" end="2"/>
                                            </p:txEl>
                                          </p:spTgt>
                                        </p:tgtEl>
                                      </p:cBhvr>
                                    </p:animEffect>
                                    <p:anim calcmode="lin" valueType="num">
                                      <p:cBhvr>
                                        <p:cTn id="30"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1"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2" dur="2000" fill="hold"/>
                                        <p:tgtEl>
                                          <p:spTgt spid="5">
                                            <p:txEl>
                                              <p:pRg st="2" end="2"/>
                                            </p:txEl>
                                          </p:spTgt>
                                        </p:tgtEl>
                                        <p:attrNameLst>
                                          <p:attrName>ppt_w</p:attrName>
                                        </p:attrNameLst>
                                      </p:cBhvr>
                                      <p:tavLst>
                                        <p:tav tm="0">
                                          <p:val>
                                            <p:fltVal val="0"/>
                                          </p:val>
                                        </p:tav>
                                        <p:tav tm="100000">
                                          <p:val>
                                            <p:strVal val="#ppt_w"/>
                                          </p:val>
                                        </p:tav>
                                      </p:tavLst>
                                    </p:anim>
                                  </p:childTnLst>
                                </p:cTn>
                              </p:par>
                              <p:par>
                                <p:cTn id="33" presetID="35" presetClass="entr" presetSubtype="0"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2000"/>
                                        <p:tgtEl>
                                          <p:spTgt spid="5">
                                            <p:txEl>
                                              <p:pRg st="3" end="3"/>
                                            </p:txEl>
                                          </p:spTgt>
                                        </p:tgtEl>
                                      </p:cBhvr>
                                    </p:animEffect>
                                    <p:anim calcmode="lin" valueType="num">
                                      <p:cBhvr>
                                        <p:cTn id="36" dur="2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7"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5">
                                            <p:txEl>
                                              <p:pRg st="3" end="3"/>
                                            </p:txEl>
                                          </p:spTgt>
                                        </p:tgtEl>
                                        <p:attrNameLst>
                                          <p:attrName>ppt_w</p:attrName>
                                        </p:attrNameLst>
                                      </p:cBhvr>
                                      <p:tavLst>
                                        <p:tav tm="0">
                                          <p:val>
                                            <p:fltVal val="0"/>
                                          </p:val>
                                        </p:tav>
                                        <p:tav tm="100000">
                                          <p:val>
                                            <p:strVal val="#ppt_w"/>
                                          </p:val>
                                        </p:tav>
                                      </p:tavLst>
                                    </p:anim>
                                  </p:childTnLst>
                                </p:cTn>
                              </p:par>
                              <p:par>
                                <p:cTn id="39" presetID="35" presetClass="entr" presetSubtype="0" fill="hold"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2000"/>
                                        <p:tgtEl>
                                          <p:spTgt spid="5">
                                            <p:txEl>
                                              <p:pRg st="4" end="4"/>
                                            </p:txEl>
                                          </p:spTgt>
                                        </p:tgtEl>
                                      </p:cBhvr>
                                    </p:animEffect>
                                    <p:anim calcmode="lin" valueType="num">
                                      <p:cBhvr>
                                        <p:cTn id="42" dur="2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3" dur="2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4" dur="2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914400" y="990600"/>
            <a:ext cx="7239000" cy="1544782"/>
          </a:xfrm>
          <a:prstGeom prst="wave">
            <a:avLst>
              <a:gd name="adj1" fmla="val 12500"/>
              <a:gd name="adj2" fmla="val 11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7200" smtClean="0">
                <a:solidFill>
                  <a:srgbClr val="FF0000"/>
                </a:solidFill>
              </a:rPr>
              <a:t>المناظر التالية؟</a:t>
            </a:r>
            <a:endParaRPr lang="en-US" sz="7200" dirty="0">
              <a:solidFill>
                <a:srgbClr val="FF0000"/>
              </a:solidFill>
            </a:endParaRPr>
          </a:p>
        </p:txBody>
      </p:sp>
      <p:sp>
        <p:nvSpPr>
          <p:cNvPr id="5" name="Wave 4"/>
          <p:cNvSpPr/>
          <p:nvPr/>
        </p:nvSpPr>
        <p:spPr>
          <a:xfrm>
            <a:off x="762000" y="2362200"/>
            <a:ext cx="7543800" cy="108758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chemeClr val="tx1"/>
                </a:solidFill>
              </a:rPr>
              <a:t>درس اليوم</a:t>
            </a:r>
            <a:endParaRPr lang="en-US" sz="4800" dirty="0">
              <a:solidFill>
                <a:schemeClr val="tx1"/>
              </a:solidFill>
            </a:endParaRPr>
          </a:p>
        </p:txBody>
      </p:sp>
      <p:sp>
        <p:nvSpPr>
          <p:cNvPr id="6" name="Double Wave 5"/>
          <p:cNvSpPr/>
          <p:nvPr/>
        </p:nvSpPr>
        <p:spPr>
          <a:xfrm>
            <a:off x="762000" y="3449782"/>
            <a:ext cx="7543800" cy="1198418"/>
          </a:xfrm>
          <a:prstGeom prst="doubleWave">
            <a:avLst>
              <a:gd name="adj1" fmla="val 6250"/>
              <a:gd name="adj2" fmla="val 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dirty="0" smtClean="0">
                <a:solidFill>
                  <a:srgbClr val="002060"/>
                </a:solidFill>
              </a:rPr>
              <a:t>التشريح</a:t>
            </a:r>
            <a:endParaRPr lang="en-US" sz="6600" dirty="0">
              <a:solidFill>
                <a:srgbClr val="002060"/>
              </a:solidFill>
            </a:endParaRPr>
          </a:p>
        </p:txBody>
      </p:sp>
      <p:sp>
        <p:nvSpPr>
          <p:cNvPr id="7" name="Horizontal Scroll 6"/>
          <p:cNvSpPr/>
          <p:nvPr/>
        </p:nvSpPr>
        <p:spPr>
          <a:xfrm>
            <a:off x="762000" y="4516582"/>
            <a:ext cx="7696200" cy="127461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rgbClr val="FF0000"/>
                </a:solidFill>
              </a:rPr>
              <a:t>الوحدة الأولي-الدرس الثالث-الصفحة-16</a:t>
            </a:r>
            <a:endParaRPr lang="en-US" sz="3600" dirty="0">
              <a:solidFill>
                <a:srgbClr val="FF0000"/>
              </a:solidFill>
            </a:endParaRPr>
          </a:p>
        </p:txBody>
      </p:sp>
    </p:spTree>
    <p:extLst>
      <p:ext uri="{BB962C8B-B14F-4D97-AF65-F5344CB8AC3E}">
        <p14:creationId xmlns="" xmlns:p14="http://schemas.microsoft.com/office/powerpoint/2010/main" val="275072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5">
                                            <p:txEl>
                                              <p:pRg st="0" end="0"/>
                                            </p:txEl>
                                          </p:spTgt>
                                        </p:tgtEl>
                                        <p:attrNameLst>
                                          <p:attrName>ppt_w</p:attrName>
                                        </p:attrNameLst>
                                      </p:cBhvr>
                                    </p:anim>
                                    <p:anim by="(#ppt_w*0.50)" calcmode="lin" valueType="num">
                                      <p:cBhvr>
                                        <p:cTn id="16" dur="500" decel="50000" autoRev="1" fill="hold">
                                          <p:stCondLst>
                                            <p:cond delay="0"/>
                                          </p:stCondLst>
                                        </p:cTn>
                                        <p:tgtEl>
                                          <p:spTgt spid="5">
                                            <p:txEl>
                                              <p:pRg st="0" end="0"/>
                                            </p:txEl>
                                          </p:spTgt>
                                        </p:tgtEl>
                                        <p:attrNameLst>
                                          <p:attrName>ppt_x</p:attrName>
                                        </p:attrNameLst>
                                      </p:cBhvr>
                                    </p:anim>
                                    <p:anim from="(-#ppt_h/2)" to="(#ppt_y)" calcmode="lin" valueType="num">
                                      <p:cBhvr>
                                        <p:cTn id="17" dur="1000" fill="hold">
                                          <p:stCondLst>
                                            <p:cond delay="0"/>
                                          </p:stCondLst>
                                        </p:cTn>
                                        <p:tgtEl>
                                          <p:spTgt spid="5">
                                            <p:txEl>
                                              <p:pRg st="0" end="0"/>
                                            </p:txEl>
                                          </p:spTgt>
                                        </p:tgtEl>
                                        <p:attrNameLst>
                                          <p:attrName>ppt_y</p:attrName>
                                        </p:attrNameLst>
                                      </p:cBhvr>
                                    </p:anim>
                                    <p:animRot by="21600000">
                                      <p:cBhvr>
                                        <p:cTn id="18" dur="1000" fill="hold">
                                          <p:stCondLst>
                                            <p:cond delay="0"/>
                                          </p:stCondLst>
                                        </p:cTn>
                                        <p:tgtEl>
                                          <p:spTgt spid="5">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nodeType="clickEffect">
                                  <p:stCondLst>
                                    <p:cond delay="0"/>
                                  </p:stCondLst>
                                  <p:iterate type="lt">
                                    <p:tmPct val="10000"/>
                                  </p:iterate>
                                  <p:childTnLst>
                                    <p:set>
                                      <p:cBhvr>
                                        <p:cTn id="31" dur="1" fill="hold">
                                          <p:stCondLst>
                                            <p:cond delay="0"/>
                                          </p:stCondLst>
                                        </p:cTn>
                                        <p:tgtEl>
                                          <p:spTgt spid="7">
                                            <p:txEl>
                                              <p:pRg st="0" end="0"/>
                                            </p:txEl>
                                          </p:spTgt>
                                        </p:tgtEl>
                                        <p:attrNameLst>
                                          <p:attrName>style.visibility</p:attrName>
                                        </p:attrNameLst>
                                      </p:cBhvr>
                                      <p:to>
                                        <p:strVal val="visible"/>
                                      </p:to>
                                    </p:set>
                                    <p:anim by="(-#ppt_w*2)" calcmode="lin" valueType="num">
                                      <p:cBhvr rctx="PPT">
                                        <p:cTn id="32" dur="500" autoRev="1" fill="hold">
                                          <p:stCondLst>
                                            <p:cond delay="0"/>
                                          </p:stCondLst>
                                        </p:cTn>
                                        <p:tgtEl>
                                          <p:spTgt spid="7">
                                            <p:txEl>
                                              <p:pRg st="0" end="0"/>
                                            </p:txEl>
                                          </p:spTgt>
                                        </p:tgtEl>
                                        <p:attrNameLst>
                                          <p:attrName>ppt_w</p:attrName>
                                        </p:attrNameLst>
                                      </p:cBhvr>
                                    </p:anim>
                                    <p:anim by="(#ppt_w*0.50)" calcmode="lin" valueType="num">
                                      <p:cBhvr>
                                        <p:cTn id="33" dur="500" decel="50000" autoRev="1" fill="hold">
                                          <p:stCondLst>
                                            <p:cond delay="0"/>
                                          </p:stCondLst>
                                        </p:cTn>
                                        <p:tgtEl>
                                          <p:spTgt spid="7">
                                            <p:txEl>
                                              <p:pRg st="0" end="0"/>
                                            </p:txEl>
                                          </p:spTgt>
                                        </p:tgtEl>
                                        <p:attrNameLst>
                                          <p:attrName>ppt_x</p:attrName>
                                        </p:attrNameLst>
                                      </p:cBhvr>
                                    </p:anim>
                                    <p:anim from="(-#ppt_h/2)" to="(#ppt_y)" calcmode="lin" valueType="num">
                                      <p:cBhvr>
                                        <p:cTn id="34" dur="1000" fill="hold">
                                          <p:stCondLst>
                                            <p:cond delay="0"/>
                                          </p:stCondLst>
                                        </p:cTn>
                                        <p:tgtEl>
                                          <p:spTgt spid="7">
                                            <p:txEl>
                                              <p:pRg st="0" end="0"/>
                                            </p:txEl>
                                          </p:spTgt>
                                        </p:tgtEl>
                                        <p:attrNameLst>
                                          <p:attrName>ppt_y</p:attrName>
                                        </p:attrNameLst>
                                      </p:cBhvr>
                                    </p:anim>
                                    <p:animRot by="21600000">
                                      <p:cBhvr>
                                        <p:cTn id="35" dur="1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914400" y="838200"/>
            <a:ext cx="7162800" cy="1524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dirty="0" smtClean="0">
                <a:solidFill>
                  <a:srgbClr val="C00000"/>
                </a:solidFill>
              </a:rPr>
              <a:t>نتيجة التعليم</a:t>
            </a:r>
            <a:endParaRPr lang="en-US" sz="6600" dirty="0">
              <a:solidFill>
                <a:srgbClr val="C00000"/>
              </a:solidFill>
            </a:endParaRPr>
          </a:p>
        </p:txBody>
      </p:sp>
      <p:sp>
        <p:nvSpPr>
          <p:cNvPr id="6" name="TextBox 5"/>
          <p:cNvSpPr txBox="1"/>
          <p:nvPr/>
        </p:nvSpPr>
        <p:spPr>
          <a:xfrm>
            <a:off x="762000" y="2514600"/>
            <a:ext cx="7543800" cy="3170099"/>
          </a:xfrm>
          <a:prstGeom prst="rect">
            <a:avLst/>
          </a:prstGeom>
          <a:noFill/>
        </p:spPr>
        <p:txBody>
          <a:bodyPr wrap="square" rtlCol="0">
            <a:spAutoFit/>
          </a:bodyPr>
          <a:lstStyle/>
          <a:p>
            <a:r>
              <a:rPr lang="ar-SA" sz="4000" dirty="0" smtClean="0">
                <a:solidFill>
                  <a:srgbClr val="002060"/>
                </a:solidFill>
              </a:rPr>
              <a:t>يعلم الطلاب بعد اختتام هذا الد رس</a:t>
            </a:r>
          </a:p>
          <a:p>
            <a:r>
              <a:rPr lang="ar-SA" sz="4000" dirty="0" smtClean="0">
                <a:solidFill>
                  <a:srgbClr val="002060"/>
                </a:solidFill>
              </a:rPr>
              <a:t>يقد ر الطلاب مهارة الكلام </a:t>
            </a:r>
            <a:r>
              <a:rPr lang="ar-SA" sz="4000" smtClean="0">
                <a:solidFill>
                  <a:srgbClr val="002060"/>
                </a:solidFill>
              </a:rPr>
              <a:t>مها رة     </a:t>
            </a:r>
            <a:r>
              <a:rPr lang="ar-SA" sz="4000" dirty="0" smtClean="0">
                <a:solidFill>
                  <a:srgbClr val="002060"/>
                </a:solidFill>
              </a:rPr>
              <a:t>القراء مهارة الكاتبة مهارة الأستماع</a:t>
            </a:r>
          </a:p>
          <a:p>
            <a:r>
              <a:rPr lang="ar-SA" sz="4000" dirty="0" smtClean="0">
                <a:solidFill>
                  <a:srgbClr val="002060"/>
                </a:solidFill>
              </a:rPr>
              <a:t>تدريب التشريح                               </a:t>
            </a:r>
          </a:p>
          <a:p>
            <a:endParaRPr lang="en-US" sz="4000" dirty="0">
              <a:solidFill>
                <a:srgbClr val="002060"/>
              </a:solidFill>
            </a:endParaRPr>
          </a:p>
        </p:txBody>
      </p:sp>
    </p:spTree>
    <p:extLst>
      <p:ext uri="{BB962C8B-B14F-4D97-AF65-F5344CB8AC3E}">
        <p14:creationId xmlns="" xmlns:p14="http://schemas.microsoft.com/office/powerpoint/2010/main" val="354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p:cTn id="1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990601" y="914400"/>
            <a:ext cx="7162799" cy="1143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dirty="0" smtClean="0">
                <a:solidFill>
                  <a:srgbClr val="002060"/>
                </a:solidFill>
              </a:rPr>
              <a:t>درس التشرح</a:t>
            </a:r>
            <a:endParaRPr lang="en-US" sz="6600" dirty="0">
              <a:solidFill>
                <a:srgbClr val="002060"/>
              </a:solidFill>
            </a:endParaRPr>
          </a:p>
        </p:txBody>
      </p:sp>
      <p:sp>
        <p:nvSpPr>
          <p:cNvPr id="2" name="Horizontal Scroll 1"/>
          <p:cNvSpPr/>
          <p:nvPr/>
        </p:nvSpPr>
        <p:spPr>
          <a:xfrm>
            <a:off x="838199" y="2209800"/>
            <a:ext cx="7588827" cy="1905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rgbClr val="C00000"/>
                </a:solidFill>
              </a:rPr>
              <a:t>المأخذ: ان العبارة المذكورة مأخوذ من القصيدة المسماة الأسلام ديننا من الكاتب اللغة العربية الأتصالية للداخل</a:t>
            </a:r>
            <a:endParaRPr lang="en-US" sz="3600" dirty="0">
              <a:solidFill>
                <a:srgbClr val="C00000"/>
              </a:solidFill>
            </a:endParaRPr>
          </a:p>
        </p:txBody>
      </p:sp>
      <p:sp>
        <p:nvSpPr>
          <p:cNvPr id="3" name="Wave 2"/>
          <p:cNvSpPr/>
          <p:nvPr/>
        </p:nvSpPr>
        <p:spPr>
          <a:xfrm>
            <a:off x="730827" y="3962400"/>
            <a:ext cx="7696200" cy="19812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smtClean="0">
                <a:solidFill>
                  <a:schemeClr val="tx1"/>
                </a:solidFill>
              </a:rPr>
              <a:t>المناسبة:بين الشاعر  هو الأؤل بيت نحفظه بحياة الروح ويحفظنا</a:t>
            </a:r>
            <a:endParaRPr lang="en-US" sz="4400" dirty="0">
              <a:solidFill>
                <a:schemeClr val="tx1"/>
              </a:solidFill>
            </a:endParaRPr>
          </a:p>
        </p:txBody>
      </p:sp>
    </p:spTree>
    <p:extLst>
      <p:ext uri="{BB962C8B-B14F-4D97-AF65-F5344CB8AC3E}">
        <p14:creationId xmlns="" xmlns:p14="http://schemas.microsoft.com/office/powerpoint/2010/main" val="426462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nodeType="click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by="(-#ppt_w*2)" calcmode="lin" valueType="num">
                                      <p:cBhvr rctx="PPT">
                                        <p:cTn id="24" dur="500" autoRev="1" fill="hold">
                                          <p:stCondLst>
                                            <p:cond delay="0"/>
                                          </p:stCondLst>
                                        </p:cTn>
                                        <p:tgtEl>
                                          <p:spTgt spid="3">
                                            <p:txEl>
                                              <p:pRg st="0" end="0"/>
                                            </p:txEl>
                                          </p:spTgt>
                                        </p:tgtEl>
                                        <p:attrNameLst>
                                          <p:attrName>ppt_w</p:attrName>
                                        </p:attrNameLst>
                                      </p:cBhvr>
                                    </p:anim>
                                    <p:anim by="(#ppt_w*0.50)" calcmode="lin" valueType="num">
                                      <p:cBhvr>
                                        <p:cTn id="25" dur="500" decel="50000" autoRev="1" fill="hold">
                                          <p:stCondLst>
                                            <p:cond delay="0"/>
                                          </p:stCondLst>
                                        </p:cTn>
                                        <p:tgtEl>
                                          <p:spTgt spid="3">
                                            <p:txEl>
                                              <p:pRg st="0" end="0"/>
                                            </p:txEl>
                                          </p:spTgt>
                                        </p:tgtEl>
                                        <p:attrNameLst>
                                          <p:attrName>ppt_x</p:attrName>
                                        </p:attrNameLst>
                                      </p:cBhvr>
                                    </p:anim>
                                    <p:anim from="(-#ppt_h/2)" to="(#ppt_y)" calcmode="lin" valueType="num">
                                      <p:cBhvr>
                                        <p:cTn id="26" dur="1000" fill="hold">
                                          <p:stCondLst>
                                            <p:cond delay="0"/>
                                          </p:stCondLst>
                                        </p:cTn>
                                        <p:tgtEl>
                                          <p:spTgt spid="3">
                                            <p:txEl>
                                              <p:pRg st="0" end="0"/>
                                            </p:txEl>
                                          </p:spTgt>
                                        </p:tgtEl>
                                        <p:attrNameLst>
                                          <p:attrName>ppt_y</p:attrName>
                                        </p:attrNameLst>
                                      </p:cBhvr>
                                    </p:anim>
                                    <p:animRot by="21600000">
                                      <p:cBhvr>
                                        <p:cTn id="27"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987136" y="609600"/>
            <a:ext cx="7239000" cy="3700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rgbClr val="C00000"/>
                </a:solidFill>
              </a:rPr>
              <a:t>التشرح:ان الله تعالي بني الكعبة المشرفة اول بيت في هذا الدنيا قال الله تعالي ان اول بيت وضع للناس للذي  ببكة مباركا لذا كل مسلم يحفظها بحياة الروح لأنها قبلة المسلمين حيث يطوف الحجاج حولها سبعة اشواط</a:t>
            </a:r>
            <a:endParaRPr lang="en-US" sz="3200" dirty="0">
              <a:solidFill>
                <a:srgbClr val="C00000"/>
              </a:solidFill>
            </a:endParaRPr>
          </a:p>
        </p:txBody>
      </p:sp>
      <p:sp>
        <p:nvSpPr>
          <p:cNvPr id="5" name="Wave 4"/>
          <p:cNvSpPr/>
          <p:nvPr/>
        </p:nvSpPr>
        <p:spPr>
          <a:xfrm>
            <a:off x="685800" y="3886200"/>
            <a:ext cx="7696200" cy="181605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rgbClr val="002060"/>
                </a:solidFill>
              </a:rPr>
              <a:t>الحاصل:نسأل الله ان يوفقنا الحج المبرورو زيارة بيت الله الحرام</a:t>
            </a:r>
            <a:endParaRPr lang="en-US" sz="3600" dirty="0">
              <a:solidFill>
                <a:srgbClr val="002060"/>
              </a:solidFill>
            </a:endParaRPr>
          </a:p>
        </p:txBody>
      </p:sp>
    </p:spTree>
    <p:extLst>
      <p:ext uri="{BB962C8B-B14F-4D97-AF65-F5344CB8AC3E}">
        <p14:creationId xmlns="" xmlns:p14="http://schemas.microsoft.com/office/powerpoint/2010/main" val="245460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set>
                                      <p:cBhvr>
                                        <p:cTn id="7" dur="455" fill="hold">
                                          <p:stCondLst>
                                            <p:cond delay="0"/>
                                          </p:stCondLst>
                                        </p:cTn>
                                        <p:tgtEl>
                                          <p:spTgt spid="4">
                                            <p:txEl>
                                              <p:pRg st="0" end="0"/>
                                            </p:txEl>
                                          </p:spTgt>
                                        </p:tgtEl>
                                        <p:attrNameLst>
                                          <p:attrName>style.rotation</p:attrName>
                                        </p:attrNameLst>
                                      </p:cBhvr>
                                      <p:to>
                                        <p:strVal val="-45.0"/>
                                      </p:to>
                                    </p:set>
                                    <p:anim calcmode="lin" valueType="num">
                                      <p:cBhvr>
                                        <p:cTn id="8"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Scale>
                                      <p:cBhvr>
                                        <p:cTn id="16"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xEl>
                                              <p:pRg st="0" end="0"/>
                                            </p:txEl>
                                          </p:spTgt>
                                        </p:tgtEl>
                                        <p:attrNameLst>
                                          <p:attrName>ppt_x</p:attrName>
                                          <p:attrName>ppt_y</p:attrName>
                                        </p:attrNameLst>
                                      </p:cBhvr>
                                    </p:animMotion>
                                    <p:animEffect transition="in" filter="fade">
                                      <p:cBhvr>
                                        <p:cTn id="18"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1600200" y="1080655"/>
            <a:ext cx="5791200" cy="10668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dirty="0" smtClean="0">
                <a:solidFill>
                  <a:srgbClr val="FF0000"/>
                </a:solidFill>
              </a:rPr>
              <a:t>التقدير</a:t>
            </a:r>
            <a:endParaRPr lang="en-US" sz="6600" dirty="0">
              <a:solidFill>
                <a:srgbClr val="FF0000"/>
              </a:solidFill>
            </a:endParaRPr>
          </a:p>
        </p:txBody>
      </p:sp>
      <p:sp>
        <p:nvSpPr>
          <p:cNvPr id="5" name="Explosion 2 4"/>
          <p:cNvSpPr/>
          <p:nvPr/>
        </p:nvSpPr>
        <p:spPr>
          <a:xfrm>
            <a:off x="2133600" y="1981200"/>
            <a:ext cx="6477000" cy="1447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rgbClr val="002060"/>
                </a:solidFill>
              </a:rPr>
              <a:t>العمل الزواجي</a:t>
            </a:r>
            <a:endParaRPr lang="en-US" sz="3200" dirty="0">
              <a:solidFill>
                <a:srgbClr val="002060"/>
              </a:solidFill>
            </a:endParaRPr>
          </a:p>
        </p:txBody>
      </p:sp>
      <p:sp>
        <p:nvSpPr>
          <p:cNvPr id="7" name="Wave 6"/>
          <p:cNvSpPr/>
          <p:nvPr/>
        </p:nvSpPr>
        <p:spPr>
          <a:xfrm>
            <a:off x="762000" y="4953000"/>
            <a:ext cx="7772398" cy="914400"/>
          </a:xfrm>
          <a:prstGeom prst="wave">
            <a:avLst>
              <a:gd name="adj1" fmla="val 12500"/>
              <a:gd name="adj2" fmla="val -10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chemeClr val="tx1"/>
                </a:solidFill>
              </a:rPr>
              <a:t>اشرعوا تدريب التشريح زوجيا</a:t>
            </a:r>
            <a:endParaRPr lang="en-US" sz="4800"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200400"/>
            <a:ext cx="9144000" cy="1752600"/>
          </a:xfrm>
          <a:prstGeom prst="rect">
            <a:avLst/>
          </a:prstGeom>
        </p:spPr>
      </p:pic>
    </p:spTree>
    <p:extLst>
      <p:ext uri="{BB962C8B-B14F-4D97-AF65-F5344CB8AC3E}">
        <p14:creationId xmlns="" xmlns:p14="http://schemas.microsoft.com/office/powerpoint/2010/main" val="134458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80">
                                          <p:stCondLst>
                                            <p:cond delay="0"/>
                                          </p:stCondLst>
                                        </p:cTn>
                                        <p:tgtEl>
                                          <p:spTgt spid="5">
                                            <p:txEl>
                                              <p:pRg st="0" end="0"/>
                                            </p:txEl>
                                          </p:spTgt>
                                        </p:tgtEl>
                                      </p:cBhvr>
                                    </p:animEffect>
                                    <p:anim calcmode="lin" valueType="num">
                                      <p:cBhvr>
                                        <p:cTn id="17"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xEl>
                                              <p:pRg st="0" end="0"/>
                                            </p:txEl>
                                          </p:spTgt>
                                        </p:tgtEl>
                                      </p:cBhvr>
                                      <p:to x="100000" y="60000"/>
                                    </p:animScale>
                                    <p:animScale>
                                      <p:cBhvr>
                                        <p:cTn id="23" dur="166" decel="50000">
                                          <p:stCondLst>
                                            <p:cond delay="676"/>
                                          </p:stCondLst>
                                        </p:cTn>
                                        <p:tgtEl>
                                          <p:spTgt spid="5">
                                            <p:txEl>
                                              <p:pRg st="0" end="0"/>
                                            </p:txEl>
                                          </p:spTgt>
                                        </p:tgtEl>
                                      </p:cBhvr>
                                      <p:to x="100000" y="100000"/>
                                    </p:animScale>
                                    <p:animScale>
                                      <p:cBhvr>
                                        <p:cTn id="24" dur="26">
                                          <p:stCondLst>
                                            <p:cond delay="1312"/>
                                          </p:stCondLst>
                                        </p:cTn>
                                        <p:tgtEl>
                                          <p:spTgt spid="5">
                                            <p:txEl>
                                              <p:pRg st="0" end="0"/>
                                            </p:txEl>
                                          </p:spTgt>
                                        </p:tgtEl>
                                      </p:cBhvr>
                                      <p:to x="100000" y="80000"/>
                                    </p:animScale>
                                    <p:animScale>
                                      <p:cBhvr>
                                        <p:cTn id="25" dur="166" decel="50000">
                                          <p:stCondLst>
                                            <p:cond delay="1338"/>
                                          </p:stCondLst>
                                        </p:cTn>
                                        <p:tgtEl>
                                          <p:spTgt spid="5">
                                            <p:txEl>
                                              <p:pRg st="0" end="0"/>
                                            </p:txEl>
                                          </p:spTgt>
                                        </p:tgtEl>
                                      </p:cBhvr>
                                      <p:to x="100000" y="100000"/>
                                    </p:animScale>
                                    <p:animScale>
                                      <p:cBhvr>
                                        <p:cTn id="26" dur="26">
                                          <p:stCondLst>
                                            <p:cond delay="1642"/>
                                          </p:stCondLst>
                                        </p:cTn>
                                        <p:tgtEl>
                                          <p:spTgt spid="5">
                                            <p:txEl>
                                              <p:pRg st="0" end="0"/>
                                            </p:txEl>
                                          </p:spTgt>
                                        </p:tgtEl>
                                      </p:cBhvr>
                                      <p:to x="100000" y="90000"/>
                                    </p:animScale>
                                    <p:animScale>
                                      <p:cBhvr>
                                        <p:cTn id="27" dur="166" decel="50000">
                                          <p:stCondLst>
                                            <p:cond delay="1668"/>
                                          </p:stCondLst>
                                        </p:cTn>
                                        <p:tgtEl>
                                          <p:spTgt spid="5">
                                            <p:txEl>
                                              <p:pRg st="0" end="0"/>
                                            </p:txEl>
                                          </p:spTgt>
                                        </p:tgtEl>
                                      </p:cBhvr>
                                      <p:to x="100000" y="100000"/>
                                    </p:animScale>
                                    <p:animScale>
                                      <p:cBhvr>
                                        <p:cTn id="28" dur="26">
                                          <p:stCondLst>
                                            <p:cond delay="1808"/>
                                          </p:stCondLst>
                                        </p:cTn>
                                        <p:tgtEl>
                                          <p:spTgt spid="5">
                                            <p:txEl>
                                              <p:pRg st="0" end="0"/>
                                            </p:txEl>
                                          </p:spTgt>
                                        </p:tgtEl>
                                      </p:cBhvr>
                                      <p:to x="100000" y="95000"/>
                                    </p:animScale>
                                    <p:animScale>
                                      <p:cBhvr>
                                        <p:cTn id="29" dur="166" decel="50000">
                                          <p:stCondLst>
                                            <p:cond delay="1834"/>
                                          </p:stCondLst>
                                        </p:cTn>
                                        <p:tgtEl>
                                          <p:spTgt spid="5">
                                            <p:txEl>
                                              <p:pRg st="0" end="0"/>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p:cTn id="3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ppt_w</p:attrName>
                                        </p:attrNameLst>
                                      </p:cBhvr>
                                      <p:tavLst>
                                        <p:tav tm="0">
                                          <p:val>
                                            <p:fltVal val="0"/>
                                          </p:val>
                                        </p:tav>
                                        <p:tav tm="100000">
                                          <p:val>
                                            <p:strVal val="#ppt_w"/>
                                          </p:val>
                                        </p:tav>
                                      </p:tavLst>
                                    </p:anim>
                                    <p:anim calcmode="lin" valueType="num">
                                      <p:cBhvr>
                                        <p:cTn id="43" dur="1000" fill="hold"/>
                                        <p:tgtEl>
                                          <p:spTgt spid="2"/>
                                        </p:tgtEl>
                                        <p:attrNameLst>
                                          <p:attrName>ppt_h</p:attrName>
                                        </p:attrNameLst>
                                      </p:cBhvr>
                                      <p:tavLst>
                                        <p:tav tm="0">
                                          <p:val>
                                            <p:fltVal val="0"/>
                                          </p:val>
                                        </p:tav>
                                        <p:tav tm="100000">
                                          <p:val>
                                            <p:strVal val="#ppt_h"/>
                                          </p:val>
                                        </p:tav>
                                      </p:tavLst>
                                    </p:anim>
                                    <p:anim calcmode="lin" valueType="num">
                                      <p:cBhvr>
                                        <p:cTn id="4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858982" y="651164"/>
            <a:ext cx="7467600" cy="1905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rgbClr val="0070C0"/>
                </a:solidFill>
              </a:rPr>
              <a:t>الواجب المنزلي</a:t>
            </a:r>
            <a:endParaRPr lang="en-US" sz="3600" dirty="0">
              <a:solidFill>
                <a:srgbClr val="0070C0"/>
              </a:solidFill>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2000" y="2057400"/>
            <a:ext cx="7564582" cy="3124200"/>
          </a:xfrm>
          <a:prstGeom prst="rect">
            <a:avLst/>
          </a:prstGeom>
        </p:spPr>
      </p:pic>
      <p:sp>
        <p:nvSpPr>
          <p:cNvPr id="6" name="Wave 5"/>
          <p:cNvSpPr/>
          <p:nvPr/>
        </p:nvSpPr>
        <p:spPr>
          <a:xfrm>
            <a:off x="685800" y="5029200"/>
            <a:ext cx="7772400"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dirty="0" smtClean="0">
                <a:solidFill>
                  <a:srgbClr val="C00000"/>
                </a:solidFill>
              </a:rPr>
              <a:t>احفظوا التشريح جيدا</a:t>
            </a:r>
            <a:endParaRPr lang="en-US" sz="5400" dirty="0">
              <a:solidFill>
                <a:srgbClr val="C00000"/>
              </a:solidFill>
            </a:endParaRPr>
          </a:p>
        </p:txBody>
      </p:sp>
    </p:spTree>
    <p:extLst>
      <p:ext uri="{BB962C8B-B14F-4D97-AF65-F5344CB8AC3E}">
        <p14:creationId xmlns="" xmlns:p14="http://schemas.microsoft.com/office/powerpoint/2010/main" val="321698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000"/>
                                        <p:tgtEl>
                                          <p:spTgt spid="6">
                                            <p:txEl>
                                              <p:pRg st="0" end="0"/>
                                            </p:txEl>
                                          </p:spTgt>
                                        </p:tgtEl>
                                      </p:cBhvr>
                                    </p:animEffect>
                                    <p:anim calcmode="lin" valueType="num">
                                      <p:cBhvr>
                                        <p:cTn id="25" dur="20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6">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135</TotalTime>
  <Words>173</Words>
  <Application>Microsoft Office PowerPoint</Application>
  <PresentationFormat>On-screen Show (4:3)</PresentationFormat>
  <Paragraphs>34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Couture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Mc</cp:lastModifiedBy>
  <cp:revision>21</cp:revision>
  <dcterms:created xsi:type="dcterms:W3CDTF">2018-03-10T12:49:13Z</dcterms:created>
  <dcterms:modified xsi:type="dcterms:W3CDTF">2019-11-03T14:52:29Z</dcterms:modified>
</cp:coreProperties>
</file>