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AE52-3D42-4BF4-9990-B78045871C2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78F9-5ADD-4731-9E8E-75A4B3D38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AE52-3D42-4BF4-9990-B78045871C2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78F9-5ADD-4731-9E8E-75A4B3D38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0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AE52-3D42-4BF4-9990-B78045871C2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78F9-5ADD-4731-9E8E-75A4B3D38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8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AE52-3D42-4BF4-9990-B78045871C2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78F9-5ADD-4731-9E8E-75A4B3D38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7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AE52-3D42-4BF4-9990-B78045871C2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78F9-5ADD-4731-9E8E-75A4B3D38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AE52-3D42-4BF4-9990-B78045871C2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78F9-5ADD-4731-9E8E-75A4B3D38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8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AE52-3D42-4BF4-9990-B78045871C2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78F9-5ADD-4731-9E8E-75A4B3D38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3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AE52-3D42-4BF4-9990-B78045871C2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78F9-5ADD-4731-9E8E-75A4B3D38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AE52-3D42-4BF4-9990-B78045871C2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78F9-5ADD-4731-9E8E-75A4B3D38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AE52-3D42-4BF4-9990-B78045871C2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78F9-5ADD-4731-9E8E-75A4B3D38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2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AE52-3D42-4BF4-9990-B78045871C2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78F9-5ADD-4731-9E8E-75A4B3D38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0AE52-3D42-4BF4-9990-B78045871C2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78F9-5ADD-4731-9E8E-75A4B3D38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holanathswar@yahoo.com" TargetMode="External"/><Relationship Id="rId2" Type="http://schemas.openxmlformats.org/officeDocument/2006/relationships/hyperlink" Target="mailto:bholanathwar2012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016000" y="2819401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4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4910"/>
            <a:ext cx="10515600" cy="8728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গোলতলী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দওয়ার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018" y="1864014"/>
            <a:ext cx="7364437" cy="43513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গোলতলী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বার্ণারের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ষ্টান্ডের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তারজালীতে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থার্মোমিটার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থিসল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ফানেলের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থিসল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ফানেলের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46" y="1825625"/>
            <a:ext cx="285574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ight Arrow 2"/>
          <p:cNvSpPr/>
          <p:nvPr/>
        </p:nvSpPr>
        <p:spPr>
          <a:xfrm>
            <a:off x="8368145" y="5115339"/>
            <a:ext cx="808383" cy="22528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672945" y="2862469"/>
            <a:ext cx="808383" cy="22528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9696625" y="1959851"/>
            <a:ext cx="808383" cy="22528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171632">
            <a:off x="9458615" y="4208485"/>
            <a:ext cx="1059118" cy="23667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3" grpId="0" uiExpand="1" animBg="1"/>
      <p:bldP spid="7" grpId="0" uiExpand="1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745"/>
            <a:ext cx="10515600" cy="103909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কনিক্যাল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ফ্লাক্সে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1828800"/>
            <a:ext cx="3643745" cy="407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769" y="1825626"/>
            <a:ext cx="51816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কনিক্যাল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ফ্লাক্সকে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ওয়াটারবাথে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১০০</a:t>
            </a:r>
            <a:r>
              <a:rPr lang="en-US" sz="36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সে.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040" y="1108364"/>
            <a:ext cx="10515600" cy="105337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পোর্সেলিন</a:t>
            </a:r>
            <a:r>
              <a:rPr lang="en-US" dirty="0" smtClean="0"/>
              <a:t> </a:t>
            </a:r>
            <a:r>
              <a:rPr lang="en-US" dirty="0" err="1" smtClean="0"/>
              <a:t>বাটিতে</a:t>
            </a:r>
            <a:r>
              <a:rPr lang="en-US" dirty="0" smtClean="0"/>
              <a:t> </a:t>
            </a:r>
            <a:r>
              <a:rPr lang="en-US" dirty="0" err="1" smtClean="0"/>
              <a:t>তাপ</a:t>
            </a:r>
            <a:r>
              <a:rPr lang="en-US" dirty="0" smtClean="0"/>
              <a:t> </a:t>
            </a:r>
            <a:r>
              <a:rPr lang="en-US" dirty="0" err="1" smtClean="0"/>
              <a:t>দেওয়ার</a:t>
            </a:r>
            <a:r>
              <a:rPr lang="en-US" dirty="0" smtClean="0"/>
              <a:t> </a:t>
            </a:r>
            <a:r>
              <a:rPr lang="en-US" dirty="0" err="1" smtClean="0"/>
              <a:t>কৌশল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491" y="2479963"/>
            <a:ext cx="10162309" cy="36969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বুনসেন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বার্ণারের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তারজালী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ত্রিপদী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ষ্টান্ডের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পোর্সেলিন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বাটিতে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জারন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নমুনাকে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পোর্সেলির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পোর্সেলিন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বাটিতে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5236"/>
            <a:ext cx="10515600" cy="873270"/>
          </a:xfrm>
        </p:spPr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2782" y="2770909"/>
            <a:ext cx="10515600" cy="29488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বিকারে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গোলতলী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ফ্লাক্সে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সর্তকতা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9" y="1163782"/>
            <a:ext cx="10515600" cy="9286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17273"/>
            <a:ext cx="10515600" cy="196734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টেষ্টটিউব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বিকারে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5018"/>
            <a:ext cx="10515600" cy="10256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4498"/>
            <a:ext cx="10515600" cy="313430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টেষ্টটিউবে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তারজালী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সর্তকতা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4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00B05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472" y="2457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</a:rPr>
              <a:t>ধন্যবাদ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70400" y="1828801"/>
            <a:ext cx="7213600" cy="4343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ভোলানাথ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অভয়নগর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সেলফোন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01717235409</a:t>
            </a:r>
          </a:p>
          <a:p>
            <a:pPr marL="0" indent="0">
              <a:buNone/>
            </a:pPr>
            <a:r>
              <a:rPr lang="en-US" sz="2400" dirty="0" smtClean="0"/>
              <a:t>E-mail – </a:t>
            </a:r>
            <a:r>
              <a:rPr lang="en-US" sz="2400" dirty="0" smtClean="0">
                <a:hlinkClick r:id="rId2"/>
              </a:rPr>
              <a:t>bholanathwar2012@gmail.com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</a:t>
            </a:r>
            <a:r>
              <a:rPr lang="en-US" sz="2400" dirty="0" smtClean="0">
                <a:hlinkClick r:id="rId3"/>
              </a:rPr>
              <a:t>bholanathswar@yahoo.com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3556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82463"/>
            <a:ext cx="10972800" cy="1143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808025"/>
            <a:ext cx="10972800" cy="4525963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     /       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/ 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২০১৯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2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6" t="51256" r="34042" b="20918"/>
          <a:stretch/>
        </p:blipFill>
        <p:spPr>
          <a:xfrm>
            <a:off x="8375374" y="2411896"/>
            <a:ext cx="2809462" cy="2968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0" t="41353" r="14444" b="15362"/>
          <a:stretch/>
        </p:blipFill>
        <p:spPr>
          <a:xfrm>
            <a:off x="4638261" y="2411896"/>
            <a:ext cx="2557670" cy="29684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8626" y="2411896"/>
            <a:ext cx="2690192" cy="2968488"/>
            <a:chOff x="2941982" y="1113182"/>
            <a:chExt cx="2690192" cy="29684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2" t="44444" r="29388" b="26184"/>
            <a:stretch/>
          </p:blipFill>
          <p:spPr>
            <a:xfrm>
              <a:off x="2941982" y="1113182"/>
              <a:ext cx="2690192" cy="2968488"/>
            </a:xfrm>
            <a:prstGeom prst="rect">
              <a:avLst/>
            </a:prstGeom>
            <a:effectLst>
              <a:glow>
                <a:schemeClr val="accent1">
                  <a:alpha val="40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763617" y="2981739"/>
              <a:ext cx="1702075" cy="8348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13043" y="1126435"/>
            <a:ext cx="4716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ছবিতে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হচ্ছে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16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  <a:ln w="76200">
            <a:solidFill>
              <a:schemeClr val="accent5">
                <a:lumMod val="40000"/>
                <a:lumOff val="60000"/>
              </a:schemeClr>
            </a:solidFill>
          </a:ln>
          <a:scene3d>
            <a:camera prst="perspectiveRelaxedModerately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3562985"/>
            <a:ext cx="10515600" cy="1831975"/>
          </a:xfrm>
          <a:solidFill>
            <a:srgbClr val="00B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144059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3214158"/>
            <a:ext cx="10515600" cy="2390775"/>
          </a:xfrm>
          <a:solidFill>
            <a:schemeClr val="accent5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ল্যবরেটরিতে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যন্ত্রপাতিতে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কাচপাত্রে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সর্তকতা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টেষ্টটিউবে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428" y="2366525"/>
            <a:ext cx="3910818" cy="29690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816990" y="2996419"/>
            <a:ext cx="2321169" cy="6752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85870" y="2780989"/>
            <a:ext cx="3334043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হোল্ডার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45</a:t>
            </a:r>
            <a:r>
              <a:rPr lang="en-US" sz="32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0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699804" y="4058261"/>
            <a:ext cx="953087" cy="52050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729" y="2795327"/>
            <a:ext cx="3334043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বার্ণারের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কন্ট্রোল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9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833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809" y="4287470"/>
            <a:ext cx="10515600" cy="9175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তির্যকভাবে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7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41218" y="1811770"/>
            <a:ext cx="51816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বিকারকে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শুস্ক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ত্রিপদি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ষ্টান্ডের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তারজালি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বার্ণার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ল্যাম্প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বিকারকে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রুমাল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তারজালির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69" y="1700933"/>
            <a:ext cx="4507522" cy="4351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54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397</Words>
  <Application>Microsoft Office PowerPoint</Application>
  <PresentationFormat>Custom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সবাইকে স্বাগতম</vt:lpstr>
      <vt:lpstr>শিক্ষক পরিচিতি</vt:lpstr>
      <vt:lpstr>বিষয় পরিচিতি</vt:lpstr>
      <vt:lpstr>PowerPoint Presentation</vt:lpstr>
      <vt:lpstr>পাঠ শিরোনাম</vt:lpstr>
      <vt:lpstr>শিখন ফল</vt:lpstr>
      <vt:lpstr>টেষ্টটিউবে তাপ দেওয়ার কৌশল</vt:lpstr>
      <vt:lpstr>একক কাজ</vt:lpstr>
      <vt:lpstr>বিকারে তাপ দেওয়ার কৌশল</vt:lpstr>
      <vt:lpstr>গোলতলী ফ্লাক্সে তাপ দওয়ার কৌশল</vt:lpstr>
      <vt:lpstr>কনিক্যাল ফ্লাক্সে তাপ দেওয়ার কৌশল</vt:lpstr>
      <vt:lpstr>পোর্সেলিন বাটিতে তাপ দেওয়ার কৌশল</vt:lpstr>
      <vt:lpstr>দলীয় কাজ</vt:lpstr>
      <vt:lpstr>বাড়ির কাজ</vt:lpstr>
      <vt:lpstr>মূল্যায়ন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2019-04-29T04:28:12Z</dcterms:created>
  <dcterms:modified xsi:type="dcterms:W3CDTF">2019-11-03T06:25:16Z</dcterms:modified>
</cp:coreProperties>
</file>