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76" r:id="rId14"/>
    <p:sldId id="277" r:id="rId15"/>
    <p:sldId id="278" r:id="rId16"/>
    <p:sldId id="279" r:id="rId17"/>
    <p:sldId id="268" r:id="rId18"/>
    <p:sldId id="269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88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62F4-AEF1-49D2-972B-15323DCC9738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95B1-7B0F-43F3-93FE-611E3355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0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62F4-AEF1-49D2-972B-15323DCC9738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95B1-7B0F-43F3-93FE-611E3355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5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62F4-AEF1-49D2-972B-15323DCC9738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95B1-7B0F-43F3-93FE-611E3355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1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62F4-AEF1-49D2-972B-15323DCC9738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95B1-7B0F-43F3-93FE-611E3355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63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62F4-AEF1-49D2-972B-15323DCC9738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95B1-7B0F-43F3-93FE-611E3355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0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62F4-AEF1-49D2-972B-15323DCC9738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95B1-7B0F-43F3-93FE-611E3355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5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62F4-AEF1-49D2-972B-15323DCC9738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95B1-7B0F-43F3-93FE-611E3355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3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62F4-AEF1-49D2-972B-15323DCC9738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95B1-7B0F-43F3-93FE-611E3355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6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62F4-AEF1-49D2-972B-15323DCC9738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95B1-7B0F-43F3-93FE-611E3355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5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62F4-AEF1-49D2-972B-15323DCC9738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95B1-7B0F-43F3-93FE-611E3355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62F4-AEF1-49D2-972B-15323DCC9738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95B1-7B0F-43F3-93FE-611E3355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5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762F4-AEF1-49D2-972B-15323DCC9738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695B1-7B0F-43F3-93FE-611E3355C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7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67528" y="670636"/>
            <a:ext cx="5456943" cy="7694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1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161" y="1785407"/>
            <a:ext cx="6618962" cy="41305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0687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1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89251" y="6035652"/>
            <a:ext cx="869149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বুজব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86659" y="1103568"/>
            <a:ext cx="971741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রতন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8618" y="6186544"/>
            <a:ext cx="1701107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 -সম্পদ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8558" y="6032760"/>
            <a:ext cx="941283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2830" y="91712"/>
            <a:ext cx="136608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 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8558" y="1103569"/>
            <a:ext cx="825867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5044" y="1103568"/>
            <a:ext cx="1043876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নয়ন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436" y="4280452"/>
            <a:ext cx="3376069" cy="190609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43" y="4240088"/>
            <a:ext cx="3209551" cy="17926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370" y="4311762"/>
            <a:ext cx="3365459" cy="17436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9287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69895 -0.3659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48" y="-1831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66028 -0.3701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21" y="-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3 0.10463 L 0.29844 -0.3629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7" y="-2338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-0.02454 L 0.32644 -0.3780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85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32383 -0.3629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-1814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0.31563 -0.3659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-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1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00291" y="416475"/>
            <a:ext cx="2558714" cy="76944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151" y="1459497"/>
            <a:ext cx="7208955" cy="4055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93476" y="5800974"/>
            <a:ext cx="7931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মুদব, নয়ন, রতন- শব্দগুলো দিয়ে বাক্য তৈরি কর।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15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37560" y="371063"/>
            <a:ext cx="1558440" cy="7694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1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3629" y="1243160"/>
            <a:ext cx="2153154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5111" y="5089425"/>
            <a:ext cx="5267789" cy="107721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সার্থক জনম আমার জন্মেছি এই দেশে ।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সার্থক জনম, মা গো, তোমায় ভালবেসে।।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704" y="2515368"/>
            <a:ext cx="3538617" cy="23769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5" y="2515368"/>
            <a:ext cx="3525329" cy="23620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323" y="2515368"/>
            <a:ext cx="3613389" cy="23470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53339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1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1" y="4590078"/>
            <a:ext cx="67453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 নে তোর ধন রতন আছে কি না রানির মতন,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 জানি আমার অঙ্গ জুড়ায় তোমার ছায়ায় এসে।।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108" y="1410456"/>
            <a:ext cx="3611839" cy="251218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09" y="1410456"/>
            <a:ext cx="3669712" cy="251218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134" y="1410456"/>
            <a:ext cx="3573908" cy="251218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2689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76488" y="4526413"/>
            <a:ext cx="6391493" cy="107721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বনেতে জানি নে ফুল গন্ধে এমন করে আকুল,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গগণে ওঠে রে চাঁদ এমন হাসি হেসে।।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1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73" y="1408248"/>
            <a:ext cx="3803374" cy="27412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" y="1408248"/>
            <a:ext cx="3776089" cy="274120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279" y="1408248"/>
            <a:ext cx="3636034" cy="27412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9370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20666" y="4436211"/>
            <a:ext cx="6785832" cy="107721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আঁখি মেলে তোমার আলো প্রথম আমার চোখ জুড়ালো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ওই আলোতে নয়ন রেখে মুদব নয়ন শেষে।।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1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018" y="1302400"/>
            <a:ext cx="3784464" cy="262023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88" y="1302401"/>
            <a:ext cx="3922359" cy="262023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653" y="1302402"/>
            <a:ext cx="3644304" cy="262023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94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1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2809" y="561308"/>
            <a:ext cx="2106667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দলগত কাজ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77" y="1452507"/>
            <a:ext cx="7024329" cy="393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1273711" y="5635647"/>
            <a:ext cx="10449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জন্মভূমির প্রতি কবির গভীর মমত্ববোধ ‘জন্মভূমি’ কবিতার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আলোকে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03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1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8603" y="655093"/>
            <a:ext cx="1157689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2161" y="1661491"/>
            <a:ext cx="3599062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কবির মন আকুল হয় কীসে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5799" y="2480244"/>
            <a:ext cx="1848583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চাঁদের আলোয়</a:t>
            </a:r>
            <a:endParaRPr lang="bn-I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4180" y="2487054"/>
            <a:ext cx="1604927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ফুলের গন্ধে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6076" y="3009755"/>
            <a:ext cx="1915909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গাছের ছায়ায়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42966" y="3063353"/>
            <a:ext cx="2218877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জন্মভূমির আলোয়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4857" y="3601258"/>
            <a:ext cx="5878532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সার্থক জনম আমার বলতে কবি কী বুঝিয়েছেন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0796" y="4324398"/>
            <a:ext cx="2329484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জন্মের সার্থকতাকে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1877" y="4341592"/>
            <a:ext cx="2669320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জন্মের প্রাসঙ্গিকতাকে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40796" y="4911160"/>
            <a:ext cx="2475358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জন্মের মূল কারণকে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26516" y="4974190"/>
            <a:ext cx="2231701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ঘ.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জন্মের ইতিহাসকে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Half Frame 15"/>
          <p:cNvSpPr/>
          <p:nvPr/>
        </p:nvSpPr>
        <p:spPr>
          <a:xfrm rot="11939473">
            <a:off x="6753010" y="2199635"/>
            <a:ext cx="456274" cy="710369"/>
          </a:xfrm>
          <a:prstGeom prst="halfFrame">
            <a:avLst>
              <a:gd name="adj1" fmla="val 20573"/>
              <a:gd name="adj2" fmla="val 2001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1939473">
            <a:off x="3587939" y="3924763"/>
            <a:ext cx="456274" cy="710369"/>
          </a:xfrm>
          <a:prstGeom prst="halfFrame">
            <a:avLst>
              <a:gd name="adj1" fmla="val 20573"/>
              <a:gd name="adj2" fmla="val 2001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6433366" y="4822380"/>
            <a:ext cx="609600" cy="766539"/>
          </a:xfrm>
          <a:prstGeom prst="mathMultiply">
            <a:avLst>
              <a:gd name="adj1" fmla="val 293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6417806" y="4131510"/>
            <a:ext cx="609600" cy="766539"/>
          </a:xfrm>
          <a:prstGeom prst="mathMultiply">
            <a:avLst>
              <a:gd name="adj1" fmla="val 293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3484771" y="4741271"/>
            <a:ext cx="609600" cy="766539"/>
          </a:xfrm>
          <a:prstGeom prst="mathMultiply">
            <a:avLst>
              <a:gd name="adj1" fmla="val 293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6644297" y="2886712"/>
            <a:ext cx="609600" cy="766539"/>
          </a:xfrm>
          <a:prstGeom prst="mathMultiply">
            <a:avLst>
              <a:gd name="adj1" fmla="val 293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3351119" y="2911312"/>
            <a:ext cx="609600" cy="766539"/>
          </a:xfrm>
          <a:prstGeom prst="mathMultiply">
            <a:avLst>
              <a:gd name="adj1" fmla="val 293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3281247" y="2301233"/>
            <a:ext cx="609600" cy="766539"/>
          </a:xfrm>
          <a:prstGeom prst="mathMultiply">
            <a:avLst>
              <a:gd name="adj1" fmla="val 293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15058" y="454546"/>
            <a:ext cx="2252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70504" y="454545"/>
            <a:ext cx="2579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95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2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3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4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5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4" grpId="1"/>
      <p:bldP spid="24" grpId="2"/>
      <p:bldP spid="24" grpId="3"/>
      <p:bldP spid="24" grpId="4"/>
      <p:bldP spid="24" grpId="5"/>
      <p:bldP spid="25" grpId="0"/>
      <p:bldP spid="2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1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5009" y="662611"/>
            <a:ext cx="1362874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মূল্যায়ন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4453" y="1403270"/>
            <a:ext cx="4931158" cy="52322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‘জন্মভূমি’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কবিতায় গুরুত্বপূর্ণ দিক হচ্ছে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10011" y="2136481"/>
            <a:ext cx="2141933" cy="52322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দেশের মানুষ 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0338" y="4653853"/>
            <a:ext cx="1492716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ii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4823" y="5257772"/>
            <a:ext cx="1454244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0338" y="5257772"/>
            <a:ext cx="1850186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,ii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52800" y="4653853"/>
            <a:ext cx="1478290" cy="52322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10011" y="2788050"/>
            <a:ext cx="2916669" cy="52322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জন্মভূমির প্রকৃতি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7675" y="3418992"/>
            <a:ext cx="2395207" cy="52322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iii.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গভীর দেশপ্রেম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7675" y="4090284"/>
            <a:ext cx="2751074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-110836" y="0"/>
            <a:ext cx="12302835" cy="6968835"/>
          </a:xfrm>
          <a:prstGeom prst="frame">
            <a:avLst>
              <a:gd name="adj1" fmla="val 2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2321532">
            <a:off x="7271090" y="4963834"/>
            <a:ext cx="447662" cy="652725"/>
          </a:xfrm>
          <a:prstGeom prst="halfFrame">
            <a:avLst>
              <a:gd name="adj1" fmla="val 21239"/>
              <a:gd name="adj2" fmla="val 183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7100549" y="4479979"/>
            <a:ext cx="715617" cy="77779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2686888" y="4462383"/>
            <a:ext cx="795211" cy="795389"/>
          </a:xfrm>
          <a:prstGeom prst="mathMultiply">
            <a:avLst>
              <a:gd name="adj1" fmla="val 206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2802021" y="5097193"/>
            <a:ext cx="749596" cy="73839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15058" y="454546"/>
            <a:ext cx="2252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70504" y="454545"/>
            <a:ext cx="2579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2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/>
      <p:bldP spid="20" grpId="1"/>
      <p:bldP spid="20" grpId="2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1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4049" y="5897813"/>
            <a:ext cx="8640507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জন্মভূমি সম্পর্কে দশ বাক্যের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অনুচ্ছেদ লিখে আনবে।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7398" y="386390"/>
            <a:ext cx="2177199" cy="76944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81" y="1542220"/>
            <a:ext cx="6712228" cy="403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71935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1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240" y="3480180"/>
            <a:ext cx="6874254" cy="2677656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সেলিনা আক্তার 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কাপাসিয়া সরকারি পাইলট উচ্চ বিদ্যালয়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কাপাসিয়া, গাজীপুর।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নং: ০১৭২২৪২৬০৮৯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 নং: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selinaakterkphs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89@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gmail.com</a:t>
            </a:r>
            <a:endParaRPr lang="b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3461" y="585928"/>
            <a:ext cx="1675459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26" y="1355369"/>
            <a:ext cx="1771298" cy="20379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8651492" y="3429000"/>
            <a:ext cx="2236510" cy="181588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ষষ্ঠ শ্রেণি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 ৫০ মিনিট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 ০০/০০/০০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492" y="1268504"/>
            <a:ext cx="1862187" cy="21248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65264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1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4208" y="637692"/>
            <a:ext cx="2877711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সবাইকে ধন্যবাদ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50" y="1762538"/>
            <a:ext cx="7286625" cy="42651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3658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1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454" y="454236"/>
            <a:ext cx="367314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7740" y="5372230"/>
            <a:ext cx="1909497" cy="707886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বুঝলে?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10" y="1616358"/>
            <a:ext cx="5335134" cy="327328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575" y="1616359"/>
            <a:ext cx="5062330" cy="327328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7520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1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1060" y="824603"/>
            <a:ext cx="1184940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6350" y="1612439"/>
            <a:ext cx="1656223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646" y="1710749"/>
            <a:ext cx="3218414" cy="37093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2190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84406"/>
            <a:ext cx="12192000" cy="6858000"/>
          </a:xfrm>
          <a:prstGeom prst="frame">
            <a:avLst>
              <a:gd name="adj1" fmla="val 71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9607" y="673690"/>
            <a:ext cx="1595309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6406" y="3046514"/>
            <a:ext cx="7978466" cy="181588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 শুদ্ধভাবে আবৃত্তি করতে পারবে।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বুঝে বাক্য তৈরি করতে পারবে।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জন্মভূমির প্রতি কবির গভীর মমত্ববোধ ‘জন্মভূমি’ কবিতার আলোকে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6406" y="2056213"/>
            <a:ext cx="3078087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06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1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2330" y="3544293"/>
            <a:ext cx="920445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1150" y="3544292"/>
            <a:ext cx="902811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বাবা-মা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48312" y="3544291"/>
            <a:ext cx="108876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রচনাবলী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54640" y="3544291"/>
            <a:ext cx="582211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2100" y="4544057"/>
            <a:ext cx="2148345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১৮৬১ খ্রি (২৫ বৈশাখ</a:t>
            </a:r>
          </a:p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১২৬৮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81803" y="3544292"/>
            <a:ext cx="620683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24104" y="4548792"/>
            <a:ext cx="2335896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কলকাতার জোড়াসাঁকো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06914" y="4548792"/>
            <a:ext cx="2013693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দেবেন্দ্রনাথ ঠাকুর ও</a:t>
            </a:r>
          </a:p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সারদা দেবী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76966" y="4548793"/>
            <a:ext cx="2643428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গ্রন্থ: বলাকা ,সোনার তরী,</a:t>
            </a:r>
          </a:p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গীতাঞ্জলী উপন্যাস:গোরা,</a:t>
            </a:r>
          </a:p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শেষের কবিতা, যোগাযোগ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87363" y="623565"/>
            <a:ext cx="2217274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187411" y="4544056"/>
            <a:ext cx="1815896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১৯৪১ খ্রি: (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২২শে</a:t>
            </a:r>
            <a:endPara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শ্রাবণ,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১৩৪৮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03" y="531271"/>
            <a:ext cx="2762250" cy="265252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2867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21" grpId="0" animBg="1"/>
      <p:bldP spid="30" grpId="0" animBg="1"/>
      <p:bldP spid="31" grpId="0" animBg="1"/>
      <p:bldP spid="32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1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6717" y="777922"/>
            <a:ext cx="2093843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463" y="2615486"/>
            <a:ext cx="6524543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ঠাকুর কত খ্রিস্টাব্দে জন্মগ্রহণ করেন?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9560" y="3516519"/>
            <a:ext cx="7531229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 বাংলা সাহিত্যে  কী নামে পরিচিত?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463" y="4354746"/>
            <a:ext cx="5716630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রবীন্দ্রনাথ ঠাকুরের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রচনার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 লিখ।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84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1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1433" y="734605"/>
            <a:ext cx="1960793" cy="7694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আর্দশ পাঠ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38" y="1948068"/>
            <a:ext cx="6453810" cy="3936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5600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1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3059" y="508679"/>
            <a:ext cx="1787537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891" y="1476903"/>
            <a:ext cx="7049875" cy="461462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4531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417</Words>
  <Application>Microsoft Office PowerPoint</Application>
  <PresentationFormat>Widescreen</PresentationFormat>
  <Paragraphs>93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RISHA-COMPUTER</dc:creator>
  <cp:lastModifiedBy>RISHA-COMPUTER</cp:lastModifiedBy>
  <cp:revision>46</cp:revision>
  <dcterms:created xsi:type="dcterms:W3CDTF">2019-11-02T14:11:15Z</dcterms:created>
  <dcterms:modified xsi:type="dcterms:W3CDTF">2019-11-03T07:45:13Z</dcterms:modified>
</cp:coreProperties>
</file>