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8" r:id="rId6"/>
    <p:sldId id="263" r:id="rId7"/>
    <p:sldId id="264" r:id="rId8"/>
    <p:sldId id="265" r:id="rId9"/>
    <p:sldId id="274" r:id="rId10"/>
    <p:sldId id="271" r:id="rId11"/>
    <p:sldId id="273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1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588B-43DC-4028-9771-20C86034522D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3B49-4BEE-4F77-902D-7C21C2CD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84548_347531368664387_8274213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9818"/>
            <a:ext cx="8229600" cy="614908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099"/>
            <a:ext cx="6780213" cy="9815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79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534400" cy="61722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48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চতুর্ভুজ কী?</a:t>
            </a:r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 কোন ৩টি 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চতুর্ভুজের নাম বল।</a:t>
            </a:r>
            <a:r>
              <a:rPr lang="bn-BD" sz="48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83741" y="13716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168" y="457200"/>
            <a:ext cx="7848600" cy="58674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72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72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 সহ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আয়তক্ষেত্র এবং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 দাও।</a:t>
            </a:r>
            <a:b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92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6774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44285"/>
            <a:ext cx="6268112" cy="50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57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09600"/>
            <a:ext cx="3284756" cy="57583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403" y="1355724"/>
            <a:ext cx="7353300" cy="4810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22912" y="1355724"/>
            <a:ext cx="76200" cy="481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20000"/>
          <a:stretch/>
        </p:blipFill>
        <p:spPr>
          <a:xfrm>
            <a:off x="1859085" y="1496649"/>
            <a:ext cx="2368717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1219199" y="4564819"/>
            <a:ext cx="3276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কংশনগর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azad3776@gmail.com</a:t>
            </a:r>
            <a:endParaRPr lang="bn-IN" dirty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68872094"/>
              </p:ext>
            </p:extLst>
          </p:nvPr>
        </p:nvGraphicFramePr>
        <p:xfrm>
          <a:off x="5715000" y="1355725"/>
          <a:ext cx="1889350" cy="254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4" imgW="6727320" imgH="8673480" progId="">
                  <p:embed/>
                </p:oleObj>
              </mc:Choice>
              <mc:Fallback>
                <p:oleObj name="Acrobat Document" r:id="rId4" imgW="6727320" imgH="86734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355725"/>
                        <a:ext cx="1889350" cy="25484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518514" y="4163649"/>
            <a:ext cx="22538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IN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38200"/>
            <a:ext cx="8534400" cy="198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-1612i3\Desktop\Early married\metal-gemotery-box-set_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352800"/>
            <a:ext cx="6019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587" y="233516"/>
            <a:ext cx="8001000" cy="571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চতুর্ভূজ কী  তা বলতে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চতুর্ভুজের প্রকারভেদ উল্লেখ করতে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বিভিন্ন প্রকার চতুর্ভূজ অংকন করতে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চতুর্ভূজের বর্ণনা দিতে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587" y="381000"/>
            <a:ext cx="7696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 rot="16200000">
            <a:off x="5334000" y="3048000"/>
            <a:ext cx="58674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চতুর্ভুজ ৫ প্রকার</a:t>
            </a:r>
            <a:r>
              <a:rPr lang="bn-BD" sz="360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smtClean="0">
                <a:solidFill>
                  <a:srgbClr val="0066FF"/>
                </a:solidFill>
              </a:rPr>
              <a:t/>
            </a:r>
            <a:br>
              <a:rPr lang="en-US" sz="3600" smtClean="0">
                <a:solidFill>
                  <a:srgbClr val="0066FF"/>
                </a:solidFill>
              </a:rPr>
            </a:br>
            <a:endParaRPr lang="en-US" sz="3600" dirty="0">
              <a:solidFill>
                <a:srgbClr val="0066FF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34613" y="361950"/>
            <a:ext cx="5334000" cy="8572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চতুর্ভুজের প্রকারভেদ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685800" y="2590800"/>
            <a:ext cx="1143000" cy="9906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572000"/>
            <a:ext cx="1143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685800" y="3810000"/>
            <a:ext cx="1066800" cy="6096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762000" y="5543550"/>
            <a:ext cx="990600" cy="914400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133600" y="17335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33600" y="26479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09800" y="37147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09800" y="47053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362200" y="569595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6200" y="249555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রম্বস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6200" y="150495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455295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0" y="541020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3486150"/>
            <a:ext cx="2362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077" y="381000"/>
            <a:ext cx="8534400" cy="62484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9906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600200"/>
            <a:ext cx="1752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12192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2743200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029200" y="1201994"/>
            <a:ext cx="20893" cy="152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91400" y="1219200"/>
            <a:ext cx="0" cy="152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8700" y="68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2590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91400" y="27813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391400" y="685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447800" y="3352800"/>
            <a:ext cx="6248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ABCD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আয়তক্ষেত্র।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4267200"/>
            <a:ext cx="63246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/>
              <a:t>  </a:t>
            </a:r>
            <a:r>
              <a:rPr lang="en-US" sz="4000" dirty="0" smtClean="0"/>
              <a:t>AD=BC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=a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4000" dirty="0" smtClean="0"/>
              <a:t>AB=DC=b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295400" y="5105400"/>
            <a:ext cx="64008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আয়তক্ষেত্রের বিপরীত বাহু দুইটি পরস্পর সমান ও সমান্তরাল এবং প্রত্যেকটি কোণ এক সমকোণ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1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14400"/>
            <a:ext cx="7315200" cy="5715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1524000"/>
            <a:ext cx="2514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1893332"/>
            <a:ext cx="182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0" y="2057400"/>
            <a:ext cx="2514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00600" y="3357716"/>
            <a:ext cx="2514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00600" y="2057400"/>
            <a:ext cx="533400" cy="13003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5200" y="2057400"/>
            <a:ext cx="533400" cy="13003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67300" y="152400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08987" y="315646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335771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81900" y="152400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3050" y="3771900"/>
            <a:ext cx="638175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ABCD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সামান্তরিক।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3050" y="4495800"/>
            <a:ext cx="65151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en-US" sz="4000" dirty="0" smtClean="0"/>
              <a:t>AD=BC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=a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/>
              <a:t>AB=DC=b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524000" y="5334000"/>
            <a:ext cx="6629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সামান্তরিকের বিপরীত  বাহু দুইটি পরস্পর সমান ও সমান্তরাল এবং বিপরীত কোণ দুইটি পরস্পর সমান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57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57" y="163920"/>
            <a:ext cx="8982474" cy="6313079"/>
          </a:xfrm>
          <a:prstGeom prst="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03438" y="968477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94386" y="1153143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94386" y="1425677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67400" y="1447800"/>
            <a:ext cx="0" cy="20193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447800"/>
            <a:ext cx="0" cy="20045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1447800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3467100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55838" y="1637071"/>
            <a:ext cx="2438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06513" y="109916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14949" y="3069118"/>
            <a:ext cx="52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305800" y="307870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05800" y="990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68613" y="3580537"/>
            <a:ext cx="72119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ABCD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বর্গক্ষেত্র।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857" y="4495800"/>
            <a:ext cx="822244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AB=BC=CD=AD=a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573469" y="5497025"/>
            <a:ext cx="773233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বর্গক্ষেত্রের প্রত্যেকটি বাহু পরস্পর সমান ও সমান্তরাল এবং প্রত্যেকটি কোণ এক সমকোণ।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01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15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7086600" cy="59436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ctr"/>
            <a:endParaRPr lang="bn-BD" sz="4800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 চতুর্ভুজ কী?</a:t>
            </a: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২।  চতুর্ভুজ কয় প্রকার?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1428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172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Afra Moni</cp:lastModifiedBy>
  <cp:revision>112</cp:revision>
  <dcterms:created xsi:type="dcterms:W3CDTF">2012-12-03T04:01:33Z</dcterms:created>
  <dcterms:modified xsi:type="dcterms:W3CDTF">2019-10-30T04:08:31Z</dcterms:modified>
</cp:coreProperties>
</file>