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72" r:id="rId5"/>
    <p:sldId id="273" r:id="rId6"/>
    <p:sldId id="260" r:id="rId7"/>
    <p:sldId id="264" r:id="rId8"/>
    <p:sldId id="274" r:id="rId9"/>
    <p:sldId id="275" r:id="rId10"/>
    <p:sldId id="276" r:id="rId11"/>
    <p:sldId id="269" r:id="rId12"/>
    <p:sldId id="26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000"/>
            <a:ext cx="6553200" cy="39997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0916" y="5355434"/>
            <a:ext cx="8714509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/>
              <a:t>সবাইকে</a:t>
            </a:r>
            <a:r>
              <a:rPr lang="en-US" sz="4000" dirty="0" smtClean="0"/>
              <a:t> </a:t>
            </a:r>
            <a:r>
              <a:rPr lang="en-US" sz="4000" dirty="0" err="1" smtClean="0"/>
              <a:t>স্বাগতম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85800"/>
            <a:ext cx="8153400" cy="14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00" y="2505693"/>
            <a:ext cx="7467600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/>
              <a:t>আমরা এখন শব্দ দিয়ে বাক্য তৈরি করব।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31371" y="3135868"/>
            <a:ext cx="1943100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bn-BD" dirty="0" smtClean="0"/>
              <a:t>জাগা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69472" y="3745468"/>
            <a:ext cx="1276350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bn-BD" dirty="0" smtClean="0"/>
              <a:t>রাগা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69472" y="4331732"/>
            <a:ext cx="194310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BD" dirty="0" smtClean="0"/>
              <a:t>ডাকা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9600" y="4953000"/>
            <a:ext cx="1943100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dirty="0" smtClean="0"/>
              <a:t>হাসা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69472" y="5715000"/>
            <a:ext cx="194310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bn-BD" dirty="0" smtClean="0"/>
              <a:t>ভাসা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124200" y="3059668"/>
            <a:ext cx="4876800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bn-BD" dirty="0" smtClean="0"/>
              <a:t>আমি সকাল বেলা ঘুম থেকে জেগে ‍উঠি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124200" y="3669268"/>
            <a:ext cx="4648200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bn-BD" dirty="0" smtClean="0"/>
              <a:t>সে হঠাৎ রেগে উঠল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124200" y="4278868"/>
            <a:ext cx="27051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bn-BD" dirty="0" smtClean="0"/>
              <a:t>শেয়াল রাতে ডেকে উঠে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124200" y="4942114"/>
            <a:ext cx="4419600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dirty="0" smtClean="0"/>
              <a:t>আমার কথা শুনে মা হেসে উঠল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113314" y="5530334"/>
            <a:ext cx="396240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bn-BD" dirty="0" smtClean="0"/>
              <a:t>পুকুরে মাছগুলো ভেসে উঠল।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51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685800"/>
            <a:ext cx="6781800" cy="15696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9600" dirty="0" smtClean="0">
                <a:latin typeface="NikoshBAN" pitchFamily="2" charset="0"/>
                <a:cs typeface="NikoshBAN" pitchFamily="2" charset="0"/>
              </a:rPr>
              <a:t>বাড়ির কাজ  </a:t>
            </a:r>
            <a:endParaRPr lang="en-GB" sz="9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3857362"/>
            <a:ext cx="7848600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তোমরা আমি হব কবিতাটি পুড়ো খাতায় লিখে মুখস্ত করে আসবা।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4800600"/>
            <a:ext cx="7315200" cy="132343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7620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8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8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GB" sz="8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0" y="609600"/>
            <a:ext cx="3752850" cy="3752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274AF02-3879-4275-8921-5F33FC9281CF}"/>
              </a:ext>
            </a:extLst>
          </p:cNvPr>
          <p:cNvSpPr txBox="1"/>
          <p:nvPr/>
        </p:nvSpPr>
        <p:spPr>
          <a:xfrm>
            <a:off x="709612" y="3049495"/>
            <a:ext cx="7924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i="1" u="sng" dirty="0">
                <a:solidFill>
                  <a:srgbClr val="0070C0"/>
                </a:solidFill>
              </a:rPr>
              <a:t>শিক্ষক পরিচিত</a:t>
            </a:r>
          </a:p>
          <a:p>
            <a:pPr algn="ctr"/>
            <a:r>
              <a:rPr lang="bn-BD" sz="3200" dirty="0">
                <a:solidFill>
                  <a:srgbClr val="00B050"/>
                </a:solidFill>
              </a:rPr>
              <a:t>মোঃ শরফুদ্দিন মৃধা </a:t>
            </a:r>
          </a:p>
          <a:p>
            <a:pPr algn="ctr"/>
            <a:r>
              <a:rPr lang="bn-BD" sz="3200" dirty="0">
                <a:solidFill>
                  <a:srgbClr val="7030A0"/>
                </a:solidFill>
              </a:rPr>
              <a:t>সহকারী শিক্ষক </a:t>
            </a:r>
          </a:p>
          <a:p>
            <a:pPr algn="ctr"/>
            <a:r>
              <a:rPr lang="en-US" sz="3200" dirty="0" smtClean="0">
                <a:solidFill>
                  <a:srgbClr val="00B0F0"/>
                </a:solidFill>
              </a:rPr>
              <a:t>41নং ল</a:t>
            </a:r>
            <a:r>
              <a:rPr lang="bn-IN" sz="3200" dirty="0" smtClean="0">
                <a:solidFill>
                  <a:srgbClr val="00B0F0"/>
                </a:solidFill>
              </a:rPr>
              <a:t>ক্ষীপুর</a:t>
            </a:r>
            <a:r>
              <a:rPr lang="bn-BD" sz="3200" dirty="0" smtClean="0">
                <a:solidFill>
                  <a:srgbClr val="00B0F0"/>
                </a:solidFill>
              </a:rPr>
              <a:t> </a:t>
            </a:r>
            <a:r>
              <a:rPr lang="bn-BD" sz="3200" dirty="0">
                <a:solidFill>
                  <a:srgbClr val="00B0F0"/>
                </a:solidFill>
              </a:rPr>
              <a:t>সরকারি প্রাথমিক বিদ্যালয়</a:t>
            </a:r>
            <a:endParaRPr lang="en-US" sz="3200" dirty="0">
              <a:solidFill>
                <a:srgbClr val="00B0F0"/>
              </a:solidFill>
            </a:endParaRPr>
          </a:p>
          <a:p>
            <a:pPr algn="ctr"/>
            <a:r>
              <a:rPr lang="en-US" sz="3200" dirty="0" err="1">
                <a:solidFill>
                  <a:srgbClr val="00B0F0"/>
                </a:solidFill>
              </a:rPr>
              <a:t>মতলব</a:t>
            </a:r>
            <a:r>
              <a:rPr lang="en-US" sz="3200" dirty="0">
                <a:solidFill>
                  <a:srgbClr val="00B0F0"/>
                </a:solidFill>
              </a:rPr>
              <a:t> </a:t>
            </a:r>
            <a:r>
              <a:rPr lang="en-US" sz="3200" dirty="0" err="1">
                <a:solidFill>
                  <a:srgbClr val="00B0F0"/>
                </a:solidFill>
              </a:rPr>
              <a:t>দক্ষিণ</a:t>
            </a:r>
            <a:r>
              <a:rPr lang="en-US" sz="3200" dirty="0">
                <a:solidFill>
                  <a:srgbClr val="00B0F0"/>
                </a:solidFill>
              </a:rPr>
              <a:t>, </a:t>
            </a:r>
            <a:r>
              <a:rPr lang="en-US" sz="3200" dirty="0" err="1">
                <a:solidFill>
                  <a:srgbClr val="00B0F0"/>
                </a:solidFill>
              </a:rPr>
              <a:t>চাঁদপুর</a:t>
            </a:r>
            <a:r>
              <a:rPr lang="en-US" sz="3200" dirty="0">
                <a:solidFill>
                  <a:srgbClr val="00B0F0"/>
                </a:solidFill>
              </a:rPr>
              <a:t>।</a:t>
            </a:r>
          </a:p>
          <a:p>
            <a:pPr algn="ctr"/>
            <a:r>
              <a:rPr lang="en-US" sz="3200" dirty="0" err="1">
                <a:solidFill>
                  <a:srgbClr val="FF0000"/>
                </a:solidFill>
              </a:rPr>
              <a:t>মোবাইল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bn-BD" sz="3200" dirty="0">
                <a:solidFill>
                  <a:srgbClr val="FF0000"/>
                </a:solidFill>
              </a:rPr>
              <a:t>ন</a:t>
            </a:r>
            <a:r>
              <a:rPr lang="en-US" sz="3200" dirty="0">
                <a:solidFill>
                  <a:srgbClr val="FF0000"/>
                </a:solidFill>
              </a:rPr>
              <a:t>ং ০১৮১৮-৪৯০৮৮৯</a:t>
            </a:r>
            <a:r>
              <a:rPr lang="bn-BD" sz="3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47661"/>
            <a:ext cx="2715536" cy="2668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162883"/>
            <a:ext cx="7924800" cy="3724096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2">
                <a:lumMod val="50000"/>
              </a:schemeClr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5400" dirty="0" smtClean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54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IN" sz="44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en-US" sz="4400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দ্বি</a:t>
            </a:r>
            <a:r>
              <a:rPr lang="bn-IN" sz="44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তীয়  </a:t>
            </a:r>
            <a:endParaRPr lang="en-US" sz="4000" dirty="0" smtClean="0">
              <a:solidFill>
                <a:schemeClr val="accent6">
                  <a:lumMod val="20000"/>
                  <a:lumOff val="8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IN" sz="44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bn-BD" sz="44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বাংলা</a:t>
            </a:r>
            <a:endParaRPr lang="en-US" sz="4400" dirty="0" smtClean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45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endParaRPr lang="bn-BD" sz="4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পাঠ্যাংশ: বলব আমি ......... রাত পোহাবে তবে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GB" sz="5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426" y="304800"/>
            <a:ext cx="8517774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/>
              <a:t>শিখন ফল:</a:t>
            </a:r>
            <a:endParaRPr lang="en-US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76" y="990599"/>
            <a:ext cx="5425324" cy="383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76" y="1371599"/>
            <a:ext cx="3444124" cy="40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76" y="1752599"/>
            <a:ext cx="3444124" cy="3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76" y="2542524"/>
            <a:ext cx="7978024" cy="1583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51" y="4207702"/>
            <a:ext cx="5511050" cy="403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8301" y="584200"/>
            <a:ext cx="1186699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rgbClr val="FF0000"/>
                </a:solidFill>
              </a:rPr>
              <a:t>শোনা: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5451" y="2173192"/>
            <a:ext cx="1617287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dirty="0" smtClean="0"/>
              <a:t>বলা: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53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743857"/>
            <a:ext cx="2362200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bn-BD" dirty="0" smtClean="0"/>
              <a:t>পড়া:</a:t>
            </a:r>
            <a:endParaRPr lang="en-US" dirty="0"/>
          </a:p>
        </p:txBody>
      </p:sp>
      <p:pic>
        <p:nvPicPr>
          <p:cNvPr id="3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43000"/>
            <a:ext cx="7391400" cy="1433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62" y="2590800"/>
            <a:ext cx="6862538" cy="833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810000"/>
            <a:ext cx="7543800" cy="2537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1426" y="304800"/>
            <a:ext cx="8517774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/>
              <a:t>শিখন ফল: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8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65200" y="1021492"/>
            <a:ext cx="7639343" cy="6242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5715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পাঠের অনুকূল পরিবেশ সৃষ্টি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5200" y="5715000"/>
            <a:ext cx="7359747" cy="7557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পাঠ: আমি হব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295400"/>
            <a:ext cx="4514850" cy="373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28800" y="381000"/>
            <a:ext cx="7010400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/>
              <a:t>উপস্থাপন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371600" y="5562600"/>
            <a:ext cx="6553200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/>
              <a:t> তোমরা ছবিতে কি দেখলে 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09600"/>
            <a:ext cx="80772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/>
              <a:t>আমরা যে কবিতাটি শিখেছি তার নাম ও কবির নাম বল?</a:t>
            </a:r>
            <a:endParaRPr lang="en-US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471" y="1635870"/>
            <a:ext cx="3639457" cy="1452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3789" y="4191000"/>
            <a:ext cx="830580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/>
              <a:t>আমরা যে কবিতাটি শিখেছি তার প্রথম সাত লাইন মুখস্ত বল?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9188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76400"/>
            <a:ext cx="4114800" cy="3890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19200" y="609600"/>
            <a:ext cx="6934200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/>
              <a:t>এখন তোমরা আমার সাথে সাথে কবিতাংশটুকু পড়।</a:t>
            </a:r>
            <a:endParaRPr lang="en-US" sz="24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65" y="2032213"/>
            <a:ext cx="3605212" cy="3178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98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</TotalTime>
  <Words>158</Words>
  <Application>Microsoft Office PowerPoint</Application>
  <PresentationFormat>On-screen Show (4:3)</PresentationFormat>
  <Paragraphs>38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243</cp:revision>
  <dcterms:created xsi:type="dcterms:W3CDTF">2006-08-16T00:00:00Z</dcterms:created>
  <dcterms:modified xsi:type="dcterms:W3CDTF">2019-08-28T06:30:01Z</dcterms:modified>
</cp:coreProperties>
</file>