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2"/>
  </p:notesMasterIdLst>
  <p:sldIdLst>
    <p:sldId id="298" r:id="rId2"/>
    <p:sldId id="273" r:id="rId3"/>
    <p:sldId id="281" r:id="rId4"/>
    <p:sldId id="284" r:id="rId5"/>
    <p:sldId id="283" r:id="rId6"/>
    <p:sldId id="285" r:id="rId7"/>
    <p:sldId id="286" r:id="rId8"/>
    <p:sldId id="262" r:id="rId9"/>
    <p:sldId id="264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33"/>
    <a:srgbClr val="BAA50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981" autoAdjust="0"/>
    <p:restoredTop sz="94590" autoAdjust="0"/>
  </p:normalViewPr>
  <p:slideViewPr>
    <p:cSldViewPr>
      <p:cViewPr>
        <p:scale>
          <a:sx n="75" d="100"/>
          <a:sy n="75" d="100"/>
        </p:scale>
        <p:origin x="-1056" y="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4B3AF8-1688-4B57-9A7C-A114E51FA5C8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16676A-FBAA-4291-A386-2B66FE2402EE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কারণ গুলো হল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AFB6299-0498-41E8-BA7F-5D1610B934CE}" type="parTrans" cxnId="{51698665-91D2-4CCE-9B12-EEF4682B882A}">
      <dgm:prSet/>
      <dgm:spPr/>
      <dgm:t>
        <a:bodyPr/>
        <a:lstStyle/>
        <a:p>
          <a:endParaRPr lang="en-US"/>
        </a:p>
      </dgm:t>
    </dgm:pt>
    <dgm:pt modelId="{983F39EB-4067-4083-99E7-397D62262506}" type="sibTrans" cxnId="{51698665-91D2-4CCE-9B12-EEF4682B882A}">
      <dgm:prSet/>
      <dgm:spPr/>
      <dgm:t>
        <a:bodyPr/>
        <a:lstStyle/>
        <a:p>
          <a:endParaRPr lang="en-US"/>
        </a:p>
      </dgm:t>
    </dgm:pt>
    <dgm:pt modelId="{4A69176E-6B99-4CD9-83D1-F9EFE44C0C61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1400" dirty="0" smtClean="0">
              <a:latin typeface="NikoshBAN" pitchFamily="2" charset="0"/>
              <a:cs typeface="NikoshBAN" pitchFamily="2" charset="0"/>
            </a:rPr>
            <a:t>অক্সিজেনের অভাব </a:t>
          </a:r>
          <a:endParaRPr lang="en-US" sz="1400" dirty="0">
            <a:latin typeface="NikoshBAN" pitchFamily="2" charset="0"/>
            <a:cs typeface="NikoshBAN" pitchFamily="2" charset="0"/>
          </a:endParaRPr>
        </a:p>
      </dgm:t>
    </dgm:pt>
    <dgm:pt modelId="{C8F9B0CF-ACC1-44A1-8A13-A272890CA58D}" type="parTrans" cxnId="{DCEBD258-8A09-4D26-8C78-99810873EF37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87C8144F-0DA6-43D2-89B0-C2E58B4575AE}" type="sibTrans" cxnId="{DCEBD258-8A09-4D26-8C78-99810873EF37}">
      <dgm:prSet/>
      <dgm:spPr/>
      <dgm:t>
        <a:bodyPr/>
        <a:lstStyle/>
        <a:p>
          <a:endParaRPr lang="en-US"/>
        </a:p>
      </dgm:t>
    </dgm:pt>
    <dgm:pt modelId="{2E18ED50-4899-485B-A40F-1EC95234987B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পানি ঘোলা  হওয়া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ED46D87-8F27-47D9-B67E-8CEC019CC831}" type="parTrans" cxnId="{0A01AA6F-E703-44A3-9260-5674414A1B69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0432F993-3DC7-4594-A9F4-19A7BF009409}" type="sibTrans" cxnId="{0A01AA6F-E703-44A3-9260-5674414A1B69}">
      <dgm:prSet/>
      <dgm:spPr/>
      <dgm:t>
        <a:bodyPr/>
        <a:lstStyle/>
        <a:p>
          <a:endParaRPr lang="en-US"/>
        </a:p>
      </dgm:t>
    </dgm:pt>
    <dgm:pt modelId="{BA023BA4-766F-4505-9C70-D8523A34333D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পানির অম্লত্ব ক্ষারত্ব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1D5E646-5719-4394-A225-111B7E0840CF}" type="parTrans" cxnId="{7F85521D-E5A5-4AFA-8D24-3E6FD28E7786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0F986E40-CF27-4F13-B1C4-8C1B45B9DCD6}" type="sibTrans" cxnId="{7F85521D-E5A5-4AFA-8D24-3E6FD28E7786}">
      <dgm:prSet/>
      <dgm:spPr/>
      <dgm:t>
        <a:bodyPr/>
        <a:lstStyle/>
        <a:p>
          <a:endParaRPr lang="en-US"/>
        </a:p>
      </dgm:t>
    </dgm:pt>
    <dgm:pt modelId="{1CD53379-3ACC-4D6F-BB20-C589CE37B526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পানিতে    শেওলা থাকা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8A79F79-53F8-4002-853D-B448D30920C8}" type="parTrans" cxnId="{8706CEF1-762A-4409-BC7F-A5024A84FCED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06DF8CA4-748E-4C7C-8FAB-0B0A370F5EFE}" type="sibTrans" cxnId="{8706CEF1-762A-4409-BC7F-A5024A84FCED}">
      <dgm:prSet/>
      <dgm:spPr/>
      <dgm:t>
        <a:bodyPr/>
        <a:lstStyle/>
        <a:p>
          <a:endParaRPr lang="en-US"/>
        </a:p>
      </dgm:t>
    </dgm:pt>
    <dgm:pt modelId="{EDE872F4-DD42-4112-993F-4B84E49351AB}" type="pres">
      <dgm:prSet presAssocID="{A94B3AF8-1688-4B57-9A7C-A114E51FA5C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A163D26-595C-47DD-86FA-AC789D3D0C11}" type="pres">
      <dgm:prSet presAssocID="{3116676A-FBAA-4291-A386-2B66FE2402EE}" presName="centerShape" presStyleLbl="node0" presStyleIdx="0" presStyleCnt="1"/>
      <dgm:spPr/>
      <dgm:t>
        <a:bodyPr/>
        <a:lstStyle/>
        <a:p>
          <a:endParaRPr lang="en-US"/>
        </a:p>
      </dgm:t>
    </dgm:pt>
    <dgm:pt modelId="{1A53C8A9-9144-4450-B32E-4C503A6A49A9}" type="pres">
      <dgm:prSet presAssocID="{C8F9B0CF-ACC1-44A1-8A13-A272890CA58D}" presName="parTrans" presStyleLbl="sibTrans2D1" presStyleIdx="0" presStyleCnt="4"/>
      <dgm:spPr/>
    </dgm:pt>
    <dgm:pt modelId="{85FC890B-8211-424D-A394-A24DF9FB33C6}" type="pres">
      <dgm:prSet presAssocID="{C8F9B0CF-ACC1-44A1-8A13-A272890CA58D}" presName="connectorText" presStyleLbl="sibTrans2D1" presStyleIdx="0" presStyleCnt="4"/>
      <dgm:spPr/>
    </dgm:pt>
    <dgm:pt modelId="{C5E7FEE8-582A-44C0-9565-10158B394CC5}" type="pres">
      <dgm:prSet presAssocID="{4A69176E-6B99-4CD9-83D1-F9EFE44C0C6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36DD8A-5960-471C-BCBC-D855773B7601}" type="pres">
      <dgm:prSet presAssocID="{3ED46D87-8F27-47D9-B67E-8CEC019CC831}" presName="parTrans" presStyleLbl="sibTrans2D1" presStyleIdx="1" presStyleCnt="4"/>
      <dgm:spPr/>
    </dgm:pt>
    <dgm:pt modelId="{E2D97303-BD3B-49D9-9FAC-399303286F5A}" type="pres">
      <dgm:prSet presAssocID="{3ED46D87-8F27-47D9-B67E-8CEC019CC831}" presName="connectorText" presStyleLbl="sibTrans2D1" presStyleIdx="1" presStyleCnt="4"/>
      <dgm:spPr/>
    </dgm:pt>
    <dgm:pt modelId="{3EC55B8B-14FB-4AB8-90DB-C40990ACE559}" type="pres">
      <dgm:prSet presAssocID="{2E18ED50-4899-485B-A40F-1EC95234987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C1449-DC77-4ADF-ACDE-1822915B9777}" type="pres">
      <dgm:prSet presAssocID="{F1D5E646-5719-4394-A225-111B7E0840CF}" presName="parTrans" presStyleLbl="sibTrans2D1" presStyleIdx="2" presStyleCnt="4"/>
      <dgm:spPr/>
    </dgm:pt>
    <dgm:pt modelId="{D05A9F80-63FA-4A1B-BF7B-B51475167CF9}" type="pres">
      <dgm:prSet presAssocID="{F1D5E646-5719-4394-A225-111B7E0840CF}" presName="connectorText" presStyleLbl="sibTrans2D1" presStyleIdx="2" presStyleCnt="4"/>
      <dgm:spPr/>
    </dgm:pt>
    <dgm:pt modelId="{9615BC13-5431-456E-AF8A-718F643CAD68}" type="pres">
      <dgm:prSet presAssocID="{BA023BA4-766F-4505-9C70-D8523A34333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9612F-2A8F-4C59-8393-778872A5BC4C}" type="pres">
      <dgm:prSet presAssocID="{08A79F79-53F8-4002-853D-B448D30920C8}" presName="parTrans" presStyleLbl="sibTrans2D1" presStyleIdx="3" presStyleCnt="4"/>
      <dgm:spPr/>
    </dgm:pt>
    <dgm:pt modelId="{C60ECC58-8150-4184-929A-5E054D094845}" type="pres">
      <dgm:prSet presAssocID="{08A79F79-53F8-4002-853D-B448D30920C8}" presName="connectorText" presStyleLbl="sibTrans2D1" presStyleIdx="3" presStyleCnt="4"/>
      <dgm:spPr/>
    </dgm:pt>
    <dgm:pt modelId="{4CB0812E-C648-408E-BFD9-6F7945795CDA}" type="pres">
      <dgm:prSet presAssocID="{1CD53379-3ACC-4D6F-BB20-C589CE37B526}" presName="node" presStyleLbl="node1" presStyleIdx="3" presStyleCnt="4" custRadScaleRad="96753" custRadScaleInc="-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DCC7D8-1EFE-4A7C-9466-15EB5D68CA8B}" type="presOf" srcId="{F1D5E646-5719-4394-A225-111B7E0840CF}" destId="{3A6C1449-DC77-4ADF-ACDE-1822915B9777}" srcOrd="0" destOrd="0" presId="urn:microsoft.com/office/officeart/2005/8/layout/radial5"/>
    <dgm:cxn modelId="{8706CEF1-762A-4409-BC7F-A5024A84FCED}" srcId="{3116676A-FBAA-4291-A386-2B66FE2402EE}" destId="{1CD53379-3ACC-4D6F-BB20-C589CE37B526}" srcOrd="3" destOrd="0" parTransId="{08A79F79-53F8-4002-853D-B448D30920C8}" sibTransId="{06DF8CA4-748E-4C7C-8FAB-0B0A370F5EFE}"/>
    <dgm:cxn modelId="{7F85521D-E5A5-4AFA-8D24-3E6FD28E7786}" srcId="{3116676A-FBAA-4291-A386-2B66FE2402EE}" destId="{BA023BA4-766F-4505-9C70-D8523A34333D}" srcOrd="2" destOrd="0" parTransId="{F1D5E646-5719-4394-A225-111B7E0840CF}" sibTransId="{0F986E40-CF27-4F13-B1C4-8C1B45B9DCD6}"/>
    <dgm:cxn modelId="{312EAAE7-75FE-4734-87D3-F7294C39372F}" type="presOf" srcId="{C8F9B0CF-ACC1-44A1-8A13-A272890CA58D}" destId="{1A53C8A9-9144-4450-B32E-4C503A6A49A9}" srcOrd="0" destOrd="0" presId="urn:microsoft.com/office/officeart/2005/8/layout/radial5"/>
    <dgm:cxn modelId="{DCEBD258-8A09-4D26-8C78-99810873EF37}" srcId="{3116676A-FBAA-4291-A386-2B66FE2402EE}" destId="{4A69176E-6B99-4CD9-83D1-F9EFE44C0C61}" srcOrd="0" destOrd="0" parTransId="{C8F9B0CF-ACC1-44A1-8A13-A272890CA58D}" sibTransId="{87C8144F-0DA6-43D2-89B0-C2E58B4575AE}"/>
    <dgm:cxn modelId="{C04885A2-50AE-45CB-8F54-9F20B4043D63}" type="presOf" srcId="{A94B3AF8-1688-4B57-9A7C-A114E51FA5C8}" destId="{EDE872F4-DD42-4112-993F-4B84E49351AB}" srcOrd="0" destOrd="0" presId="urn:microsoft.com/office/officeart/2005/8/layout/radial5"/>
    <dgm:cxn modelId="{34C0C75A-4F7C-431F-AABF-09972C2CD6B1}" type="presOf" srcId="{F1D5E646-5719-4394-A225-111B7E0840CF}" destId="{D05A9F80-63FA-4A1B-BF7B-B51475167CF9}" srcOrd="1" destOrd="0" presId="urn:microsoft.com/office/officeart/2005/8/layout/radial5"/>
    <dgm:cxn modelId="{0A01AA6F-E703-44A3-9260-5674414A1B69}" srcId="{3116676A-FBAA-4291-A386-2B66FE2402EE}" destId="{2E18ED50-4899-485B-A40F-1EC95234987B}" srcOrd="1" destOrd="0" parTransId="{3ED46D87-8F27-47D9-B67E-8CEC019CC831}" sibTransId="{0432F993-3DC7-4594-A9F4-19A7BF009409}"/>
    <dgm:cxn modelId="{4B452BBE-5DD0-4792-8816-51A9AFCC5C34}" type="presOf" srcId="{3ED46D87-8F27-47D9-B67E-8CEC019CC831}" destId="{E2D97303-BD3B-49D9-9FAC-399303286F5A}" srcOrd="1" destOrd="0" presId="urn:microsoft.com/office/officeart/2005/8/layout/radial5"/>
    <dgm:cxn modelId="{6420B10A-24D5-41A2-8DF4-B4E3B19C9685}" type="presOf" srcId="{08A79F79-53F8-4002-853D-B448D30920C8}" destId="{C60ECC58-8150-4184-929A-5E054D094845}" srcOrd="1" destOrd="0" presId="urn:microsoft.com/office/officeart/2005/8/layout/radial5"/>
    <dgm:cxn modelId="{F6564AF3-3DF7-4A14-AC62-1597F97F9BFD}" type="presOf" srcId="{3ED46D87-8F27-47D9-B67E-8CEC019CC831}" destId="{7C36DD8A-5960-471C-BCBC-D855773B7601}" srcOrd="0" destOrd="0" presId="urn:microsoft.com/office/officeart/2005/8/layout/radial5"/>
    <dgm:cxn modelId="{74BD69FD-F486-404D-B238-8C7F40F0C4E5}" type="presOf" srcId="{C8F9B0CF-ACC1-44A1-8A13-A272890CA58D}" destId="{85FC890B-8211-424D-A394-A24DF9FB33C6}" srcOrd="1" destOrd="0" presId="urn:microsoft.com/office/officeart/2005/8/layout/radial5"/>
    <dgm:cxn modelId="{FD04C0E1-A8E9-4EFF-91BD-552FD5B96FAE}" type="presOf" srcId="{2E18ED50-4899-485B-A40F-1EC95234987B}" destId="{3EC55B8B-14FB-4AB8-90DB-C40990ACE559}" srcOrd="0" destOrd="0" presId="urn:microsoft.com/office/officeart/2005/8/layout/radial5"/>
    <dgm:cxn modelId="{FA60AE67-7F67-4C14-B220-1F12C5F18830}" type="presOf" srcId="{1CD53379-3ACC-4D6F-BB20-C589CE37B526}" destId="{4CB0812E-C648-408E-BFD9-6F7945795CDA}" srcOrd="0" destOrd="0" presId="urn:microsoft.com/office/officeart/2005/8/layout/radial5"/>
    <dgm:cxn modelId="{51698665-91D2-4CCE-9B12-EEF4682B882A}" srcId="{A94B3AF8-1688-4B57-9A7C-A114E51FA5C8}" destId="{3116676A-FBAA-4291-A386-2B66FE2402EE}" srcOrd="0" destOrd="0" parTransId="{4AFB6299-0498-41E8-BA7F-5D1610B934CE}" sibTransId="{983F39EB-4067-4083-99E7-397D62262506}"/>
    <dgm:cxn modelId="{4BF7E481-BE5A-4428-B87D-05BB9C3FFF98}" type="presOf" srcId="{08A79F79-53F8-4002-853D-B448D30920C8}" destId="{A339612F-2A8F-4C59-8393-778872A5BC4C}" srcOrd="0" destOrd="0" presId="urn:microsoft.com/office/officeart/2005/8/layout/radial5"/>
    <dgm:cxn modelId="{DEB51C68-793B-445F-B5B6-09436C69091B}" type="presOf" srcId="{BA023BA4-766F-4505-9C70-D8523A34333D}" destId="{9615BC13-5431-456E-AF8A-718F643CAD68}" srcOrd="0" destOrd="0" presId="urn:microsoft.com/office/officeart/2005/8/layout/radial5"/>
    <dgm:cxn modelId="{48B1FC04-A25E-4F9C-A212-F8D9E2A24D2A}" type="presOf" srcId="{3116676A-FBAA-4291-A386-2B66FE2402EE}" destId="{EA163D26-595C-47DD-86FA-AC789D3D0C11}" srcOrd="0" destOrd="0" presId="urn:microsoft.com/office/officeart/2005/8/layout/radial5"/>
    <dgm:cxn modelId="{DD12BF73-4A6B-4F74-9E43-1348B3DABBFB}" type="presOf" srcId="{4A69176E-6B99-4CD9-83D1-F9EFE44C0C61}" destId="{C5E7FEE8-582A-44C0-9565-10158B394CC5}" srcOrd="0" destOrd="0" presId="urn:microsoft.com/office/officeart/2005/8/layout/radial5"/>
    <dgm:cxn modelId="{2FFBBBD8-DE74-4DDA-AF79-9269FDCE47FE}" type="presParOf" srcId="{EDE872F4-DD42-4112-993F-4B84E49351AB}" destId="{EA163D26-595C-47DD-86FA-AC789D3D0C11}" srcOrd="0" destOrd="0" presId="urn:microsoft.com/office/officeart/2005/8/layout/radial5"/>
    <dgm:cxn modelId="{98F95B36-DC97-4E6F-A140-7C96F2B78402}" type="presParOf" srcId="{EDE872F4-DD42-4112-993F-4B84E49351AB}" destId="{1A53C8A9-9144-4450-B32E-4C503A6A49A9}" srcOrd="1" destOrd="0" presId="urn:microsoft.com/office/officeart/2005/8/layout/radial5"/>
    <dgm:cxn modelId="{0369FDEE-3C5B-46C1-AA01-E162EA2E0931}" type="presParOf" srcId="{1A53C8A9-9144-4450-B32E-4C503A6A49A9}" destId="{85FC890B-8211-424D-A394-A24DF9FB33C6}" srcOrd="0" destOrd="0" presId="urn:microsoft.com/office/officeart/2005/8/layout/radial5"/>
    <dgm:cxn modelId="{83CB9116-3713-447D-9595-A5EF085830DC}" type="presParOf" srcId="{EDE872F4-DD42-4112-993F-4B84E49351AB}" destId="{C5E7FEE8-582A-44C0-9565-10158B394CC5}" srcOrd="2" destOrd="0" presId="urn:microsoft.com/office/officeart/2005/8/layout/radial5"/>
    <dgm:cxn modelId="{C4CA7213-E63A-4D96-B9B8-9C2EDA8DF952}" type="presParOf" srcId="{EDE872F4-DD42-4112-993F-4B84E49351AB}" destId="{7C36DD8A-5960-471C-BCBC-D855773B7601}" srcOrd="3" destOrd="0" presId="urn:microsoft.com/office/officeart/2005/8/layout/radial5"/>
    <dgm:cxn modelId="{CD76A448-5BEC-4F4A-A3E0-63455E540F3A}" type="presParOf" srcId="{7C36DD8A-5960-471C-BCBC-D855773B7601}" destId="{E2D97303-BD3B-49D9-9FAC-399303286F5A}" srcOrd="0" destOrd="0" presId="urn:microsoft.com/office/officeart/2005/8/layout/radial5"/>
    <dgm:cxn modelId="{E0C3B756-D859-4E10-9F74-45A4800EA671}" type="presParOf" srcId="{EDE872F4-DD42-4112-993F-4B84E49351AB}" destId="{3EC55B8B-14FB-4AB8-90DB-C40990ACE559}" srcOrd="4" destOrd="0" presId="urn:microsoft.com/office/officeart/2005/8/layout/radial5"/>
    <dgm:cxn modelId="{724A94EE-197E-486D-A3E1-3A7B2C88558E}" type="presParOf" srcId="{EDE872F4-DD42-4112-993F-4B84E49351AB}" destId="{3A6C1449-DC77-4ADF-ACDE-1822915B9777}" srcOrd="5" destOrd="0" presId="urn:microsoft.com/office/officeart/2005/8/layout/radial5"/>
    <dgm:cxn modelId="{EA11D3A4-CBB2-4E72-9A33-681D6DE0DF9C}" type="presParOf" srcId="{3A6C1449-DC77-4ADF-ACDE-1822915B9777}" destId="{D05A9F80-63FA-4A1B-BF7B-B51475167CF9}" srcOrd="0" destOrd="0" presId="urn:microsoft.com/office/officeart/2005/8/layout/radial5"/>
    <dgm:cxn modelId="{BB1E4970-8AD7-43D3-A6D6-7148BBF30182}" type="presParOf" srcId="{EDE872F4-DD42-4112-993F-4B84E49351AB}" destId="{9615BC13-5431-456E-AF8A-718F643CAD68}" srcOrd="6" destOrd="0" presId="urn:microsoft.com/office/officeart/2005/8/layout/radial5"/>
    <dgm:cxn modelId="{412F8787-3689-4DE9-8C08-418308BB302E}" type="presParOf" srcId="{EDE872F4-DD42-4112-993F-4B84E49351AB}" destId="{A339612F-2A8F-4C59-8393-778872A5BC4C}" srcOrd="7" destOrd="0" presId="urn:microsoft.com/office/officeart/2005/8/layout/radial5"/>
    <dgm:cxn modelId="{80CE0C59-5F2B-4BA9-99B2-DCE99048BF63}" type="presParOf" srcId="{A339612F-2A8F-4C59-8393-778872A5BC4C}" destId="{C60ECC58-8150-4184-929A-5E054D094845}" srcOrd="0" destOrd="0" presId="urn:microsoft.com/office/officeart/2005/8/layout/radial5"/>
    <dgm:cxn modelId="{4C7F5A7B-026E-442D-9F0C-F747CDA5E0DA}" type="presParOf" srcId="{EDE872F4-DD42-4112-993F-4B84E49351AB}" destId="{4CB0812E-C648-408E-BFD9-6F7945795CDA}" srcOrd="8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2D7BE-57C6-46D6-BCCC-BF37EAA3F262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4E017-1C95-4A6B-B13F-DE629A5C3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4997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5D82-6FB5-4271-90AE-21B80AA5EB36}" type="datetime1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0E38-84A0-4679-80A4-565BE02357F5}" type="datetime1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2276-9CF1-4B67-BDCD-6C60C09172E5}" type="datetime1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717B-FE35-4051-B5D8-6DC350F41914}" type="datetime1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C5E9-EB3D-4A99-A9AC-40A1EB89D663}" type="datetime1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99D2-BB1A-41D7-B381-72C85D1DCAA0}" type="datetime1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CEAA-AF9F-411C-AEB5-39D169E8A489}" type="datetime1">
              <a:rPr lang="en-US" smtClean="0"/>
              <a:pPr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388F-CCA9-49AB-A124-2900819B41B7}" type="datetime1">
              <a:rPr lang="en-US" smtClean="0"/>
              <a:pPr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6D8E9-22C7-41EE-8293-E4707238DE29}" type="datetime1">
              <a:rPr lang="en-US" smtClean="0"/>
              <a:pPr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6BF58-877E-46E4-879E-52926764BD8D}" type="datetime1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7EF4-7C26-44CF-9BA3-9E11DA1A858B}" type="datetime1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90CC1-5BFC-4BCA-AC07-32B1293EBD8F}" type="datetime1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খুরশিদ আলম তালুকদার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746B1-8C0A-49B8-ACD7-F2D37C1E4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47800" y="304800"/>
            <a:ext cx="5715000" cy="990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ক্লাসে সবাইকে স্বাগতম।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 (3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981201"/>
            <a:ext cx="5221289" cy="3581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41029" y="304800"/>
            <a:ext cx="386195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দ্রবীভূত অক্সিজেনের অভাব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4215495" cy="2985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ট্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676400"/>
            <a:ext cx="40386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914400" y="5638800"/>
            <a:ext cx="70866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এধরনের সমস্যায় মাছ উপরে ভেসে উঠে ও খাবি খায়।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53194" y="76200"/>
            <a:ext cx="283763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সমস্যার সমাধান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981200"/>
            <a:ext cx="3886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পুকুরে সাতার কাঁটা।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ownload (3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371600"/>
            <a:ext cx="3733800" cy="21903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917"/>
          <a:stretch/>
        </p:blipFill>
        <p:spPr>
          <a:xfrm>
            <a:off x="286080" y="3844667"/>
            <a:ext cx="3904920" cy="2435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4495800" y="4800600"/>
            <a:ext cx="4312399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পুকুরে বাঁশ দিয়ে পানিতে আঘাত করা।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85908" y="381000"/>
            <a:ext cx="377218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পুকুরের পানি ঘোলা হওয়া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ownload (3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628" y="1676400"/>
            <a:ext cx="6064971" cy="33538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5562600"/>
            <a:ext cx="6934200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বাড়ির আশেপাশের বৃষ্টির পানি পুকুরে গেলে পানি ঘোলা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53186" y="152400"/>
            <a:ext cx="283763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সমস্যার সমাধান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752600"/>
            <a:ext cx="4365298" cy="523220"/>
          </a:xfrm>
          <a:prstGeom prst="rect">
            <a:avLst/>
          </a:prstGeom>
          <a:solidFill>
            <a:schemeClr val="accent2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শতক প্রতি ১-২ কেজি চুন প্রয়োগ করা।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 (3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031423"/>
            <a:ext cx="2590800" cy="1940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images (3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667000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038600" y="3429000"/>
            <a:ext cx="4648200" cy="523220"/>
          </a:xfrm>
          <a:prstGeom prst="rect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শতক প্রতি ১-২ কেজি চুন প্রয়োগ করা।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Sunamganj-khor-pic-2-310x2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4572000"/>
            <a:ext cx="2727960" cy="17599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1" y="5105400"/>
            <a:ext cx="4365298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শতক প্রতি ১২ কেজি খড় পুকুরে রাখা।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90783" y="76200"/>
            <a:ext cx="4562467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পুকুরের পানির অম্লত্ব ও ক্ষারত্ব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h-ch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2100262"/>
            <a:ext cx="4762500" cy="2657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9786" y="5486400"/>
            <a:ext cx="7744429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পুকুরের পানির অম্লত্ব বা ক্ষারত্বের গ্রহণযোগ্য মাত্রা হলো ৬.৫ – ৮.৫।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52401"/>
            <a:ext cx="3810000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ধরনের সমস্যায় করনীয়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ownload (3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457200"/>
            <a:ext cx="3733800" cy="2324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371601"/>
            <a:ext cx="4572000" cy="8381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অম্লত্ব বেড়ে গেলে শতক প্রতি ১-২ কেজি চুন প্রয়োগ।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 (3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39" y="3505201"/>
            <a:ext cx="3520439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191000" y="4419601"/>
            <a:ext cx="480338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ক্ষারত্বের মাত্রা বেড়ে গেলে পুকুরের পানিতে তেতুল বা সাজনা গাছের ডাল ব্যবহার করা।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46566" y="76200"/>
            <a:ext cx="5650907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পুকুরের পানির উপর সবুজ শেওলার স্তর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ডপড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57312"/>
            <a:ext cx="7315200" cy="4143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6583" y="5725180"/>
            <a:ext cx="733085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পুকুরের পানিতে সবুজ শেওলার স্তর পড়লে পানির গুণাগুণ নষ্ট হয়।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1" y="152400"/>
            <a:ext cx="3581399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সমস্যার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সমাধা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51O9Xz+4E4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533400"/>
            <a:ext cx="2971800" cy="3200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23" y="3353208"/>
            <a:ext cx="3455076" cy="2594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52400" y="2138064"/>
            <a:ext cx="416492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শতক প্রতি ১২-১৫ গ্রাম তুঁতে প্রয়োগ।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1" y="4491335"/>
            <a:ext cx="36576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শতক প্রতি ১ কেজি চুন প্রয়োগ।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52800" y="304800"/>
            <a:ext cx="25908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মুল্যায়ন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66789" y="1447801"/>
            <a:ext cx="4685705" cy="60959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পুকুরের পানি ঘোলা হলে প্রতি শতকে কমপক্ষে কত কেজি চুন প্রয়োগ করতে হয়?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95400" y="2362200"/>
            <a:ext cx="1925111" cy="43204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 ১ কেজি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38600" y="2362200"/>
            <a:ext cx="1925111" cy="4320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২ কেজি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19200" y="3124200"/>
            <a:ext cx="1925111" cy="43204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৩ কেজি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14800" y="3124200"/>
            <a:ext cx="1925111" cy="43204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৪ কেজি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63424" y="3962400"/>
            <a:ext cx="4685705" cy="609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 উপর সবুজ শ্যাওলা পড়লে শতক প্রতি কি পরিমাণ তুঁতে প্রয়োগ করতে হয়?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114800" y="4724400"/>
            <a:ext cx="1925111" cy="43204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১২-১৫ গ্রাম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47800" y="4724400"/>
            <a:ext cx="1925111" cy="4320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৪০-৮০ গ্রাম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447800" y="5410200"/>
            <a:ext cx="1925111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২৪০-২৮০ গ্রাম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114800" y="5486400"/>
            <a:ext cx="1925111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১-২ কেজি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95600" y="533400"/>
            <a:ext cx="3124200" cy="685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ঘ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2466975" cy="1847850"/>
          </a:xfrm>
          <a:prstGeom prst="rect">
            <a:avLst/>
          </a:prstGeom>
        </p:spPr>
      </p:pic>
      <p:pic>
        <p:nvPicPr>
          <p:cNvPr id="7" name="Picture 6" descr="ঘ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52400"/>
            <a:ext cx="2466975" cy="1847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0800000" flipV="1">
            <a:off x="1447800" y="2647148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পুকুরের পানি ঘোলা হলে কি ভাবে শোধন করা হয় তা খাতায় লিখে আনবে।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4974" y="3290934"/>
            <a:ext cx="3035300" cy="31433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7600" y="74477"/>
            <a:ext cx="1806905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513893"/>
            <a:ext cx="2997078" cy="267765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scene3d>
            <a:camera prst="orthographicFront"/>
            <a:lightRig rig="soft" dir="tl">
              <a:rot lat="0" lon="0" rev="0"/>
            </a:lightRig>
          </a:scene3d>
          <a:sp3d extrusionH="76200">
            <a:bevelT prst="angle"/>
            <a:extrusionClr>
              <a:schemeClr val="accent2"/>
            </a:extrusion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5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bn-BD" sz="48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6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6000" b="1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723534" y="1061474"/>
            <a:ext cx="0" cy="48332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58595" y="1912801"/>
            <a:ext cx="0" cy="47263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MG_20190503_103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33400"/>
            <a:ext cx="3200400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Content Placeholder 3"/>
          <p:cNvSpPr txBox="1">
            <a:spLocks/>
          </p:cNvSpPr>
          <p:nvPr/>
        </p:nvSpPr>
        <p:spPr>
          <a:xfrm>
            <a:off x="457200" y="3048000"/>
            <a:ext cx="3429000" cy="2743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 আতিকুজ্জামান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সহকারী শিক্ষক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রায়টুটী উচ বিদ্যালয়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ইটনা কিশোরগঞ্জ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128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 rot="20594074">
            <a:off x="1740133" y="1421420"/>
            <a:ext cx="6685250" cy="248368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 কে ধন্যবাদ</a:t>
            </a:r>
            <a:r>
              <a:rPr lang="bn-IN" sz="2800" dirty="0" smtClean="0">
                <a:solidFill>
                  <a:srgbClr val="FF0000"/>
                </a:solidFill>
              </a:rPr>
              <a:t>।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4546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66800" y="457200"/>
            <a:ext cx="6324600" cy="646331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নিচের চিত্র দুটিতে তোমরা কি দেখতে পাচ্ছ?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4000"/>
            <a:ext cx="3438525" cy="2082152"/>
          </a:xfrm>
          <a:prstGeom prst="rect">
            <a:avLst/>
          </a:prstGeom>
        </p:spPr>
      </p:pic>
      <p:pic>
        <p:nvPicPr>
          <p:cNvPr id="10" name="Picture 9" descr="images (2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524000"/>
            <a:ext cx="3695246" cy="20762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0600" y="4495800"/>
            <a:ext cx="6477000" cy="830997"/>
          </a:xfrm>
          <a:prstGeom prst="rect">
            <a:avLst/>
          </a:prstGeom>
          <a:solidFill>
            <a:srgbClr val="00B0F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বেচে থাকার জন্য সুন্দর পরিবেশ।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 descr="download (3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838200"/>
            <a:ext cx="7772400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374322" y="2438400"/>
            <a:ext cx="6245678" cy="923330"/>
          </a:xfrm>
          <a:prstGeom prst="rect">
            <a:avLst/>
          </a:prstGeom>
          <a:solidFill>
            <a:srgbClr val="00B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মাছের পুকুরের পানি শোধন।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721" y="4573249"/>
            <a:ext cx="7464879" cy="1446550"/>
          </a:xfrm>
          <a:prstGeom prst="rect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তেমনি মাছেরও বেঁচে থাকার জন্য প্রয়োজন সুস্থ সুন্দর পরিবেশ।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Explosion 1 6"/>
          <p:cNvSpPr/>
          <p:nvPr/>
        </p:nvSpPr>
        <p:spPr>
          <a:xfrm>
            <a:off x="2971800" y="381000"/>
            <a:ext cx="3276600" cy="1447800"/>
          </a:xfrm>
          <a:prstGeom prst="irregularSeal1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2514601"/>
            <a:ext cx="6705600" cy="52322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পুকুরের পানির গুণাগুন নষ্ট হওয়ার কারন বলতে পারবে।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1219200" y="3465583"/>
            <a:ext cx="6096000" cy="52322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পানি শোধন করার পদ্ধতি ব্যাখ্যা করতে পারবে।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533400"/>
            <a:ext cx="59436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পুকুরের পানির গুনাগুন নষ্ট হওয়ার কারণ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4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4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4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4" grpId="2">
        <p:bldAsOne/>
      </p:bldGraphic>
      <p:bldGraphic spid="4" grpId="3">
        <p:bldAsOne/>
      </p:bldGraphic>
      <p:bldGraphic spid="4" grpId="4">
        <p:bldAsOne/>
      </p:bldGraphic>
      <p:bldGraphic spid="4" grpId="5">
        <p:bldAsOne/>
      </p:bldGraphic>
      <p:bldGraphic spid="4" grpId="6">
        <p:bldAsOne/>
      </p:bldGraphic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lowchart: Terminator 4"/>
          <p:cNvSpPr/>
          <p:nvPr/>
        </p:nvSpPr>
        <p:spPr>
          <a:xfrm>
            <a:off x="2514600" y="533400"/>
            <a:ext cx="3352800" cy="762000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362200"/>
            <a:ext cx="53340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কি কি কারনে পানির গুণাগুণ নষ্ট হয় তা খাতায় লিখ।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914398"/>
            <a:ext cx="3104712" cy="2099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73465" y="177225"/>
            <a:ext cx="3397085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পুকুরের পানি দূষিত হলেঃ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371600"/>
            <a:ext cx="461216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পুকুরে রোগ জীবাণুর প্রাদুর্ভাব দেখা দেয়।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3276600"/>
            <a:ext cx="3638968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পুকুরের মাছ মারা যায়।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953000"/>
            <a:ext cx="461216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কৃষক আর্থিকভাবে ক্ষতিগ্রস্ত হয়।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5f88d59ea5be3f5b2e170d8d896a6932-5b8d6e8809418-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36826"/>
            <a:ext cx="3352800" cy="2330196"/>
          </a:xfrm>
          <a:prstGeom prst="rect">
            <a:avLst/>
          </a:prstGeom>
        </p:spPr>
      </p:pic>
      <p:pic>
        <p:nvPicPr>
          <p:cNvPr id="12" name="Picture 11" descr="pic-fish-selling-jamuna-kazipu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999" y="4038600"/>
            <a:ext cx="3232727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5713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125" y="2015490"/>
            <a:ext cx="2819400" cy="2103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43008" y="304800"/>
            <a:ext cx="3457998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দ্রবীভূত অক্সিজেনের অভাব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238" y="5334000"/>
            <a:ext cx="8127546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সকালে বা বিকালে, মেঘলা দিনে সাধারাণত এ সমস্যা দেখা দেয়।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05000"/>
            <a:ext cx="2743200" cy="2103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images (3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1" y="2057400"/>
            <a:ext cx="2895600" cy="1926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94928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2139</TotalTime>
  <Words>396</Words>
  <Application>Microsoft Office PowerPoint</Application>
  <PresentationFormat>On-screen Show (4:3)</PresentationFormat>
  <Paragraphs>85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রক্ত সংবহন তন্ত্র</dc:title>
  <dc:creator>rootek</dc:creator>
  <cp:lastModifiedBy>JSTV</cp:lastModifiedBy>
  <cp:revision>195</cp:revision>
  <dcterms:created xsi:type="dcterms:W3CDTF">2014-09-24T10:25:09Z</dcterms:created>
  <dcterms:modified xsi:type="dcterms:W3CDTF">2019-11-03T16:53:13Z</dcterms:modified>
</cp:coreProperties>
</file>