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74" r:id="rId5"/>
    <p:sldId id="261" r:id="rId6"/>
    <p:sldId id="262" r:id="rId7"/>
    <p:sldId id="260" r:id="rId8"/>
    <p:sldId id="273" r:id="rId9"/>
    <p:sldId id="264" r:id="rId10"/>
    <p:sldId id="276" r:id="rId11"/>
    <p:sldId id="265" r:id="rId12"/>
    <p:sldId id="275" r:id="rId13"/>
    <p:sldId id="266" r:id="rId14"/>
    <p:sldId id="267" r:id="rId15"/>
    <p:sldId id="277" r:id="rId16"/>
    <p:sldId id="278" r:id="rId17"/>
    <p:sldId id="279" r:id="rId18"/>
    <p:sldId id="280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4B136-5F01-443F-A4B5-EFA58D0996AF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16853-DAB2-42E7-A7F3-24F3C928BF5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400" dirty="0">
              <a:latin typeface="NikoshBAN" pitchFamily="2" charset="0"/>
              <a:cs typeface="NikoshBAN" pitchFamily="2" charset="0"/>
            </a:rPr>
            <a:t>তথ্য ও যোগাযোগ প্রযুক্তি</a:t>
          </a:r>
          <a:endParaRPr lang="en-US" sz="2400" dirty="0"/>
        </a:p>
      </dgm:t>
    </dgm:pt>
    <dgm:pt modelId="{2D18A08B-0118-49B1-9576-66D1E6032922}" type="parTrans" cxnId="{64A044CB-0149-4219-9D37-1FACFE711F95}">
      <dgm:prSet/>
      <dgm:spPr/>
      <dgm:t>
        <a:bodyPr/>
        <a:lstStyle/>
        <a:p>
          <a:endParaRPr lang="en-US"/>
        </a:p>
      </dgm:t>
    </dgm:pt>
    <dgm:pt modelId="{D5DBCE7A-631B-4BA7-B149-8EFD7B7D49C8}" type="sibTrans" cxnId="{64A044CB-0149-4219-9D37-1FACFE711F95}">
      <dgm:prSet/>
      <dgm:spPr/>
      <dgm:t>
        <a:bodyPr/>
        <a:lstStyle/>
        <a:p>
          <a:endParaRPr lang="en-US"/>
        </a:p>
      </dgm:t>
    </dgm:pt>
    <dgm:pt modelId="{E0B5A329-8658-4578-A033-55DC6BDC848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400" dirty="0"/>
            <a:t>কম্পিউটার</a:t>
          </a:r>
          <a:endParaRPr lang="en-US" sz="2200" dirty="0"/>
        </a:p>
      </dgm:t>
    </dgm:pt>
    <dgm:pt modelId="{265CBBE0-53EE-4A28-9432-C849AB55D0B2}" type="parTrans" cxnId="{5D70EAA2-2D0A-42FC-9D80-EBAECE30EAB5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FF1DDE94-824A-43D5-8D77-0924B32AC88C}" type="sibTrans" cxnId="{5D70EAA2-2D0A-42FC-9D80-EBAECE30EAB5}">
      <dgm:prSet/>
      <dgm:spPr/>
      <dgm:t>
        <a:bodyPr/>
        <a:lstStyle/>
        <a:p>
          <a:endParaRPr lang="en-US"/>
        </a:p>
      </dgm:t>
    </dgm:pt>
    <dgm:pt modelId="{EAE5A0E5-0FB8-4EAE-81D4-2E7D61C7BD3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400" dirty="0"/>
            <a:t>ইন্টারনেট</a:t>
          </a:r>
          <a:endParaRPr lang="en-US" sz="2100" dirty="0"/>
        </a:p>
      </dgm:t>
    </dgm:pt>
    <dgm:pt modelId="{226A88AC-0E05-42A9-B8A9-DFDF8A7AAF08}" type="parTrans" cxnId="{4E0997B4-D136-4009-A39C-F8B59822677C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5EFB8B5-1060-4CEE-9572-1A01F018EC96}" type="sibTrans" cxnId="{4E0997B4-D136-4009-A39C-F8B59822677C}">
      <dgm:prSet/>
      <dgm:spPr/>
      <dgm:t>
        <a:bodyPr/>
        <a:lstStyle/>
        <a:p>
          <a:endParaRPr lang="en-US"/>
        </a:p>
      </dgm:t>
    </dgm:pt>
    <dgm:pt modelId="{7ECB9791-41DE-41D0-87BC-811C133E3C8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800" dirty="0"/>
            <a:t>মোবাইল</a:t>
          </a:r>
          <a:r>
            <a:rPr lang="bn-BD" sz="2100" dirty="0"/>
            <a:t> </a:t>
          </a:r>
          <a:r>
            <a:rPr lang="bn-BD" sz="2800" dirty="0"/>
            <a:t>ফোন</a:t>
          </a:r>
          <a:r>
            <a:rPr lang="bn-BD" sz="2100" dirty="0"/>
            <a:t> </a:t>
          </a:r>
          <a:endParaRPr lang="en-US" sz="2100" dirty="0"/>
        </a:p>
      </dgm:t>
    </dgm:pt>
    <dgm:pt modelId="{8D2DE637-98C5-47D3-94B4-AC143A36C281}" type="parTrans" cxnId="{DDAABAE3-0833-4DE5-8DE5-407F56C97867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0A7C7DF-A894-4746-9CCA-36AFCC1FB8E8}" type="sibTrans" cxnId="{DDAABAE3-0833-4DE5-8DE5-407F56C97867}">
      <dgm:prSet/>
      <dgm:spPr/>
      <dgm:t>
        <a:bodyPr/>
        <a:lstStyle/>
        <a:p>
          <a:endParaRPr lang="en-US"/>
        </a:p>
      </dgm:t>
    </dgm:pt>
    <dgm:pt modelId="{DA74A1E2-3DE4-4224-8966-3E6F76AB520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800" dirty="0"/>
            <a:t>টিভি</a:t>
          </a:r>
          <a:endParaRPr lang="en-US" sz="2100" dirty="0"/>
        </a:p>
      </dgm:t>
    </dgm:pt>
    <dgm:pt modelId="{A40E00B4-3A9F-4F79-A7A2-85FBBF7FB725}" type="parTrans" cxnId="{206AAFAF-8495-444B-AEA4-817FEF63D5FD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5BD3AA03-ADBE-463D-9587-800F3322451A}" type="sibTrans" cxnId="{206AAFAF-8495-444B-AEA4-817FEF63D5FD}">
      <dgm:prSet/>
      <dgm:spPr/>
      <dgm:t>
        <a:bodyPr/>
        <a:lstStyle/>
        <a:p>
          <a:endParaRPr lang="en-US"/>
        </a:p>
      </dgm:t>
    </dgm:pt>
    <dgm:pt modelId="{8868AC64-459D-4ECE-934A-1F742FB5CF6E}">
      <dgm:prSet custT="1"/>
      <dgm:spPr>
        <a:solidFill>
          <a:schemeClr val="accent2"/>
        </a:solidFill>
      </dgm:spPr>
      <dgm:t>
        <a:bodyPr/>
        <a:lstStyle/>
        <a:p>
          <a:r>
            <a:rPr lang="bn-BD" sz="2800"/>
            <a:t>ক্যামেরা</a:t>
          </a:r>
          <a:endParaRPr lang="en-US" sz="2100" dirty="0"/>
        </a:p>
      </dgm:t>
    </dgm:pt>
    <dgm:pt modelId="{732ECBA8-314D-4C42-8BDA-426136C0C504}" type="parTrans" cxnId="{48539FC1-1A28-43D6-B428-2FC83BD8BBE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C02AA44C-521B-4994-A0A3-E97561061A27}" type="sibTrans" cxnId="{48539FC1-1A28-43D6-B428-2FC83BD8BBEB}">
      <dgm:prSet/>
      <dgm:spPr/>
      <dgm:t>
        <a:bodyPr/>
        <a:lstStyle/>
        <a:p>
          <a:endParaRPr lang="en-US"/>
        </a:p>
      </dgm:t>
    </dgm:pt>
    <dgm:pt modelId="{D18C33FD-A373-4C97-903A-7749322006B0}">
      <dgm:prSet/>
      <dgm:spPr/>
      <dgm:t>
        <a:bodyPr/>
        <a:lstStyle/>
        <a:p>
          <a:endParaRPr lang="en-US" dirty="0"/>
        </a:p>
      </dgm:t>
    </dgm:pt>
    <dgm:pt modelId="{5FD52B37-6C57-4EE5-A73D-FF2712114117}" type="sibTrans" cxnId="{F6402948-A68F-4D37-82A4-87E40782D570}">
      <dgm:prSet/>
      <dgm:spPr/>
      <dgm:t>
        <a:bodyPr/>
        <a:lstStyle/>
        <a:p>
          <a:endParaRPr lang="en-US"/>
        </a:p>
      </dgm:t>
    </dgm:pt>
    <dgm:pt modelId="{088CE32F-E318-4D72-A59C-9E5B039BD22E}" type="parTrans" cxnId="{F6402948-A68F-4D37-82A4-87E40782D570}">
      <dgm:prSet/>
      <dgm:spPr/>
      <dgm:t>
        <a:bodyPr/>
        <a:lstStyle/>
        <a:p>
          <a:endParaRPr lang="en-US"/>
        </a:p>
      </dgm:t>
    </dgm:pt>
    <dgm:pt modelId="{5EF46F6C-BF92-4002-BE98-E2676FCA32E9}" type="pres">
      <dgm:prSet presAssocID="{4DA4B136-5F01-443F-A4B5-EFA58D0996A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17ACF9-8796-4875-A6CE-FDD483D58F64}" type="pres">
      <dgm:prSet presAssocID="{0C916853-DAB2-42E7-A7F3-24F3C928BF51}" presName="centerShape" presStyleLbl="node0" presStyleIdx="0" presStyleCnt="1" custScaleX="98078" custScaleY="99230"/>
      <dgm:spPr/>
    </dgm:pt>
    <dgm:pt modelId="{0EB16D7C-73C2-4F09-94EA-AF755169F783}" type="pres">
      <dgm:prSet presAssocID="{265CBBE0-53EE-4A28-9432-C849AB55D0B2}" presName="parTrans" presStyleLbl="sibTrans2D1" presStyleIdx="0" presStyleCnt="5"/>
      <dgm:spPr/>
    </dgm:pt>
    <dgm:pt modelId="{93DF0DE4-627E-479B-858C-7196821C5DDD}" type="pres">
      <dgm:prSet presAssocID="{265CBBE0-53EE-4A28-9432-C849AB55D0B2}" presName="connectorText" presStyleLbl="sibTrans2D1" presStyleIdx="0" presStyleCnt="5"/>
      <dgm:spPr/>
    </dgm:pt>
    <dgm:pt modelId="{0E793290-7DFD-430B-BEEF-F4473ED785D9}" type="pres">
      <dgm:prSet presAssocID="{E0B5A329-8658-4578-A033-55DC6BDC8480}" presName="node" presStyleLbl="node1" presStyleIdx="0" presStyleCnt="5" custScaleX="114046">
        <dgm:presLayoutVars>
          <dgm:bulletEnabled val="1"/>
        </dgm:presLayoutVars>
      </dgm:prSet>
      <dgm:spPr/>
    </dgm:pt>
    <dgm:pt modelId="{B9EDCF02-08DB-4512-B9B6-80725E6771D9}" type="pres">
      <dgm:prSet presAssocID="{226A88AC-0E05-42A9-B8A9-DFDF8A7AAF08}" presName="parTrans" presStyleLbl="sibTrans2D1" presStyleIdx="1" presStyleCnt="5"/>
      <dgm:spPr/>
    </dgm:pt>
    <dgm:pt modelId="{23333F79-B5DD-41CD-BFA0-04722E27D2FE}" type="pres">
      <dgm:prSet presAssocID="{226A88AC-0E05-42A9-B8A9-DFDF8A7AAF08}" presName="connectorText" presStyleLbl="sibTrans2D1" presStyleIdx="1" presStyleCnt="5"/>
      <dgm:spPr/>
    </dgm:pt>
    <dgm:pt modelId="{64300E4B-FCD9-4352-8A6D-C59C87493188}" type="pres">
      <dgm:prSet presAssocID="{EAE5A0E5-0FB8-4EAE-81D4-2E7D61C7BD36}" presName="node" presStyleLbl="node1" presStyleIdx="1" presStyleCnt="5" custScaleX="121993">
        <dgm:presLayoutVars>
          <dgm:bulletEnabled val="1"/>
        </dgm:presLayoutVars>
      </dgm:prSet>
      <dgm:spPr/>
    </dgm:pt>
    <dgm:pt modelId="{091E9C19-4C4C-49B4-A83E-87F7CB86BE9D}" type="pres">
      <dgm:prSet presAssocID="{8D2DE637-98C5-47D3-94B4-AC143A36C281}" presName="parTrans" presStyleLbl="sibTrans2D1" presStyleIdx="2" presStyleCnt="5"/>
      <dgm:spPr/>
    </dgm:pt>
    <dgm:pt modelId="{FE6ADF3D-C2AB-4D56-87D4-786053F51596}" type="pres">
      <dgm:prSet presAssocID="{8D2DE637-98C5-47D3-94B4-AC143A36C281}" presName="connectorText" presStyleLbl="sibTrans2D1" presStyleIdx="2" presStyleCnt="5"/>
      <dgm:spPr/>
    </dgm:pt>
    <dgm:pt modelId="{565D9C29-16CC-4966-BBAE-B978CA4B46F2}" type="pres">
      <dgm:prSet presAssocID="{7ECB9791-41DE-41D0-87BC-811C133E3C80}" presName="node" presStyleLbl="node1" presStyleIdx="2" presStyleCnt="5">
        <dgm:presLayoutVars>
          <dgm:bulletEnabled val="1"/>
        </dgm:presLayoutVars>
      </dgm:prSet>
      <dgm:spPr/>
    </dgm:pt>
    <dgm:pt modelId="{15B86BC1-42C2-4C41-AB8F-06F64E7AE9E2}" type="pres">
      <dgm:prSet presAssocID="{A40E00B4-3A9F-4F79-A7A2-85FBBF7FB725}" presName="parTrans" presStyleLbl="sibTrans2D1" presStyleIdx="3" presStyleCnt="5"/>
      <dgm:spPr/>
    </dgm:pt>
    <dgm:pt modelId="{AE1B9A2E-6DD1-4496-BA3C-DBBCF866BFF5}" type="pres">
      <dgm:prSet presAssocID="{A40E00B4-3A9F-4F79-A7A2-85FBBF7FB725}" presName="connectorText" presStyleLbl="sibTrans2D1" presStyleIdx="3" presStyleCnt="5"/>
      <dgm:spPr/>
    </dgm:pt>
    <dgm:pt modelId="{6B9A6220-E486-4E43-AA94-4003E515C621}" type="pres">
      <dgm:prSet presAssocID="{DA74A1E2-3DE4-4224-8966-3E6F76AB5206}" presName="node" presStyleLbl="node1" presStyleIdx="3" presStyleCnt="5">
        <dgm:presLayoutVars>
          <dgm:bulletEnabled val="1"/>
        </dgm:presLayoutVars>
      </dgm:prSet>
      <dgm:spPr/>
    </dgm:pt>
    <dgm:pt modelId="{9FCFD23F-83ED-43BB-A752-A6CE5333921F}" type="pres">
      <dgm:prSet presAssocID="{732ECBA8-314D-4C42-8BDA-426136C0C504}" presName="parTrans" presStyleLbl="sibTrans2D1" presStyleIdx="4" presStyleCnt="5"/>
      <dgm:spPr/>
    </dgm:pt>
    <dgm:pt modelId="{C10B73DF-4002-4C20-A010-485E22FD7C90}" type="pres">
      <dgm:prSet presAssocID="{732ECBA8-314D-4C42-8BDA-426136C0C504}" presName="connectorText" presStyleLbl="sibTrans2D1" presStyleIdx="4" presStyleCnt="5"/>
      <dgm:spPr/>
    </dgm:pt>
    <dgm:pt modelId="{8B4B68C5-FE6A-40EB-82A7-688FBC29D638}" type="pres">
      <dgm:prSet presAssocID="{8868AC64-459D-4ECE-934A-1F742FB5CF6E}" presName="node" presStyleLbl="node1" presStyleIdx="4" presStyleCnt="5">
        <dgm:presLayoutVars>
          <dgm:bulletEnabled val="1"/>
        </dgm:presLayoutVars>
      </dgm:prSet>
      <dgm:spPr/>
    </dgm:pt>
  </dgm:ptLst>
  <dgm:cxnLst>
    <dgm:cxn modelId="{08E2AB26-A257-4E54-BCB4-7E793384D448}" type="presOf" srcId="{4DA4B136-5F01-443F-A4B5-EFA58D0996AF}" destId="{5EF46F6C-BF92-4002-BE98-E2676FCA32E9}" srcOrd="0" destOrd="0" presId="urn:microsoft.com/office/officeart/2005/8/layout/radial5"/>
    <dgm:cxn modelId="{9FAAF239-FF52-412D-9A09-EBFDD25483D8}" type="presOf" srcId="{226A88AC-0E05-42A9-B8A9-DFDF8A7AAF08}" destId="{B9EDCF02-08DB-4512-B9B6-80725E6771D9}" srcOrd="0" destOrd="0" presId="urn:microsoft.com/office/officeart/2005/8/layout/radial5"/>
    <dgm:cxn modelId="{F6402948-A68F-4D37-82A4-87E40782D570}" srcId="{4DA4B136-5F01-443F-A4B5-EFA58D0996AF}" destId="{D18C33FD-A373-4C97-903A-7749322006B0}" srcOrd="1" destOrd="0" parTransId="{088CE32F-E318-4D72-A59C-9E5B039BD22E}" sibTransId="{5FD52B37-6C57-4EE5-A73D-FF2712114117}"/>
    <dgm:cxn modelId="{60CC6871-4E89-4D1C-8E6B-78986A6D9F31}" type="presOf" srcId="{226A88AC-0E05-42A9-B8A9-DFDF8A7AAF08}" destId="{23333F79-B5DD-41CD-BFA0-04722E27D2FE}" srcOrd="1" destOrd="0" presId="urn:microsoft.com/office/officeart/2005/8/layout/radial5"/>
    <dgm:cxn modelId="{A06DEC79-B9B8-43D7-A002-46242978E2B9}" type="presOf" srcId="{265CBBE0-53EE-4A28-9432-C849AB55D0B2}" destId="{0EB16D7C-73C2-4F09-94EA-AF755169F783}" srcOrd="0" destOrd="0" presId="urn:microsoft.com/office/officeart/2005/8/layout/radial5"/>
    <dgm:cxn modelId="{0147867C-9017-402E-8E92-6CA0D5C2A8C5}" type="presOf" srcId="{E0B5A329-8658-4578-A033-55DC6BDC8480}" destId="{0E793290-7DFD-430B-BEEF-F4473ED785D9}" srcOrd="0" destOrd="0" presId="urn:microsoft.com/office/officeart/2005/8/layout/radial5"/>
    <dgm:cxn modelId="{CB131397-7AB7-4588-A0E4-4FDE5253FE7D}" type="presOf" srcId="{732ECBA8-314D-4C42-8BDA-426136C0C504}" destId="{C10B73DF-4002-4C20-A010-485E22FD7C90}" srcOrd="1" destOrd="0" presId="urn:microsoft.com/office/officeart/2005/8/layout/radial5"/>
    <dgm:cxn modelId="{60DB7699-A470-48C4-ABAB-DF30DAB9B25C}" type="presOf" srcId="{EAE5A0E5-0FB8-4EAE-81D4-2E7D61C7BD36}" destId="{64300E4B-FCD9-4352-8A6D-C59C87493188}" srcOrd="0" destOrd="0" presId="urn:microsoft.com/office/officeart/2005/8/layout/radial5"/>
    <dgm:cxn modelId="{5D70EAA2-2D0A-42FC-9D80-EBAECE30EAB5}" srcId="{0C916853-DAB2-42E7-A7F3-24F3C928BF51}" destId="{E0B5A329-8658-4578-A033-55DC6BDC8480}" srcOrd="0" destOrd="0" parTransId="{265CBBE0-53EE-4A28-9432-C849AB55D0B2}" sibTransId="{FF1DDE94-824A-43D5-8D77-0924B32AC88C}"/>
    <dgm:cxn modelId="{FD31B0A6-4A97-4F51-9FF8-8FB4F1B21DDA}" type="presOf" srcId="{265CBBE0-53EE-4A28-9432-C849AB55D0B2}" destId="{93DF0DE4-627E-479B-858C-7196821C5DDD}" srcOrd="1" destOrd="0" presId="urn:microsoft.com/office/officeart/2005/8/layout/radial5"/>
    <dgm:cxn modelId="{7E955EAC-B0B3-455E-B378-245D44FF9F8E}" type="presOf" srcId="{7ECB9791-41DE-41D0-87BC-811C133E3C80}" destId="{565D9C29-16CC-4966-BBAE-B978CA4B46F2}" srcOrd="0" destOrd="0" presId="urn:microsoft.com/office/officeart/2005/8/layout/radial5"/>
    <dgm:cxn modelId="{206AAFAF-8495-444B-AEA4-817FEF63D5FD}" srcId="{0C916853-DAB2-42E7-A7F3-24F3C928BF51}" destId="{DA74A1E2-3DE4-4224-8966-3E6F76AB5206}" srcOrd="3" destOrd="0" parTransId="{A40E00B4-3A9F-4F79-A7A2-85FBBF7FB725}" sibTransId="{5BD3AA03-ADBE-463D-9587-800F3322451A}"/>
    <dgm:cxn modelId="{4E0997B4-D136-4009-A39C-F8B59822677C}" srcId="{0C916853-DAB2-42E7-A7F3-24F3C928BF51}" destId="{EAE5A0E5-0FB8-4EAE-81D4-2E7D61C7BD36}" srcOrd="1" destOrd="0" parTransId="{226A88AC-0E05-42A9-B8A9-DFDF8A7AAF08}" sibTransId="{45EFB8B5-1060-4CEE-9572-1A01F018EC96}"/>
    <dgm:cxn modelId="{76F97DB8-7F87-4854-89FB-8D8DFF789046}" type="presOf" srcId="{732ECBA8-314D-4C42-8BDA-426136C0C504}" destId="{9FCFD23F-83ED-43BB-A752-A6CE5333921F}" srcOrd="0" destOrd="0" presId="urn:microsoft.com/office/officeart/2005/8/layout/radial5"/>
    <dgm:cxn modelId="{34BCF2BB-7343-4BDA-92CC-7BFE65A36BF1}" type="presOf" srcId="{A40E00B4-3A9F-4F79-A7A2-85FBBF7FB725}" destId="{15B86BC1-42C2-4C41-AB8F-06F64E7AE9E2}" srcOrd="0" destOrd="0" presId="urn:microsoft.com/office/officeart/2005/8/layout/radial5"/>
    <dgm:cxn modelId="{48539FC1-1A28-43D6-B428-2FC83BD8BBEB}" srcId="{0C916853-DAB2-42E7-A7F3-24F3C928BF51}" destId="{8868AC64-459D-4ECE-934A-1F742FB5CF6E}" srcOrd="4" destOrd="0" parTransId="{732ECBA8-314D-4C42-8BDA-426136C0C504}" sibTransId="{C02AA44C-521B-4994-A0A3-E97561061A27}"/>
    <dgm:cxn modelId="{ABF663C2-F0C9-461D-A9B6-3F51FA23ED9B}" type="presOf" srcId="{DA74A1E2-3DE4-4224-8966-3E6F76AB5206}" destId="{6B9A6220-E486-4E43-AA94-4003E515C621}" srcOrd="0" destOrd="0" presId="urn:microsoft.com/office/officeart/2005/8/layout/radial5"/>
    <dgm:cxn modelId="{22947ACA-244F-41AB-B2D0-FC968BCBB327}" type="presOf" srcId="{0C916853-DAB2-42E7-A7F3-24F3C928BF51}" destId="{7C17ACF9-8796-4875-A6CE-FDD483D58F64}" srcOrd="0" destOrd="0" presId="urn:microsoft.com/office/officeart/2005/8/layout/radial5"/>
    <dgm:cxn modelId="{64A044CB-0149-4219-9D37-1FACFE711F95}" srcId="{4DA4B136-5F01-443F-A4B5-EFA58D0996AF}" destId="{0C916853-DAB2-42E7-A7F3-24F3C928BF51}" srcOrd="0" destOrd="0" parTransId="{2D18A08B-0118-49B1-9576-66D1E6032922}" sibTransId="{D5DBCE7A-631B-4BA7-B149-8EFD7B7D49C8}"/>
    <dgm:cxn modelId="{C80469D3-F6B9-4BA2-B1E7-92055809A4A5}" type="presOf" srcId="{8868AC64-459D-4ECE-934A-1F742FB5CF6E}" destId="{8B4B68C5-FE6A-40EB-82A7-688FBC29D638}" srcOrd="0" destOrd="0" presId="urn:microsoft.com/office/officeart/2005/8/layout/radial5"/>
    <dgm:cxn modelId="{DDAABAE3-0833-4DE5-8DE5-407F56C97867}" srcId="{0C916853-DAB2-42E7-A7F3-24F3C928BF51}" destId="{7ECB9791-41DE-41D0-87BC-811C133E3C80}" srcOrd="2" destOrd="0" parTransId="{8D2DE637-98C5-47D3-94B4-AC143A36C281}" sibTransId="{D0A7C7DF-A894-4746-9CCA-36AFCC1FB8E8}"/>
    <dgm:cxn modelId="{1128FAF1-ACC1-4D0F-A4A8-D8451D404A0C}" type="presOf" srcId="{A40E00B4-3A9F-4F79-A7A2-85FBBF7FB725}" destId="{AE1B9A2E-6DD1-4496-BA3C-DBBCF866BFF5}" srcOrd="1" destOrd="0" presId="urn:microsoft.com/office/officeart/2005/8/layout/radial5"/>
    <dgm:cxn modelId="{B82803FB-FAD4-4C61-A554-73CAB12F12EC}" type="presOf" srcId="{8D2DE637-98C5-47D3-94B4-AC143A36C281}" destId="{091E9C19-4C4C-49B4-A83E-87F7CB86BE9D}" srcOrd="0" destOrd="0" presId="urn:microsoft.com/office/officeart/2005/8/layout/radial5"/>
    <dgm:cxn modelId="{F4C697FC-DDE1-4754-906B-06C829964006}" type="presOf" srcId="{8D2DE637-98C5-47D3-94B4-AC143A36C281}" destId="{FE6ADF3D-C2AB-4D56-87D4-786053F51596}" srcOrd="1" destOrd="0" presId="urn:microsoft.com/office/officeart/2005/8/layout/radial5"/>
    <dgm:cxn modelId="{9A596140-E227-4AAE-A912-B2C1349ED4FA}" type="presParOf" srcId="{5EF46F6C-BF92-4002-BE98-E2676FCA32E9}" destId="{7C17ACF9-8796-4875-A6CE-FDD483D58F64}" srcOrd="0" destOrd="0" presId="urn:microsoft.com/office/officeart/2005/8/layout/radial5"/>
    <dgm:cxn modelId="{CFDF455C-EBCC-4EAD-AF34-F1D41D84FCF0}" type="presParOf" srcId="{5EF46F6C-BF92-4002-BE98-E2676FCA32E9}" destId="{0EB16D7C-73C2-4F09-94EA-AF755169F783}" srcOrd="1" destOrd="0" presId="urn:microsoft.com/office/officeart/2005/8/layout/radial5"/>
    <dgm:cxn modelId="{12CB889F-24EB-4275-AAD3-B31BC4284D9B}" type="presParOf" srcId="{0EB16D7C-73C2-4F09-94EA-AF755169F783}" destId="{93DF0DE4-627E-479B-858C-7196821C5DDD}" srcOrd="0" destOrd="0" presId="urn:microsoft.com/office/officeart/2005/8/layout/radial5"/>
    <dgm:cxn modelId="{D1749D2A-C0D1-4247-8740-F74334B23B46}" type="presParOf" srcId="{5EF46F6C-BF92-4002-BE98-E2676FCA32E9}" destId="{0E793290-7DFD-430B-BEEF-F4473ED785D9}" srcOrd="2" destOrd="0" presId="urn:microsoft.com/office/officeart/2005/8/layout/radial5"/>
    <dgm:cxn modelId="{B3F5A2F9-0938-41E1-8788-E683CB4E8085}" type="presParOf" srcId="{5EF46F6C-BF92-4002-BE98-E2676FCA32E9}" destId="{B9EDCF02-08DB-4512-B9B6-80725E6771D9}" srcOrd="3" destOrd="0" presId="urn:microsoft.com/office/officeart/2005/8/layout/radial5"/>
    <dgm:cxn modelId="{DF312CF5-29DA-41F9-98FF-7CBC08C52F41}" type="presParOf" srcId="{B9EDCF02-08DB-4512-B9B6-80725E6771D9}" destId="{23333F79-B5DD-41CD-BFA0-04722E27D2FE}" srcOrd="0" destOrd="0" presId="urn:microsoft.com/office/officeart/2005/8/layout/radial5"/>
    <dgm:cxn modelId="{789D87DD-0F09-4FAB-BB54-82911DB97E23}" type="presParOf" srcId="{5EF46F6C-BF92-4002-BE98-E2676FCA32E9}" destId="{64300E4B-FCD9-4352-8A6D-C59C87493188}" srcOrd="4" destOrd="0" presId="urn:microsoft.com/office/officeart/2005/8/layout/radial5"/>
    <dgm:cxn modelId="{03B02960-71D1-4813-8008-0F95F6CA277E}" type="presParOf" srcId="{5EF46F6C-BF92-4002-BE98-E2676FCA32E9}" destId="{091E9C19-4C4C-49B4-A83E-87F7CB86BE9D}" srcOrd="5" destOrd="0" presId="urn:microsoft.com/office/officeart/2005/8/layout/radial5"/>
    <dgm:cxn modelId="{B643E845-ABA3-49A0-98E8-747D40862BD8}" type="presParOf" srcId="{091E9C19-4C4C-49B4-A83E-87F7CB86BE9D}" destId="{FE6ADF3D-C2AB-4D56-87D4-786053F51596}" srcOrd="0" destOrd="0" presId="urn:microsoft.com/office/officeart/2005/8/layout/radial5"/>
    <dgm:cxn modelId="{6BAD52CB-41CC-4CBE-9311-697ECCDFE3BE}" type="presParOf" srcId="{5EF46F6C-BF92-4002-BE98-E2676FCA32E9}" destId="{565D9C29-16CC-4966-BBAE-B978CA4B46F2}" srcOrd="6" destOrd="0" presId="urn:microsoft.com/office/officeart/2005/8/layout/radial5"/>
    <dgm:cxn modelId="{CAB0D1C8-61D1-4484-B1BC-8CBC3758CAD3}" type="presParOf" srcId="{5EF46F6C-BF92-4002-BE98-E2676FCA32E9}" destId="{15B86BC1-42C2-4C41-AB8F-06F64E7AE9E2}" srcOrd="7" destOrd="0" presId="urn:microsoft.com/office/officeart/2005/8/layout/radial5"/>
    <dgm:cxn modelId="{8E6FC554-E371-443B-A23B-0E01F414AB6F}" type="presParOf" srcId="{15B86BC1-42C2-4C41-AB8F-06F64E7AE9E2}" destId="{AE1B9A2E-6DD1-4496-BA3C-DBBCF866BFF5}" srcOrd="0" destOrd="0" presId="urn:microsoft.com/office/officeart/2005/8/layout/radial5"/>
    <dgm:cxn modelId="{489B4834-CEEB-409D-A0F8-C615830A09CB}" type="presParOf" srcId="{5EF46F6C-BF92-4002-BE98-E2676FCA32E9}" destId="{6B9A6220-E486-4E43-AA94-4003E515C621}" srcOrd="8" destOrd="0" presId="urn:microsoft.com/office/officeart/2005/8/layout/radial5"/>
    <dgm:cxn modelId="{93EFE43E-1137-4F2F-BCEB-ADF746F71405}" type="presParOf" srcId="{5EF46F6C-BF92-4002-BE98-E2676FCA32E9}" destId="{9FCFD23F-83ED-43BB-A752-A6CE5333921F}" srcOrd="9" destOrd="0" presId="urn:microsoft.com/office/officeart/2005/8/layout/radial5"/>
    <dgm:cxn modelId="{9898FA32-A4E2-4005-8FB1-B31DA3024712}" type="presParOf" srcId="{9FCFD23F-83ED-43BB-A752-A6CE5333921F}" destId="{C10B73DF-4002-4C20-A010-485E22FD7C90}" srcOrd="0" destOrd="0" presId="urn:microsoft.com/office/officeart/2005/8/layout/radial5"/>
    <dgm:cxn modelId="{FAA2958F-2009-425E-92A3-43DDBE2C8066}" type="presParOf" srcId="{5EF46F6C-BF92-4002-BE98-E2676FCA32E9}" destId="{8B4B68C5-FE6A-40EB-82A7-688FBC29D63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DF705-F272-41C6-A042-51FDBBB9C84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3773DE-DA93-478F-BED2-1F99C7AE3DBE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000" kern="1200" dirty="0">
              <a:latin typeface="NikoshBAN" pitchFamily="2" charset="0"/>
              <a:cs typeface="NikoshBAN" pitchFamily="2" charset="0"/>
            </a:rPr>
            <a:t>তথ্য ও যোগাযোগ প্রযুক্তির ব্যবহার </a:t>
          </a:r>
          <a:endParaRPr lang="en-US" sz="2000" kern="1200" dirty="0"/>
        </a:p>
        <a:p>
          <a:endParaRPr lang="en-US" dirty="0"/>
        </a:p>
      </dgm:t>
    </dgm:pt>
    <dgm:pt modelId="{EB01CC27-BE13-449A-BF77-E8828CDC092D}" type="parTrans" cxnId="{B6ABB9D2-19EE-4521-B9EA-39EAD9480916}">
      <dgm:prSet/>
      <dgm:spPr/>
      <dgm:t>
        <a:bodyPr/>
        <a:lstStyle/>
        <a:p>
          <a:endParaRPr lang="en-US"/>
        </a:p>
      </dgm:t>
    </dgm:pt>
    <dgm:pt modelId="{1D17B048-7EEE-4A15-9401-B81756324736}" type="sibTrans" cxnId="{B6ABB9D2-19EE-4521-B9EA-39EAD9480916}">
      <dgm:prSet/>
      <dgm:spPr/>
      <dgm:t>
        <a:bodyPr/>
        <a:lstStyle/>
        <a:p>
          <a:endParaRPr lang="en-US"/>
        </a:p>
      </dgm:t>
    </dgm:pt>
    <dgm:pt modelId="{2496711C-4432-43CD-9CF0-173971A98849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bn-BD" sz="2800" kern="1200" dirty="0"/>
            <a:t>ব্যবসা</a:t>
          </a:r>
          <a:endParaRPr lang="en-US" sz="2800" dirty="0"/>
        </a:p>
      </dgm:t>
    </dgm:pt>
    <dgm:pt modelId="{01CC3DAD-D113-48D5-84D4-88E5B7EACE15}" type="parTrans" cxnId="{7F51A446-1511-4071-A801-9CF5B60FCBAD}">
      <dgm:prSet>
        <dgm:style>
          <a:lnRef idx="1">
            <a:schemeClr val="accent6">
              <a:lumMod val="67000"/>
            </a:schemeClr>
          </a:lnRef>
          <a:fillRef idx="0">
            <a:schemeClr val="accent6">
              <a:lumMod val="67000"/>
            </a:schemeClr>
          </a:fillRef>
          <a:effectRef idx="0">
            <a:schemeClr val="accent6">
              <a:lumMod val="67000"/>
            </a:schemeClr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57867E9-8ADE-45E4-A68D-32EA2D291760}" type="sibTrans" cxnId="{7F51A446-1511-4071-A801-9CF5B60FCBAD}">
      <dgm:prSet/>
      <dgm:spPr/>
      <dgm:t>
        <a:bodyPr/>
        <a:lstStyle/>
        <a:p>
          <a:endParaRPr lang="en-US"/>
        </a:p>
      </dgm:t>
    </dgm:pt>
    <dgm:pt modelId="{CC58293B-E85F-4CC6-B77B-614F477DF4E2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bn-BD" sz="2800" dirty="0"/>
            <a:t>শিক্ষা</a:t>
          </a:r>
          <a:endParaRPr lang="en-US" sz="2800" dirty="0"/>
        </a:p>
      </dgm:t>
    </dgm:pt>
    <dgm:pt modelId="{2A90D74D-123B-4CA4-A3F1-AB3678BA5ACF}" type="parTrans" cxnId="{3102EF28-1111-448E-8F6E-3EF7737B201A}">
      <dgm:prSet>
        <dgm:style>
          <a:lnRef idx="1">
            <a:schemeClr val="accent6">
              <a:lumMod val="67000"/>
            </a:schemeClr>
          </a:lnRef>
          <a:fillRef idx="0">
            <a:schemeClr val="accent6">
              <a:lumMod val="67000"/>
            </a:schemeClr>
          </a:fillRef>
          <a:effectRef idx="0">
            <a:schemeClr val="accent6">
              <a:lumMod val="67000"/>
            </a:schemeClr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5D95C54-722C-4AA9-BCCB-EC22C9C3366A}" type="sibTrans" cxnId="{3102EF28-1111-448E-8F6E-3EF7737B201A}">
      <dgm:prSet/>
      <dgm:spPr/>
      <dgm:t>
        <a:bodyPr/>
        <a:lstStyle/>
        <a:p>
          <a:endParaRPr lang="en-US"/>
        </a:p>
      </dgm:t>
    </dgm:pt>
    <dgm:pt modelId="{34810FE6-37A9-42FA-9853-F81F25F95695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800" dirty="0"/>
            <a:t>চিকিৎসা</a:t>
          </a:r>
          <a:endParaRPr lang="en-US" sz="2800" kern="1200" dirty="0"/>
        </a:p>
        <a:p>
          <a:pPr marL="0">
            <a:buNone/>
          </a:pPr>
          <a:endParaRPr lang="en-US" sz="2800" dirty="0"/>
        </a:p>
      </dgm:t>
    </dgm:pt>
    <dgm:pt modelId="{48D09419-E433-49DB-A03A-594B854D773A}" type="parTrans" cxnId="{395BB8C2-0B7E-4932-9230-C3BEBC4A3541}">
      <dgm:prSet>
        <dgm:style>
          <a:lnRef idx="1">
            <a:schemeClr val="accent6">
              <a:lumMod val="67000"/>
            </a:schemeClr>
          </a:lnRef>
          <a:fillRef idx="0">
            <a:schemeClr val="accent6">
              <a:lumMod val="67000"/>
            </a:schemeClr>
          </a:fillRef>
          <a:effectRef idx="0">
            <a:schemeClr val="accent6">
              <a:lumMod val="67000"/>
            </a:schemeClr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E694571-3041-4649-A4AF-6065084FD400}" type="sibTrans" cxnId="{395BB8C2-0B7E-4932-9230-C3BEBC4A3541}">
      <dgm:prSet/>
      <dgm:spPr/>
      <dgm:t>
        <a:bodyPr/>
        <a:lstStyle/>
        <a:p>
          <a:endParaRPr lang="en-US"/>
        </a:p>
      </dgm:t>
    </dgm:pt>
    <dgm:pt modelId="{23C45A9B-4D16-4B9B-A013-7E887FBBFF52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800" dirty="0"/>
            <a:t>কৃষি</a:t>
          </a:r>
          <a:endParaRPr lang="en-US" sz="2800" kern="1200" dirty="0"/>
        </a:p>
        <a:p>
          <a:endParaRPr lang="en-US" sz="2800" dirty="0"/>
        </a:p>
      </dgm:t>
    </dgm:pt>
    <dgm:pt modelId="{B1D4697A-81EF-4E48-B64B-A484D15F72B8}" type="parTrans" cxnId="{5E52913F-F191-4DAE-84A3-49BD9C60A375}">
      <dgm:prSet>
        <dgm:style>
          <a:lnRef idx="1">
            <a:schemeClr val="accent6">
              <a:lumMod val="67000"/>
            </a:schemeClr>
          </a:lnRef>
          <a:fillRef idx="0">
            <a:schemeClr val="accent6">
              <a:lumMod val="67000"/>
            </a:schemeClr>
          </a:fillRef>
          <a:effectRef idx="0">
            <a:schemeClr val="accent6">
              <a:lumMod val="67000"/>
            </a:schemeClr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59F274B-5C78-45EA-9C8D-E54763F5828D}" type="sibTrans" cxnId="{5E52913F-F191-4DAE-84A3-49BD9C60A375}">
      <dgm:prSet/>
      <dgm:spPr/>
      <dgm:t>
        <a:bodyPr/>
        <a:lstStyle/>
        <a:p>
          <a:endParaRPr lang="en-US"/>
        </a:p>
      </dgm:t>
    </dgm:pt>
    <dgm:pt modelId="{1D325DCD-A31A-4BAA-8875-609E9CB2CF49}" type="pres">
      <dgm:prSet presAssocID="{A39DF705-F272-41C6-A042-51FDBBB9C8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79ACF9-22C8-459D-BD4E-5EC005A7D62C}" type="pres">
      <dgm:prSet presAssocID="{963773DE-DA93-478F-BED2-1F99C7AE3DBE}" presName="centerShape" presStyleLbl="node0" presStyleIdx="0" presStyleCnt="1"/>
      <dgm:spPr/>
    </dgm:pt>
    <dgm:pt modelId="{7149B2D5-5F05-4244-B72D-0E7D695E2ECE}" type="pres">
      <dgm:prSet presAssocID="{01CC3DAD-D113-48D5-84D4-88E5B7EACE15}" presName="Name9" presStyleLbl="parChTrans1D2" presStyleIdx="0" presStyleCnt="4"/>
      <dgm:spPr/>
    </dgm:pt>
    <dgm:pt modelId="{F973ABE0-DD43-4DCB-98E4-B8C9BDE8FC57}" type="pres">
      <dgm:prSet presAssocID="{01CC3DAD-D113-48D5-84D4-88E5B7EACE15}" presName="connTx" presStyleLbl="parChTrans1D2" presStyleIdx="0" presStyleCnt="4"/>
      <dgm:spPr/>
    </dgm:pt>
    <dgm:pt modelId="{633B0155-D37C-4E3D-8F2C-3DDAD7312049}" type="pres">
      <dgm:prSet presAssocID="{2496711C-4432-43CD-9CF0-173971A98849}" presName="node" presStyleLbl="node1" presStyleIdx="0" presStyleCnt="4">
        <dgm:presLayoutVars>
          <dgm:bulletEnabled val="1"/>
        </dgm:presLayoutVars>
      </dgm:prSet>
      <dgm:spPr/>
    </dgm:pt>
    <dgm:pt modelId="{A2C710EB-96A1-49ED-BBB4-B40D77A0FD2C}" type="pres">
      <dgm:prSet presAssocID="{2A90D74D-123B-4CA4-A3F1-AB3678BA5ACF}" presName="Name9" presStyleLbl="parChTrans1D2" presStyleIdx="1" presStyleCnt="4"/>
      <dgm:spPr/>
    </dgm:pt>
    <dgm:pt modelId="{1A3DF436-FBC9-4B65-8970-9A3F55E26CBA}" type="pres">
      <dgm:prSet presAssocID="{2A90D74D-123B-4CA4-A3F1-AB3678BA5ACF}" presName="connTx" presStyleLbl="parChTrans1D2" presStyleIdx="1" presStyleCnt="4"/>
      <dgm:spPr/>
    </dgm:pt>
    <dgm:pt modelId="{C61AA626-6149-45C0-84E8-3CD3EE5D3DFB}" type="pres">
      <dgm:prSet presAssocID="{CC58293B-E85F-4CC6-B77B-614F477DF4E2}" presName="node" presStyleLbl="node1" presStyleIdx="1" presStyleCnt="4">
        <dgm:presLayoutVars>
          <dgm:bulletEnabled val="1"/>
        </dgm:presLayoutVars>
      </dgm:prSet>
      <dgm:spPr/>
    </dgm:pt>
    <dgm:pt modelId="{9F384315-BE9F-4318-B2A2-EDA0F33D837A}" type="pres">
      <dgm:prSet presAssocID="{48D09419-E433-49DB-A03A-594B854D773A}" presName="Name9" presStyleLbl="parChTrans1D2" presStyleIdx="2" presStyleCnt="4"/>
      <dgm:spPr/>
    </dgm:pt>
    <dgm:pt modelId="{FEC8695D-2323-4B3D-BC80-D60834519BA1}" type="pres">
      <dgm:prSet presAssocID="{48D09419-E433-49DB-A03A-594B854D773A}" presName="connTx" presStyleLbl="parChTrans1D2" presStyleIdx="2" presStyleCnt="4"/>
      <dgm:spPr/>
    </dgm:pt>
    <dgm:pt modelId="{9217F5D1-2F9E-4080-8DB1-A4CF578A3EFA}" type="pres">
      <dgm:prSet presAssocID="{34810FE6-37A9-42FA-9853-F81F25F95695}" presName="node" presStyleLbl="node1" presStyleIdx="2" presStyleCnt="4">
        <dgm:presLayoutVars>
          <dgm:bulletEnabled val="1"/>
        </dgm:presLayoutVars>
      </dgm:prSet>
      <dgm:spPr/>
    </dgm:pt>
    <dgm:pt modelId="{5739AF11-7268-43EB-B380-66260B9E7F9A}" type="pres">
      <dgm:prSet presAssocID="{B1D4697A-81EF-4E48-B64B-A484D15F72B8}" presName="Name9" presStyleLbl="parChTrans1D2" presStyleIdx="3" presStyleCnt="4"/>
      <dgm:spPr/>
    </dgm:pt>
    <dgm:pt modelId="{086C24E9-3FEB-4E5D-B0FE-EFF208E3D66F}" type="pres">
      <dgm:prSet presAssocID="{B1D4697A-81EF-4E48-B64B-A484D15F72B8}" presName="connTx" presStyleLbl="parChTrans1D2" presStyleIdx="3" presStyleCnt="4"/>
      <dgm:spPr/>
    </dgm:pt>
    <dgm:pt modelId="{101B96F2-8F1A-4200-A0CB-77ADF9FCD56A}" type="pres">
      <dgm:prSet presAssocID="{23C45A9B-4D16-4B9B-A013-7E887FBBFF52}" presName="node" presStyleLbl="node1" presStyleIdx="3" presStyleCnt="4">
        <dgm:presLayoutVars>
          <dgm:bulletEnabled val="1"/>
        </dgm:presLayoutVars>
      </dgm:prSet>
      <dgm:spPr/>
    </dgm:pt>
  </dgm:ptLst>
  <dgm:cxnLst>
    <dgm:cxn modelId="{CFBB600A-8836-4AF0-B8A3-80C1A669E2BA}" type="presOf" srcId="{23C45A9B-4D16-4B9B-A013-7E887FBBFF52}" destId="{101B96F2-8F1A-4200-A0CB-77ADF9FCD56A}" srcOrd="0" destOrd="0" presId="urn:microsoft.com/office/officeart/2005/8/layout/radial1"/>
    <dgm:cxn modelId="{E8951A24-D4C4-4D6F-A25F-2363238B0F20}" type="presOf" srcId="{A39DF705-F272-41C6-A042-51FDBBB9C84A}" destId="{1D325DCD-A31A-4BAA-8875-609E9CB2CF49}" srcOrd="0" destOrd="0" presId="urn:microsoft.com/office/officeart/2005/8/layout/radial1"/>
    <dgm:cxn modelId="{3102EF28-1111-448E-8F6E-3EF7737B201A}" srcId="{963773DE-DA93-478F-BED2-1F99C7AE3DBE}" destId="{CC58293B-E85F-4CC6-B77B-614F477DF4E2}" srcOrd="1" destOrd="0" parTransId="{2A90D74D-123B-4CA4-A3F1-AB3678BA5ACF}" sibTransId="{D5D95C54-722C-4AA9-BCCB-EC22C9C3366A}"/>
    <dgm:cxn modelId="{7AA32F2C-1C73-4AB0-A149-FD34954F9D13}" type="presOf" srcId="{2A90D74D-123B-4CA4-A3F1-AB3678BA5ACF}" destId="{A2C710EB-96A1-49ED-BBB4-B40D77A0FD2C}" srcOrd="0" destOrd="0" presId="urn:microsoft.com/office/officeart/2005/8/layout/radial1"/>
    <dgm:cxn modelId="{E907B92C-3CE0-4153-A63D-160DD8242DE3}" type="presOf" srcId="{B1D4697A-81EF-4E48-B64B-A484D15F72B8}" destId="{086C24E9-3FEB-4E5D-B0FE-EFF208E3D66F}" srcOrd="1" destOrd="0" presId="urn:microsoft.com/office/officeart/2005/8/layout/radial1"/>
    <dgm:cxn modelId="{5E52913F-F191-4DAE-84A3-49BD9C60A375}" srcId="{963773DE-DA93-478F-BED2-1F99C7AE3DBE}" destId="{23C45A9B-4D16-4B9B-A013-7E887FBBFF52}" srcOrd="3" destOrd="0" parTransId="{B1D4697A-81EF-4E48-B64B-A484D15F72B8}" sibTransId="{059F274B-5C78-45EA-9C8D-E54763F5828D}"/>
    <dgm:cxn modelId="{3B1B8343-649D-4675-9688-E625A23853E0}" type="presOf" srcId="{2A90D74D-123B-4CA4-A3F1-AB3678BA5ACF}" destId="{1A3DF436-FBC9-4B65-8970-9A3F55E26CBA}" srcOrd="1" destOrd="0" presId="urn:microsoft.com/office/officeart/2005/8/layout/radial1"/>
    <dgm:cxn modelId="{7F51A446-1511-4071-A801-9CF5B60FCBAD}" srcId="{963773DE-DA93-478F-BED2-1F99C7AE3DBE}" destId="{2496711C-4432-43CD-9CF0-173971A98849}" srcOrd="0" destOrd="0" parTransId="{01CC3DAD-D113-48D5-84D4-88E5B7EACE15}" sibTransId="{E57867E9-8ADE-45E4-A68D-32EA2D291760}"/>
    <dgm:cxn modelId="{A8F0FD66-86C9-4B14-AEB0-8CE02A1A1CB7}" type="presOf" srcId="{CC58293B-E85F-4CC6-B77B-614F477DF4E2}" destId="{C61AA626-6149-45C0-84E8-3CD3EE5D3DFB}" srcOrd="0" destOrd="0" presId="urn:microsoft.com/office/officeart/2005/8/layout/radial1"/>
    <dgm:cxn modelId="{E15AC368-2931-4294-9986-FFE763345541}" type="presOf" srcId="{34810FE6-37A9-42FA-9853-F81F25F95695}" destId="{9217F5D1-2F9E-4080-8DB1-A4CF578A3EFA}" srcOrd="0" destOrd="0" presId="urn:microsoft.com/office/officeart/2005/8/layout/radial1"/>
    <dgm:cxn modelId="{64AF336F-971B-4BF0-B922-E2C675E78264}" type="presOf" srcId="{01CC3DAD-D113-48D5-84D4-88E5B7EACE15}" destId="{7149B2D5-5F05-4244-B72D-0E7D695E2ECE}" srcOrd="0" destOrd="0" presId="urn:microsoft.com/office/officeart/2005/8/layout/radial1"/>
    <dgm:cxn modelId="{42897351-5DBB-4D0D-AB30-294C6C8409EB}" type="presOf" srcId="{B1D4697A-81EF-4E48-B64B-A484D15F72B8}" destId="{5739AF11-7268-43EB-B380-66260B9E7F9A}" srcOrd="0" destOrd="0" presId="urn:microsoft.com/office/officeart/2005/8/layout/radial1"/>
    <dgm:cxn modelId="{FE18D552-59DA-47A6-AD05-5AD40CD4C6E1}" type="presOf" srcId="{01CC3DAD-D113-48D5-84D4-88E5B7EACE15}" destId="{F973ABE0-DD43-4DCB-98E4-B8C9BDE8FC57}" srcOrd="1" destOrd="0" presId="urn:microsoft.com/office/officeart/2005/8/layout/radial1"/>
    <dgm:cxn modelId="{395BB8C2-0B7E-4932-9230-C3BEBC4A3541}" srcId="{963773DE-DA93-478F-BED2-1F99C7AE3DBE}" destId="{34810FE6-37A9-42FA-9853-F81F25F95695}" srcOrd="2" destOrd="0" parTransId="{48D09419-E433-49DB-A03A-594B854D773A}" sibTransId="{1E694571-3041-4649-A4AF-6065084FD400}"/>
    <dgm:cxn modelId="{3C6B63CF-5CBB-4A47-9CF8-61B4C87D44CE}" type="presOf" srcId="{48D09419-E433-49DB-A03A-594B854D773A}" destId="{9F384315-BE9F-4318-B2A2-EDA0F33D837A}" srcOrd="0" destOrd="0" presId="urn:microsoft.com/office/officeart/2005/8/layout/radial1"/>
    <dgm:cxn modelId="{D5776AD1-0FBC-43BC-9A22-7AFB009CE71E}" type="presOf" srcId="{2496711C-4432-43CD-9CF0-173971A98849}" destId="{633B0155-D37C-4E3D-8F2C-3DDAD7312049}" srcOrd="0" destOrd="0" presId="urn:microsoft.com/office/officeart/2005/8/layout/radial1"/>
    <dgm:cxn modelId="{B6ABB9D2-19EE-4521-B9EA-39EAD9480916}" srcId="{A39DF705-F272-41C6-A042-51FDBBB9C84A}" destId="{963773DE-DA93-478F-BED2-1F99C7AE3DBE}" srcOrd="0" destOrd="0" parTransId="{EB01CC27-BE13-449A-BF77-E8828CDC092D}" sibTransId="{1D17B048-7EEE-4A15-9401-B81756324736}"/>
    <dgm:cxn modelId="{F58747DA-EB5F-403E-B7D7-D9215F0402C7}" type="presOf" srcId="{48D09419-E433-49DB-A03A-594B854D773A}" destId="{FEC8695D-2323-4B3D-BC80-D60834519BA1}" srcOrd="1" destOrd="0" presId="urn:microsoft.com/office/officeart/2005/8/layout/radial1"/>
    <dgm:cxn modelId="{875AE2E6-F8D5-4421-8A18-08A106C502FB}" type="presOf" srcId="{963773DE-DA93-478F-BED2-1F99C7AE3DBE}" destId="{CF79ACF9-22C8-459D-BD4E-5EC005A7D62C}" srcOrd="0" destOrd="0" presId="urn:microsoft.com/office/officeart/2005/8/layout/radial1"/>
    <dgm:cxn modelId="{E79CE2C3-CB95-4F99-91E9-B59715056912}" type="presParOf" srcId="{1D325DCD-A31A-4BAA-8875-609E9CB2CF49}" destId="{CF79ACF9-22C8-459D-BD4E-5EC005A7D62C}" srcOrd="0" destOrd="0" presId="urn:microsoft.com/office/officeart/2005/8/layout/radial1"/>
    <dgm:cxn modelId="{2A8434FA-F970-447A-8FE5-E4295A498011}" type="presParOf" srcId="{1D325DCD-A31A-4BAA-8875-609E9CB2CF49}" destId="{7149B2D5-5F05-4244-B72D-0E7D695E2ECE}" srcOrd="1" destOrd="0" presId="urn:microsoft.com/office/officeart/2005/8/layout/radial1"/>
    <dgm:cxn modelId="{C5D3CAA8-8E02-46EC-90B3-850CB14BE56B}" type="presParOf" srcId="{7149B2D5-5F05-4244-B72D-0E7D695E2ECE}" destId="{F973ABE0-DD43-4DCB-98E4-B8C9BDE8FC57}" srcOrd="0" destOrd="0" presId="urn:microsoft.com/office/officeart/2005/8/layout/radial1"/>
    <dgm:cxn modelId="{D2BAE2A9-6D4C-4254-BBC9-DE2C26F1F3A2}" type="presParOf" srcId="{1D325DCD-A31A-4BAA-8875-609E9CB2CF49}" destId="{633B0155-D37C-4E3D-8F2C-3DDAD7312049}" srcOrd="2" destOrd="0" presId="urn:microsoft.com/office/officeart/2005/8/layout/radial1"/>
    <dgm:cxn modelId="{50A90628-C5BF-45FC-ACF1-98736746C2CF}" type="presParOf" srcId="{1D325DCD-A31A-4BAA-8875-609E9CB2CF49}" destId="{A2C710EB-96A1-49ED-BBB4-B40D77A0FD2C}" srcOrd="3" destOrd="0" presId="urn:microsoft.com/office/officeart/2005/8/layout/radial1"/>
    <dgm:cxn modelId="{1E0E48F3-D963-4D1A-861B-F44562A72920}" type="presParOf" srcId="{A2C710EB-96A1-49ED-BBB4-B40D77A0FD2C}" destId="{1A3DF436-FBC9-4B65-8970-9A3F55E26CBA}" srcOrd="0" destOrd="0" presId="urn:microsoft.com/office/officeart/2005/8/layout/radial1"/>
    <dgm:cxn modelId="{40D6B4FF-DE5F-412C-AEC7-C82BF733BE53}" type="presParOf" srcId="{1D325DCD-A31A-4BAA-8875-609E9CB2CF49}" destId="{C61AA626-6149-45C0-84E8-3CD3EE5D3DFB}" srcOrd="4" destOrd="0" presId="urn:microsoft.com/office/officeart/2005/8/layout/radial1"/>
    <dgm:cxn modelId="{D556AEBE-BFB0-4FCE-B6E5-57B0F5F9E4A6}" type="presParOf" srcId="{1D325DCD-A31A-4BAA-8875-609E9CB2CF49}" destId="{9F384315-BE9F-4318-B2A2-EDA0F33D837A}" srcOrd="5" destOrd="0" presId="urn:microsoft.com/office/officeart/2005/8/layout/radial1"/>
    <dgm:cxn modelId="{29C44891-C004-4D33-B7A1-06D32686CF34}" type="presParOf" srcId="{9F384315-BE9F-4318-B2A2-EDA0F33D837A}" destId="{FEC8695D-2323-4B3D-BC80-D60834519BA1}" srcOrd="0" destOrd="0" presId="urn:microsoft.com/office/officeart/2005/8/layout/radial1"/>
    <dgm:cxn modelId="{1A4C3CB4-6298-4C80-BDC0-040B40AEE136}" type="presParOf" srcId="{1D325DCD-A31A-4BAA-8875-609E9CB2CF49}" destId="{9217F5D1-2F9E-4080-8DB1-A4CF578A3EFA}" srcOrd="6" destOrd="0" presId="urn:microsoft.com/office/officeart/2005/8/layout/radial1"/>
    <dgm:cxn modelId="{15D8C177-DC67-486A-B06F-5C7026FA1209}" type="presParOf" srcId="{1D325DCD-A31A-4BAA-8875-609E9CB2CF49}" destId="{5739AF11-7268-43EB-B380-66260B9E7F9A}" srcOrd="7" destOrd="0" presId="urn:microsoft.com/office/officeart/2005/8/layout/radial1"/>
    <dgm:cxn modelId="{702A4840-DE6A-48C9-BB4D-ADBA26B3C88B}" type="presParOf" srcId="{5739AF11-7268-43EB-B380-66260B9E7F9A}" destId="{086C24E9-3FEB-4E5D-B0FE-EFF208E3D66F}" srcOrd="0" destOrd="0" presId="urn:microsoft.com/office/officeart/2005/8/layout/radial1"/>
    <dgm:cxn modelId="{25E81B06-7A4E-4421-B0D1-02CFDC1DB5F6}" type="presParOf" srcId="{1D325DCD-A31A-4BAA-8875-609E9CB2CF49}" destId="{101B96F2-8F1A-4200-A0CB-77ADF9FCD56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841D11-7087-487A-A0A6-B4400269C312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7E55E5-1E6B-4955-86A3-B967F0E3B7B1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তথ্য সৃষ্টি</a:t>
          </a:r>
          <a:endParaRPr lang="en-US" dirty="0">
            <a:solidFill>
              <a:schemeClr val="tx1"/>
            </a:solidFill>
          </a:endParaRPr>
        </a:p>
      </dgm:t>
    </dgm:pt>
    <dgm:pt modelId="{C132D8D2-AB63-4BC7-AE6D-E61F4FEE8375}" type="parTrans" cxnId="{49273CA0-B55C-4BE8-AC1D-D11570C44800}">
      <dgm:prSet/>
      <dgm:spPr/>
      <dgm:t>
        <a:bodyPr/>
        <a:lstStyle/>
        <a:p>
          <a:endParaRPr lang="en-US"/>
        </a:p>
      </dgm:t>
    </dgm:pt>
    <dgm:pt modelId="{1107ED61-9DA0-430A-98A6-92A3646BDF9B}" type="sibTrans" cxnId="{49273CA0-B55C-4BE8-AC1D-D11570C44800}">
      <dgm:prSet/>
      <dgm:spPr/>
      <dgm:t>
        <a:bodyPr/>
        <a:lstStyle/>
        <a:p>
          <a:endParaRPr lang="en-US"/>
        </a:p>
      </dgm:t>
    </dgm:pt>
    <dgm:pt modelId="{A615B343-358D-4BAB-B80A-7CF3F9A1AE63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তথ্য সংগ্রহ</a:t>
          </a:r>
          <a:endParaRPr lang="en-US" dirty="0">
            <a:solidFill>
              <a:schemeClr val="tx1"/>
            </a:solidFill>
          </a:endParaRPr>
        </a:p>
      </dgm:t>
    </dgm:pt>
    <dgm:pt modelId="{4C9ECDF0-972A-4104-9CAB-2783D020CBB5}" type="parTrans" cxnId="{FC6AE2C4-19D9-4E81-8EAF-A17B8DC9B87C}">
      <dgm:prSet/>
      <dgm:spPr/>
      <dgm:t>
        <a:bodyPr/>
        <a:lstStyle/>
        <a:p>
          <a:endParaRPr lang="en-US"/>
        </a:p>
      </dgm:t>
    </dgm:pt>
    <dgm:pt modelId="{723CBFBB-A3DA-4630-B36F-BD6CE491F0F8}" type="sibTrans" cxnId="{FC6AE2C4-19D9-4E81-8EAF-A17B8DC9B87C}">
      <dgm:prSet/>
      <dgm:spPr/>
      <dgm:t>
        <a:bodyPr/>
        <a:lstStyle/>
        <a:p>
          <a:endParaRPr lang="en-US"/>
        </a:p>
      </dgm:t>
    </dgm:pt>
    <dgm:pt modelId="{D22A511C-BCFB-436F-A087-F3EF83335FE2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তথ্য বিশ্লেষণ</a:t>
          </a:r>
          <a:endParaRPr lang="en-US" dirty="0">
            <a:solidFill>
              <a:schemeClr val="tx1"/>
            </a:solidFill>
          </a:endParaRPr>
        </a:p>
      </dgm:t>
    </dgm:pt>
    <dgm:pt modelId="{8D136AE9-30DE-4990-8FF3-79308824BC58}" type="parTrans" cxnId="{386A258B-92DC-4FE0-B6CB-4462B7D63CAA}">
      <dgm:prSet/>
      <dgm:spPr/>
      <dgm:t>
        <a:bodyPr/>
        <a:lstStyle/>
        <a:p>
          <a:endParaRPr lang="en-US"/>
        </a:p>
      </dgm:t>
    </dgm:pt>
    <dgm:pt modelId="{2BCA3586-F8E7-42EB-90B4-E4E7F9C8ADEA}" type="sibTrans" cxnId="{386A258B-92DC-4FE0-B6CB-4462B7D63CAA}">
      <dgm:prSet/>
      <dgm:spPr/>
      <dgm:t>
        <a:bodyPr/>
        <a:lstStyle/>
        <a:p>
          <a:endParaRPr lang="en-US"/>
        </a:p>
      </dgm:t>
    </dgm:pt>
    <dgm:pt modelId="{27D13EBB-F533-4DB3-B803-DC365C45DA52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তথ্য বিনিময়  </a:t>
          </a:r>
          <a:endParaRPr lang="en-US" dirty="0">
            <a:solidFill>
              <a:schemeClr val="tx1"/>
            </a:solidFill>
          </a:endParaRPr>
        </a:p>
      </dgm:t>
    </dgm:pt>
    <dgm:pt modelId="{952708C4-FCF4-45E5-BC12-488314A5032D}" type="parTrans" cxnId="{919639C6-7B39-4B34-A1BD-6AD24608B49F}">
      <dgm:prSet/>
      <dgm:spPr/>
      <dgm:t>
        <a:bodyPr/>
        <a:lstStyle/>
        <a:p>
          <a:endParaRPr lang="en-US"/>
        </a:p>
      </dgm:t>
    </dgm:pt>
    <dgm:pt modelId="{3D947FF4-87A3-4AC8-90B4-259AEDCD73ED}" type="sibTrans" cxnId="{919639C6-7B39-4B34-A1BD-6AD24608B49F}">
      <dgm:prSet/>
      <dgm:spPr/>
      <dgm:t>
        <a:bodyPr/>
        <a:lstStyle/>
        <a:p>
          <a:endParaRPr lang="en-US"/>
        </a:p>
      </dgm:t>
    </dgm:pt>
    <dgm:pt modelId="{1F18D8B8-4672-477E-87DE-11FC07A1289F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এসব কিছু মিলেই তথ্য ও যোগাযোগ প্রযুক্তি</a:t>
          </a:r>
          <a:endParaRPr lang="en-US" dirty="0">
            <a:solidFill>
              <a:schemeClr val="tx1"/>
            </a:solidFill>
          </a:endParaRPr>
        </a:p>
      </dgm:t>
    </dgm:pt>
    <dgm:pt modelId="{F699962E-2F2B-48CD-8738-49E10B8836C6}" type="parTrans" cxnId="{B7449696-0F70-4B4B-9AF9-1F07822C49C5}">
      <dgm:prSet/>
      <dgm:spPr/>
      <dgm:t>
        <a:bodyPr/>
        <a:lstStyle/>
        <a:p>
          <a:endParaRPr lang="en-US"/>
        </a:p>
      </dgm:t>
    </dgm:pt>
    <dgm:pt modelId="{BE74B5F2-993F-453C-BC6E-9E8DE77A7F57}" type="sibTrans" cxnId="{B7449696-0F70-4B4B-9AF9-1F07822C49C5}">
      <dgm:prSet/>
      <dgm:spPr/>
      <dgm:t>
        <a:bodyPr/>
        <a:lstStyle/>
        <a:p>
          <a:endParaRPr lang="en-US"/>
        </a:p>
      </dgm:t>
    </dgm:pt>
    <dgm:pt modelId="{35D65271-CE48-47E6-AA45-2E2340053B5B}" type="pres">
      <dgm:prSet presAssocID="{44841D11-7087-487A-A0A6-B4400269C312}" presName="diagram" presStyleCnt="0">
        <dgm:presLayoutVars>
          <dgm:dir/>
          <dgm:resizeHandles val="exact"/>
        </dgm:presLayoutVars>
      </dgm:prSet>
      <dgm:spPr/>
    </dgm:pt>
    <dgm:pt modelId="{CE6A9D24-134A-4900-A532-AE31E8FA6B60}" type="pres">
      <dgm:prSet presAssocID="{CA7E55E5-1E6B-4955-86A3-B967F0E3B7B1}" presName="node" presStyleLbl="node1" presStyleIdx="0" presStyleCnt="5" custScaleX="172923" custLinFactNeighborX="1231" custLinFactNeighborY="-8889">
        <dgm:presLayoutVars>
          <dgm:bulletEnabled val="1"/>
        </dgm:presLayoutVars>
      </dgm:prSet>
      <dgm:spPr/>
    </dgm:pt>
    <dgm:pt modelId="{57B15648-DA00-44BC-BD9D-493E115FD73F}" type="pres">
      <dgm:prSet presAssocID="{1107ED61-9DA0-430A-98A6-92A3646BDF9B}" presName="sibTrans" presStyleCnt="0"/>
      <dgm:spPr/>
    </dgm:pt>
    <dgm:pt modelId="{641B3D13-613B-45D0-B8B9-B69FD26FCA45}" type="pres">
      <dgm:prSet presAssocID="{A615B343-358D-4BAB-B80A-7CF3F9A1AE63}" presName="node" presStyleLbl="node1" presStyleIdx="1" presStyleCnt="5" custScaleX="159094">
        <dgm:presLayoutVars>
          <dgm:bulletEnabled val="1"/>
        </dgm:presLayoutVars>
      </dgm:prSet>
      <dgm:spPr/>
    </dgm:pt>
    <dgm:pt modelId="{6BBA7DE4-E064-4F2D-95E6-7ACCE42A690A}" type="pres">
      <dgm:prSet presAssocID="{723CBFBB-A3DA-4630-B36F-BD6CE491F0F8}" presName="sibTrans" presStyleCnt="0"/>
      <dgm:spPr/>
    </dgm:pt>
    <dgm:pt modelId="{24E133D5-D028-4CA0-9647-7B67F1D875D4}" type="pres">
      <dgm:prSet presAssocID="{D22A511C-BCFB-436F-A087-F3EF83335FE2}" presName="node" presStyleLbl="node1" presStyleIdx="2" presStyleCnt="5" custScaleX="176119" custLinFactNeighborX="411" custLinFactNeighborY="-8889">
        <dgm:presLayoutVars>
          <dgm:bulletEnabled val="1"/>
        </dgm:presLayoutVars>
      </dgm:prSet>
      <dgm:spPr/>
    </dgm:pt>
    <dgm:pt modelId="{B2088617-3753-4502-8889-BFDAE1F9B914}" type="pres">
      <dgm:prSet presAssocID="{2BCA3586-F8E7-42EB-90B4-E4E7F9C8ADEA}" presName="sibTrans" presStyleCnt="0"/>
      <dgm:spPr/>
    </dgm:pt>
    <dgm:pt modelId="{3D519001-B6A9-4B23-B5A4-238B60455B2C}" type="pres">
      <dgm:prSet presAssocID="{27D13EBB-F533-4DB3-B803-DC365C45DA52}" presName="node" presStyleLbl="node1" presStyleIdx="3" presStyleCnt="5" custScaleX="160684" custScaleY="95382" custLinFactNeighborX="-410" custLinFactNeighborY="-7524">
        <dgm:presLayoutVars>
          <dgm:bulletEnabled val="1"/>
        </dgm:presLayoutVars>
      </dgm:prSet>
      <dgm:spPr/>
    </dgm:pt>
    <dgm:pt modelId="{F0D23492-06A6-4A19-B711-BD9B6AD19AEB}" type="pres">
      <dgm:prSet presAssocID="{3D947FF4-87A3-4AC8-90B4-259AEDCD73ED}" presName="sibTrans" presStyleCnt="0"/>
      <dgm:spPr/>
    </dgm:pt>
    <dgm:pt modelId="{BC162FBA-2CCF-4AF0-975C-8DFBC82D2E2F}" type="pres">
      <dgm:prSet presAssocID="{1F18D8B8-4672-477E-87DE-11FC07A1289F}" presName="node" presStyleLbl="node1" presStyleIdx="4" presStyleCnt="5" custScaleX="253265" custLinFactNeighborX="1231" custLinFactNeighborY="-8889">
        <dgm:presLayoutVars>
          <dgm:bulletEnabled val="1"/>
        </dgm:presLayoutVars>
      </dgm:prSet>
      <dgm:spPr/>
    </dgm:pt>
  </dgm:ptLst>
  <dgm:cxnLst>
    <dgm:cxn modelId="{6EEC0129-74A7-4815-BB26-660393FDAC02}" type="presOf" srcId="{44841D11-7087-487A-A0A6-B4400269C312}" destId="{35D65271-CE48-47E6-AA45-2E2340053B5B}" srcOrd="0" destOrd="0" presId="urn:microsoft.com/office/officeart/2005/8/layout/default"/>
    <dgm:cxn modelId="{A18C9074-9DAA-48D0-8C91-7C4C724480C6}" type="presOf" srcId="{1F18D8B8-4672-477E-87DE-11FC07A1289F}" destId="{BC162FBA-2CCF-4AF0-975C-8DFBC82D2E2F}" srcOrd="0" destOrd="0" presId="urn:microsoft.com/office/officeart/2005/8/layout/default"/>
    <dgm:cxn modelId="{B52C7E59-2FDB-44AF-9F03-F6CB19BE09C5}" type="presOf" srcId="{D22A511C-BCFB-436F-A087-F3EF83335FE2}" destId="{24E133D5-D028-4CA0-9647-7B67F1D875D4}" srcOrd="0" destOrd="0" presId="urn:microsoft.com/office/officeart/2005/8/layout/default"/>
    <dgm:cxn modelId="{386A258B-92DC-4FE0-B6CB-4462B7D63CAA}" srcId="{44841D11-7087-487A-A0A6-B4400269C312}" destId="{D22A511C-BCFB-436F-A087-F3EF83335FE2}" srcOrd="2" destOrd="0" parTransId="{8D136AE9-30DE-4990-8FF3-79308824BC58}" sibTransId="{2BCA3586-F8E7-42EB-90B4-E4E7F9C8ADEA}"/>
    <dgm:cxn modelId="{B7449696-0F70-4B4B-9AF9-1F07822C49C5}" srcId="{44841D11-7087-487A-A0A6-B4400269C312}" destId="{1F18D8B8-4672-477E-87DE-11FC07A1289F}" srcOrd="4" destOrd="0" parTransId="{F699962E-2F2B-48CD-8738-49E10B8836C6}" sibTransId="{BE74B5F2-993F-453C-BC6E-9E8DE77A7F57}"/>
    <dgm:cxn modelId="{49273CA0-B55C-4BE8-AC1D-D11570C44800}" srcId="{44841D11-7087-487A-A0A6-B4400269C312}" destId="{CA7E55E5-1E6B-4955-86A3-B967F0E3B7B1}" srcOrd="0" destOrd="0" parTransId="{C132D8D2-AB63-4BC7-AE6D-E61F4FEE8375}" sibTransId="{1107ED61-9DA0-430A-98A6-92A3646BDF9B}"/>
    <dgm:cxn modelId="{A819D8AD-65CE-4B1E-A5DA-C85503AC2F2E}" type="presOf" srcId="{A615B343-358D-4BAB-B80A-7CF3F9A1AE63}" destId="{641B3D13-613B-45D0-B8B9-B69FD26FCA45}" srcOrd="0" destOrd="0" presId="urn:microsoft.com/office/officeart/2005/8/layout/default"/>
    <dgm:cxn modelId="{FC6AE2C4-19D9-4E81-8EAF-A17B8DC9B87C}" srcId="{44841D11-7087-487A-A0A6-B4400269C312}" destId="{A615B343-358D-4BAB-B80A-7CF3F9A1AE63}" srcOrd="1" destOrd="0" parTransId="{4C9ECDF0-972A-4104-9CAB-2783D020CBB5}" sibTransId="{723CBFBB-A3DA-4630-B36F-BD6CE491F0F8}"/>
    <dgm:cxn modelId="{919639C6-7B39-4B34-A1BD-6AD24608B49F}" srcId="{44841D11-7087-487A-A0A6-B4400269C312}" destId="{27D13EBB-F533-4DB3-B803-DC365C45DA52}" srcOrd="3" destOrd="0" parTransId="{952708C4-FCF4-45E5-BC12-488314A5032D}" sibTransId="{3D947FF4-87A3-4AC8-90B4-259AEDCD73ED}"/>
    <dgm:cxn modelId="{2BFEA3D1-81AD-4E59-AE12-C94C9FD716B3}" type="presOf" srcId="{27D13EBB-F533-4DB3-B803-DC365C45DA52}" destId="{3D519001-B6A9-4B23-B5A4-238B60455B2C}" srcOrd="0" destOrd="0" presId="urn:microsoft.com/office/officeart/2005/8/layout/default"/>
    <dgm:cxn modelId="{4129E0F6-1723-4AD1-B2BB-96CE76F672F8}" type="presOf" srcId="{CA7E55E5-1E6B-4955-86A3-B967F0E3B7B1}" destId="{CE6A9D24-134A-4900-A532-AE31E8FA6B60}" srcOrd="0" destOrd="0" presId="urn:microsoft.com/office/officeart/2005/8/layout/default"/>
    <dgm:cxn modelId="{85A4A812-81D7-47B6-831F-FA2556BF7E8F}" type="presParOf" srcId="{35D65271-CE48-47E6-AA45-2E2340053B5B}" destId="{CE6A9D24-134A-4900-A532-AE31E8FA6B60}" srcOrd="0" destOrd="0" presId="urn:microsoft.com/office/officeart/2005/8/layout/default"/>
    <dgm:cxn modelId="{D9851A9A-DFA9-4CA9-AB87-205B76AAB16D}" type="presParOf" srcId="{35D65271-CE48-47E6-AA45-2E2340053B5B}" destId="{57B15648-DA00-44BC-BD9D-493E115FD73F}" srcOrd="1" destOrd="0" presId="urn:microsoft.com/office/officeart/2005/8/layout/default"/>
    <dgm:cxn modelId="{91595C39-617F-4DE9-A5D5-CCB40B8A525C}" type="presParOf" srcId="{35D65271-CE48-47E6-AA45-2E2340053B5B}" destId="{641B3D13-613B-45D0-B8B9-B69FD26FCA45}" srcOrd="2" destOrd="0" presId="urn:microsoft.com/office/officeart/2005/8/layout/default"/>
    <dgm:cxn modelId="{54B9FE03-BB46-4302-8A00-7A44ADED2A54}" type="presParOf" srcId="{35D65271-CE48-47E6-AA45-2E2340053B5B}" destId="{6BBA7DE4-E064-4F2D-95E6-7ACCE42A690A}" srcOrd="3" destOrd="0" presId="urn:microsoft.com/office/officeart/2005/8/layout/default"/>
    <dgm:cxn modelId="{75AFB4F4-F40E-4165-8012-183D7435BE47}" type="presParOf" srcId="{35D65271-CE48-47E6-AA45-2E2340053B5B}" destId="{24E133D5-D028-4CA0-9647-7B67F1D875D4}" srcOrd="4" destOrd="0" presId="urn:microsoft.com/office/officeart/2005/8/layout/default"/>
    <dgm:cxn modelId="{DBC909CA-AFD2-4F80-8E72-6C5257EBFD13}" type="presParOf" srcId="{35D65271-CE48-47E6-AA45-2E2340053B5B}" destId="{B2088617-3753-4502-8889-BFDAE1F9B914}" srcOrd="5" destOrd="0" presId="urn:microsoft.com/office/officeart/2005/8/layout/default"/>
    <dgm:cxn modelId="{193CD8DE-AADC-4E6B-88CF-B3395DAD8CAA}" type="presParOf" srcId="{35D65271-CE48-47E6-AA45-2E2340053B5B}" destId="{3D519001-B6A9-4B23-B5A4-238B60455B2C}" srcOrd="6" destOrd="0" presId="urn:microsoft.com/office/officeart/2005/8/layout/default"/>
    <dgm:cxn modelId="{58063030-F375-4E6F-BDB8-85C700459269}" type="presParOf" srcId="{35D65271-CE48-47E6-AA45-2E2340053B5B}" destId="{F0D23492-06A6-4A19-B711-BD9B6AD19AEB}" srcOrd="7" destOrd="0" presId="urn:microsoft.com/office/officeart/2005/8/layout/default"/>
    <dgm:cxn modelId="{0AF52229-4E6C-45E5-8E9E-60DF36CB6998}" type="presParOf" srcId="{35D65271-CE48-47E6-AA45-2E2340053B5B}" destId="{BC162FBA-2CCF-4AF0-975C-8DFBC82D2E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7ACF9-8796-4875-A6CE-FDD483D58F64}">
      <dsp:nvSpPr>
        <dsp:cNvPr id="0" name=""/>
        <dsp:cNvSpPr/>
      </dsp:nvSpPr>
      <dsp:spPr>
        <a:xfrm>
          <a:off x="5037585" y="2725408"/>
          <a:ext cx="1903418" cy="1925775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তথ্য ও যোগাযোগ প্রযুক্তি</a:t>
          </a:r>
          <a:endParaRPr lang="en-US" sz="2400" kern="1200" dirty="0"/>
        </a:p>
      </dsp:txBody>
      <dsp:txXfrm>
        <a:off x="5316334" y="3007431"/>
        <a:ext cx="1345920" cy="1361729"/>
      </dsp:txXfrm>
    </dsp:sp>
    <dsp:sp modelId="{0EB16D7C-73C2-4F09-94EA-AF755169F783}">
      <dsp:nvSpPr>
        <dsp:cNvPr id="0" name=""/>
        <dsp:cNvSpPr/>
      </dsp:nvSpPr>
      <dsp:spPr>
        <a:xfrm rot="16200000">
          <a:off x="5782027" y="2016148"/>
          <a:ext cx="41453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844207" y="2210297"/>
        <a:ext cx="290173" cy="395906"/>
      </dsp:txXfrm>
    </dsp:sp>
    <dsp:sp modelId="{0E793290-7DFD-430B-BEEF-F4473ED785D9}">
      <dsp:nvSpPr>
        <dsp:cNvPr id="0" name=""/>
        <dsp:cNvSpPr/>
      </dsp:nvSpPr>
      <dsp:spPr>
        <a:xfrm>
          <a:off x="4882638" y="2550"/>
          <a:ext cx="2213312" cy="194071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/>
            <a:t>কম্পিউটার</a:t>
          </a:r>
          <a:endParaRPr lang="en-US" sz="2200" kern="1200" dirty="0"/>
        </a:p>
      </dsp:txBody>
      <dsp:txXfrm>
        <a:off x="5206770" y="286762"/>
        <a:ext cx="1565048" cy="1372294"/>
      </dsp:txXfrm>
    </dsp:sp>
    <dsp:sp modelId="{B9EDCF02-08DB-4512-B9B6-80725E6771D9}">
      <dsp:nvSpPr>
        <dsp:cNvPr id="0" name=""/>
        <dsp:cNvSpPr/>
      </dsp:nvSpPr>
      <dsp:spPr>
        <a:xfrm rot="20520000">
          <a:off x="7014263" y="2973203"/>
          <a:ext cx="320926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016619" y="3120048"/>
        <a:ext cx="224648" cy="395906"/>
      </dsp:txXfrm>
    </dsp:sp>
    <dsp:sp modelId="{64300E4B-FCD9-4352-8A6D-C59C87493188}">
      <dsp:nvSpPr>
        <dsp:cNvPr id="0" name=""/>
        <dsp:cNvSpPr/>
      </dsp:nvSpPr>
      <dsp:spPr>
        <a:xfrm>
          <a:off x="7388009" y="1878836"/>
          <a:ext cx="2367541" cy="194071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/>
            <a:t>ইন্টারনেট</a:t>
          </a:r>
          <a:endParaRPr lang="en-US" sz="2100" kern="1200" dirty="0"/>
        </a:p>
      </dsp:txBody>
      <dsp:txXfrm>
        <a:off x="7734727" y="2163048"/>
        <a:ext cx="1674105" cy="1372294"/>
      </dsp:txXfrm>
    </dsp:sp>
    <dsp:sp modelId="{091E9C19-4C4C-49B4-A83E-87F7CB86BE9D}">
      <dsp:nvSpPr>
        <dsp:cNvPr id="0" name=""/>
        <dsp:cNvSpPr/>
      </dsp:nvSpPr>
      <dsp:spPr>
        <a:xfrm rot="3240000">
          <a:off x="6568749" y="4442629"/>
          <a:ext cx="416604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594509" y="4524042"/>
        <a:ext cx="291623" cy="395906"/>
      </dsp:txXfrm>
    </dsp:sp>
    <dsp:sp modelId="{565D9C29-16CC-4966-BBAE-B978CA4B46F2}">
      <dsp:nvSpPr>
        <dsp:cNvPr id="0" name=""/>
        <dsp:cNvSpPr/>
      </dsp:nvSpPr>
      <dsp:spPr>
        <a:xfrm>
          <a:off x="6614999" y="4914730"/>
          <a:ext cx="1940718" cy="194071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/>
            <a:t>মোবাইল</a:t>
          </a:r>
          <a:r>
            <a:rPr lang="bn-BD" sz="2100" kern="1200" dirty="0"/>
            <a:t> </a:t>
          </a:r>
          <a:r>
            <a:rPr lang="bn-BD" sz="2800" kern="1200" dirty="0"/>
            <a:t>ফোন</a:t>
          </a:r>
          <a:r>
            <a:rPr lang="bn-BD" sz="2100" kern="1200" dirty="0"/>
            <a:t> </a:t>
          </a:r>
          <a:endParaRPr lang="en-US" sz="2100" kern="1200" dirty="0"/>
        </a:p>
      </dsp:txBody>
      <dsp:txXfrm>
        <a:off x="6899211" y="5198942"/>
        <a:ext cx="1372294" cy="1372294"/>
      </dsp:txXfrm>
    </dsp:sp>
    <dsp:sp modelId="{15B86BC1-42C2-4C41-AB8F-06F64E7AE9E2}">
      <dsp:nvSpPr>
        <dsp:cNvPr id="0" name=""/>
        <dsp:cNvSpPr/>
      </dsp:nvSpPr>
      <dsp:spPr>
        <a:xfrm rot="7560000">
          <a:off x="4993234" y="4442629"/>
          <a:ext cx="416604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 rot="10800000">
        <a:off x="5092455" y="4524042"/>
        <a:ext cx="291623" cy="395906"/>
      </dsp:txXfrm>
    </dsp:sp>
    <dsp:sp modelId="{6B9A6220-E486-4E43-AA94-4003E515C621}">
      <dsp:nvSpPr>
        <dsp:cNvPr id="0" name=""/>
        <dsp:cNvSpPr/>
      </dsp:nvSpPr>
      <dsp:spPr>
        <a:xfrm>
          <a:off x="3422871" y="4914730"/>
          <a:ext cx="1940718" cy="194071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/>
            <a:t>টিভি</a:t>
          </a:r>
          <a:endParaRPr lang="en-US" sz="2100" kern="1200" dirty="0"/>
        </a:p>
      </dsp:txBody>
      <dsp:txXfrm>
        <a:off x="3707083" y="5198942"/>
        <a:ext cx="1372294" cy="1372294"/>
      </dsp:txXfrm>
    </dsp:sp>
    <dsp:sp modelId="{9FCFD23F-83ED-43BB-A752-A6CE5333921F}">
      <dsp:nvSpPr>
        <dsp:cNvPr id="0" name=""/>
        <dsp:cNvSpPr/>
      </dsp:nvSpPr>
      <dsp:spPr>
        <a:xfrm rot="11880000">
          <a:off x="4507772" y="2945215"/>
          <a:ext cx="419901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 rot="10800000">
        <a:off x="4630659" y="3096647"/>
        <a:ext cx="293931" cy="395906"/>
      </dsp:txXfrm>
    </dsp:sp>
    <dsp:sp modelId="{8B4B68C5-FE6A-40EB-82A7-688FBC29D638}">
      <dsp:nvSpPr>
        <dsp:cNvPr id="0" name=""/>
        <dsp:cNvSpPr/>
      </dsp:nvSpPr>
      <dsp:spPr>
        <a:xfrm>
          <a:off x="2436449" y="1878836"/>
          <a:ext cx="1940718" cy="194071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/>
            <a:t>ক্যামেরা</a:t>
          </a:r>
          <a:endParaRPr lang="en-US" sz="2100" kern="1200" dirty="0"/>
        </a:p>
      </dsp:txBody>
      <dsp:txXfrm>
        <a:off x="2720661" y="2163048"/>
        <a:ext cx="1372294" cy="1372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9ACF9-22C8-459D-BD4E-5EC005A7D62C}">
      <dsp:nvSpPr>
        <dsp:cNvPr id="0" name=""/>
        <dsp:cNvSpPr/>
      </dsp:nvSpPr>
      <dsp:spPr>
        <a:xfrm>
          <a:off x="5152418" y="2485417"/>
          <a:ext cx="1887163" cy="1887163"/>
        </a:xfrm>
        <a:prstGeom prst="ellipse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000" kern="1200" dirty="0">
              <a:latin typeface="NikoshBAN" pitchFamily="2" charset="0"/>
              <a:cs typeface="NikoshBAN" pitchFamily="2" charset="0"/>
            </a:rPr>
            <a:t>তথ্য ও যোগাযোগ প্রযুক্তির ব্যবহার </a:t>
          </a:r>
          <a:endParaRPr lang="en-US" sz="2000" kern="1200" dirty="0"/>
        </a:p>
        <a:p>
          <a:pPr>
            <a:spcBef>
              <a:spcPct val="0"/>
            </a:spcBef>
            <a:buNone/>
          </a:pPr>
          <a:endParaRPr lang="en-US" dirty="0"/>
        </a:p>
      </dsp:txBody>
      <dsp:txXfrm>
        <a:off x="5428787" y="2761786"/>
        <a:ext cx="1334425" cy="1334425"/>
      </dsp:txXfrm>
    </dsp:sp>
    <dsp:sp modelId="{7149B2D5-5F05-4244-B72D-0E7D695E2ECE}">
      <dsp:nvSpPr>
        <dsp:cNvPr id="0" name=""/>
        <dsp:cNvSpPr/>
      </dsp:nvSpPr>
      <dsp:spPr>
        <a:xfrm rot="16200000">
          <a:off x="5811687" y="2187174"/>
          <a:ext cx="56862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68624" y="13930"/>
              </a:lnTo>
            </a:path>
          </a:pathLst>
        </a:custGeom>
        <a:noFill/>
        <a:ln w="6350" cap="flat" cmpd="sng" algn="ctr">
          <a:solidFill>
            <a:schemeClr val="accent6">
              <a:lumMod val="67000"/>
            </a:schemeClr>
          </a:solidFill>
          <a:prstDash val="solid"/>
          <a:miter lim="800000"/>
        </a:ln>
        <a:effectLst/>
      </dsp:spPr>
      <dsp:style>
        <a:lnRef idx="1">
          <a:schemeClr val="accent6">
            <a:lumMod val="67000"/>
          </a:schemeClr>
        </a:lnRef>
        <a:fillRef idx="0">
          <a:schemeClr val="accent6">
            <a:lumMod val="67000"/>
          </a:schemeClr>
        </a:fillRef>
        <a:effectRef idx="0">
          <a:schemeClr val="accent6">
            <a:lumMod val="67000"/>
          </a:schemeClr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81784" y="2186889"/>
        <a:ext cx="28431" cy="28431"/>
      </dsp:txXfrm>
    </dsp:sp>
    <dsp:sp modelId="{633B0155-D37C-4E3D-8F2C-3DDAD7312049}">
      <dsp:nvSpPr>
        <dsp:cNvPr id="0" name=""/>
        <dsp:cNvSpPr/>
      </dsp:nvSpPr>
      <dsp:spPr>
        <a:xfrm>
          <a:off x="5152418" y="29629"/>
          <a:ext cx="1887163" cy="1887163"/>
        </a:xfrm>
        <a:prstGeom prst="ellipse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/>
            <a:t>ব্যবসা</a:t>
          </a:r>
          <a:endParaRPr lang="en-US" sz="2800" dirty="0"/>
        </a:p>
      </dsp:txBody>
      <dsp:txXfrm>
        <a:off x="5428787" y="305998"/>
        <a:ext cx="1334425" cy="1334425"/>
      </dsp:txXfrm>
    </dsp:sp>
    <dsp:sp modelId="{A2C710EB-96A1-49ED-BBB4-B40D77A0FD2C}">
      <dsp:nvSpPr>
        <dsp:cNvPr id="0" name=""/>
        <dsp:cNvSpPr/>
      </dsp:nvSpPr>
      <dsp:spPr>
        <a:xfrm>
          <a:off x="7039581" y="3415068"/>
          <a:ext cx="56862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68624" y="13930"/>
              </a:lnTo>
            </a:path>
          </a:pathLst>
        </a:custGeom>
        <a:noFill/>
        <a:ln w="6350" cap="flat" cmpd="sng" algn="ctr">
          <a:solidFill>
            <a:schemeClr val="accent6">
              <a:lumMod val="67000"/>
            </a:schemeClr>
          </a:solidFill>
          <a:prstDash val="solid"/>
          <a:miter lim="800000"/>
        </a:ln>
        <a:effectLst/>
      </dsp:spPr>
      <dsp:style>
        <a:lnRef idx="1">
          <a:schemeClr val="accent6">
            <a:lumMod val="67000"/>
          </a:schemeClr>
        </a:lnRef>
        <a:fillRef idx="0">
          <a:schemeClr val="accent6">
            <a:lumMod val="67000"/>
          </a:schemeClr>
        </a:fillRef>
        <a:effectRef idx="0">
          <a:schemeClr val="accent6">
            <a:lumMod val="67000"/>
          </a:schemeClr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09678" y="3414783"/>
        <a:ext cx="28431" cy="28431"/>
      </dsp:txXfrm>
    </dsp:sp>
    <dsp:sp modelId="{C61AA626-6149-45C0-84E8-3CD3EE5D3DFB}">
      <dsp:nvSpPr>
        <dsp:cNvPr id="0" name=""/>
        <dsp:cNvSpPr/>
      </dsp:nvSpPr>
      <dsp:spPr>
        <a:xfrm>
          <a:off x="7608206" y="2485417"/>
          <a:ext cx="1887163" cy="1887163"/>
        </a:xfrm>
        <a:prstGeom prst="ellipse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/>
            <a:t>শিক্ষা</a:t>
          </a:r>
          <a:endParaRPr lang="en-US" sz="2800" kern="1200" dirty="0"/>
        </a:p>
      </dsp:txBody>
      <dsp:txXfrm>
        <a:off x="7884575" y="2761786"/>
        <a:ext cx="1334425" cy="1334425"/>
      </dsp:txXfrm>
    </dsp:sp>
    <dsp:sp modelId="{9F384315-BE9F-4318-B2A2-EDA0F33D837A}">
      <dsp:nvSpPr>
        <dsp:cNvPr id="0" name=""/>
        <dsp:cNvSpPr/>
      </dsp:nvSpPr>
      <dsp:spPr>
        <a:xfrm rot="5400000">
          <a:off x="5811687" y="4642962"/>
          <a:ext cx="56862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68624" y="13930"/>
              </a:lnTo>
            </a:path>
          </a:pathLst>
        </a:custGeom>
        <a:noFill/>
        <a:ln w="6350" cap="flat" cmpd="sng" algn="ctr">
          <a:solidFill>
            <a:schemeClr val="accent6">
              <a:lumMod val="67000"/>
            </a:schemeClr>
          </a:solidFill>
          <a:prstDash val="solid"/>
          <a:miter lim="800000"/>
        </a:ln>
        <a:effectLst/>
      </dsp:spPr>
      <dsp:style>
        <a:lnRef idx="1">
          <a:schemeClr val="accent6">
            <a:lumMod val="67000"/>
          </a:schemeClr>
        </a:lnRef>
        <a:fillRef idx="0">
          <a:schemeClr val="accent6">
            <a:lumMod val="67000"/>
          </a:schemeClr>
        </a:fillRef>
        <a:effectRef idx="0">
          <a:schemeClr val="accent6">
            <a:lumMod val="67000"/>
          </a:schemeClr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81784" y="4642678"/>
        <a:ext cx="28431" cy="28431"/>
      </dsp:txXfrm>
    </dsp:sp>
    <dsp:sp modelId="{9217F5D1-2F9E-4080-8DB1-A4CF578A3EFA}">
      <dsp:nvSpPr>
        <dsp:cNvPr id="0" name=""/>
        <dsp:cNvSpPr/>
      </dsp:nvSpPr>
      <dsp:spPr>
        <a:xfrm>
          <a:off x="5152418" y="4941206"/>
          <a:ext cx="1887163" cy="1887163"/>
        </a:xfrm>
        <a:prstGeom prst="ellipse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800" dirty="0"/>
            <a:t>চিকিৎসা</a:t>
          </a:r>
          <a:endParaRPr lang="en-US" sz="2800" kern="1200" dirty="0"/>
        </a:p>
        <a:p>
          <a:pPr marL="0">
            <a:spcBef>
              <a:spcPct val="0"/>
            </a:spcBef>
            <a:buNone/>
          </a:pPr>
          <a:endParaRPr lang="en-US" sz="2800" dirty="0"/>
        </a:p>
      </dsp:txBody>
      <dsp:txXfrm>
        <a:off x="5428787" y="5217575"/>
        <a:ext cx="1334425" cy="1334425"/>
      </dsp:txXfrm>
    </dsp:sp>
    <dsp:sp modelId="{5739AF11-7268-43EB-B380-66260B9E7F9A}">
      <dsp:nvSpPr>
        <dsp:cNvPr id="0" name=""/>
        <dsp:cNvSpPr/>
      </dsp:nvSpPr>
      <dsp:spPr>
        <a:xfrm rot="10800000">
          <a:off x="4583793" y="3415068"/>
          <a:ext cx="56862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68624" y="13930"/>
              </a:lnTo>
            </a:path>
          </a:pathLst>
        </a:custGeom>
        <a:noFill/>
        <a:ln w="6350" cap="flat" cmpd="sng" algn="ctr">
          <a:solidFill>
            <a:schemeClr val="accent6">
              <a:lumMod val="67000"/>
            </a:schemeClr>
          </a:solidFill>
          <a:prstDash val="solid"/>
          <a:miter lim="800000"/>
        </a:ln>
        <a:effectLst/>
      </dsp:spPr>
      <dsp:style>
        <a:lnRef idx="1">
          <a:schemeClr val="accent6">
            <a:lumMod val="67000"/>
          </a:schemeClr>
        </a:lnRef>
        <a:fillRef idx="0">
          <a:schemeClr val="accent6">
            <a:lumMod val="67000"/>
          </a:schemeClr>
        </a:fillRef>
        <a:effectRef idx="0">
          <a:schemeClr val="accent6">
            <a:lumMod val="67000"/>
          </a:schemeClr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853890" y="3414783"/>
        <a:ext cx="28431" cy="28431"/>
      </dsp:txXfrm>
    </dsp:sp>
    <dsp:sp modelId="{101B96F2-8F1A-4200-A0CB-77ADF9FCD56A}">
      <dsp:nvSpPr>
        <dsp:cNvPr id="0" name=""/>
        <dsp:cNvSpPr/>
      </dsp:nvSpPr>
      <dsp:spPr>
        <a:xfrm>
          <a:off x="2696629" y="2485417"/>
          <a:ext cx="1887163" cy="1887163"/>
        </a:xfrm>
        <a:prstGeom prst="ellipse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800" dirty="0"/>
            <a:t>কৃষি</a:t>
          </a:r>
          <a:endParaRPr lang="en-US" sz="2800" kern="1200" dirty="0"/>
        </a:p>
        <a:p>
          <a:pPr>
            <a:spcBef>
              <a:spcPct val="0"/>
            </a:spcBef>
            <a:buNone/>
          </a:pPr>
          <a:endParaRPr lang="en-US" sz="2800" dirty="0"/>
        </a:p>
      </dsp:txBody>
      <dsp:txXfrm>
        <a:off x="2972998" y="2761786"/>
        <a:ext cx="1334425" cy="1334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A9D24-134A-4900-A532-AE31E8FA6B60}">
      <dsp:nvSpPr>
        <dsp:cNvPr id="0" name=""/>
        <dsp:cNvSpPr/>
      </dsp:nvSpPr>
      <dsp:spPr>
        <a:xfrm>
          <a:off x="274329" y="0"/>
          <a:ext cx="592952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200" kern="1200" dirty="0">
              <a:solidFill>
                <a:schemeClr val="tx1"/>
              </a:solidFill>
            </a:rPr>
            <a:t>তথ্য সৃষ্টি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274329" y="0"/>
        <a:ext cx="5929529" cy="2057400"/>
      </dsp:txXfrm>
    </dsp:sp>
    <dsp:sp modelId="{641B3D13-613B-45D0-B8B9-B69FD26FCA45}">
      <dsp:nvSpPr>
        <dsp:cNvPr id="0" name=""/>
        <dsp:cNvSpPr/>
      </dsp:nvSpPr>
      <dsp:spPr>
        <a:xfrm>
          <a:off x="6504548" y="0"/>
          <a:ext cx="5455333" cy="2057400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200" kern="1200" dirty="0">
              <a:solidFill>
                <a:schemeClr val="tx1"/>
              </a:solidFill>
            </a:rPr>
            <a:t>তথ্য সংগ্রহ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6504548" y="0"/>
        <a:ext cx="5455333" cy="2057400"/>
      </dsp:txXfrm>
    </dsp:sp>
    <dsp:sp modelId="{24E133D5-D028-4CA0-9647-7B67F1D875D4}">
      <dsp:nvSpPr>
        <dsp:cNvPr id="0" name=""/>
        <dsp:cNvSpPr/>
      </dsp:nvSpPr>
      <dsp:spPr>
        <a:xfrm>
          <a:off x="164155" y="2217417"/>
          <a:ext cx="6039120" cy="2057400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200" kern="1200" dirty="0">
              <a:solidFill>
                <a:schemeClr val="tx1"/>
              </a:solidFill>
            </a:rPr>
            <a:t>তথ্য বিশ্লেষণ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164155" y="2217417"/>
        <a:ext cx="6039120" cy="2057400"/>
      </dsp:txXfrm>
    </dsp:sp>
    <dsp:sp modelId="{3D519001-B6A9-4B23-B5A4-238B60455B2C}">
      <dsp:nvSpPr>
        <dsp:cNvPr id="0" name=""/>
        <dsp:cNvSpPr/>
      </dsp:nvSpPr>
      <dsp:spPr>
        <a:xfrm>
          <a:off x="6518024" y="2293006"/>
          <a:ext cx="5509854" cy="1962389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200" kern="1200" dirty="0">
              <a:solidFill>
                <a:schemeClr val="tx1"/>
              </a:solidFill>
            </a:rPr>
            <a:t>তথ্য বিনিময়  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6518024" y="2293006"/>
        <a:ext cx="5509854" cy="1962389"/>
      </dsp:txXfrm>
    </dsp:sp>
    <dsp:sp modelId="{BC162FBA-2CCF-4AF0-975C-8DFBC82D2E2F}">
      <dsp:nvSpPr>
        <dsp:cNvPr id="0" name=""/>
        <dsp:cNvSpPr/>
      </dsp:nvSpPr>
      <dsp:spPr>
        <a:xfrm>
          <a:off x="1795982" y="4617717"/>
          <a:ext cx="8684456" cy="205740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200" kern="1200" dirty="0">
              <a:solidFill>
                <a:schemeClr val="tx1"/>
              </a:solidFill>
            </a:rPr>
            <a:t>এসব কিছু মিলেই তথ্য ও যোগাযোগ প্রযুক্তি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1795982" y="4617717"/>
        <a:ext cx="8684456" cy="205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CC11-89A8-4A08-8754-6A4AA3F3011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A5D0-B16D-4783-8DDF-24231C040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5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FADF7-6DB7-4FB1-828E-BAF7AA2D80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9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FADF7-6DB7-4FB1-828E-BAF7AA2D801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2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7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8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8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EDCB-7083-4FFA-B472-E1F3D9B2D19B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5F3A-D019-4327-BFCF-A958DBCF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abibakhandat1981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4529225"/>
            <a:ext cx="12192001" cy="2333987"/>
            <a:chOff x="-98476" y="4135324"/>
            <a:chExt cx="12444571" cy="2333987"/>
          </a:xfrm>
        </p:grpSpPr>
        <p:pic>
          <p:nvPicPr>
            <p:cNvPr id="8" name="Picture 7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1397" y="4164261"/>
              <a:ext cx="2068351" cy="2305050"/>
            </a:xfrm>
            <a:prstGeom prst="rect">
              <a:avLst/>
            </a:prstGeom>
          </p:spPr>
        </p:pic>
        <p:pic>
          <p:nvPicPr>
            <p:cNvPr id="9" name="Picture 8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43046" y="4160632"/>
              <a:ext cx="2068351" cy="2305050"/>
            </a:xfrm>
            <a:prstGeom prst="rect">
              <a:avLst/>
            </a:prstGeom>
          </p:spPr>
        </p:pic>
        <p:pic>
          <p:nvPicPr>
            <p:cNvPr id="11" name="Picture 10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0386" y="4157003"/>
              <a:ext cx="2221036" cy="2305050"/>
            </a:xfrm>
            <a:prstGeom prst="rect">
              <a:avLst/>
            </a:prstGeom>
          </p:spPr>
        </p:pic>
        <p:pic>
          <p:nvPicPr>
            <p:cNvPr id="12" name="Picture 11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4157003"/>
              <a:ext cx="2068351" cy="2305050"/>
            </a:xfrm>
            <a:prstGeom prst="rect">
              <a:avLst/>
            </a:prstGeom>
          </p:spPr>
        </p:pic>
        <p:pic>
          <p:nvPicPr>
            <p:cNvPr id="18" name="Picture 17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8476" y="4135324"/>
              <a:ext cx="2068351" cy="2305050"/>
            </a:xfrm>
            <a:prstGeom prst="rect">
              <a:avLst/>
            </a:prstGeom>
          </p:spPr>
        </p:pic>
        <p:pic>
          <p:nvPicPr>
            <p:cNvPr id="19" name="Picture 18" descr="hftchcdf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77744" y="4135324"/>
              <a:ext cx="2068351" cy="2305050"/>
            </a:xfrm>
            <a:prstGeom prst="rect">
              <a:avLst/>
            </a:prstGeom>
          </p:spPr>
        </p:pic>
      </p:grpSp>
      <p:pic>
        <p:nvPicPr>
          <p:cNvPr id="21" name="Picture 20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291" y="176302"/>
            <a:ext cx="2026373" cy="2305050"/>
          </a:xfrm>
          <a:prstGeom prst="rect">
            <a:avLst/>
          </a:prstGeom>
        </p:spPr>
      </p:pic>
      <p:pic>
        <p:nvPicPr>
          <p:cNvPr id="22" name="Picture 21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53" y="168479"/>
            <a:ext cx="2026373" cy="2305050"/>
          </a:xfrm>
          <a:prstGeom prst="rect">
            <a:avLst/>
          </a:prstGeom>
        </p:spPr>
      </p:pic>
      <p:pic>
        <p:nvPicPr>
          <p:cNvPr id="23" name="Picture 22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695" y="169044"/>
            <a:ext cx="2175959" cy="2305050"/>
          </a:xfrm>
          <a:prstGeom prst="rect">
            <a:avLst/>
          </a:prstGeom>
        </p:spPr>
      </p:pic>
      <p:pic>
        <p:nvPicPr>
          <p:cNvPr id="24" name="Picture 23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236" y="169044"/>
            <a:ext cx="2026373" cy="2305050"/>
          </a:xfrm>
          <a:prstGeom prst="rect">
            <a:avLst/>
          </a:prstGeom>
        </p:spPr>
      </p:pic>
      <p:pic>
        <p:nvPicPr>
          <p:cNvPr id="25" name="Picture 24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78" y="147365"/>
            <a:ext cx="2026373" cy="2305050"/>
          </a:xfrm>
          <a:prstGeom prst="rect">
            <a:avLst/>
          </a:prstGeom>
        </p:spPr>
      </p:pic>
      <p:pic>
        <p:nvPicPr>
          <p:cNvPr id="26" name="Picture 25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50" y="105162"/>
            <a:ext cx="2026373" cy="2305050"/>
          </a:xfrm>
          <a:prstGeom prst="rect">
            <a:avLst/>
          </a:prstGeom>
        </p:spPr>
      </p:pic>
      <p:pic>
        <p:nvPicPr>
          <p:cNvPr id="27" name="Picture 26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7864" y="2356351"/>
            <a:ext cx="1969427" cy="2240273"/>
          </a:xfrm>
          <a:prstGeom prst="rect">
            <a:avLst/>
          </a:prstGeom>
        </p:spPr>
      </p:pic>
      <p:pic>
        <p:nvPicPr>
          <p:cNvPr id="28" name="Picture 27" descr="hftchc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6" y="2382876"/>
            <a:ext cx="1813361" cy="20627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7916" y="2840242"/>
            <a:ext cx="79701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cap="none" spc="0" dirty="0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0" dirty="0" err="1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127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5422" y="122553"/>
            <a:ext cx="7132320" cy="52506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7717885" y="164756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তথ্য আদান-প্রদান করতে টেলিফোন ব্যবহার করা হয়। </a:t>
            </a:r>
            <a:endParaRPr lang="en-US" sz="3200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267285" y="5815769"/>
            <a:ext cx="7005711" cy="879780"/>
          </a:xfrm>
          <a:prstGeom prst="roundRect">
            <a:avLst/>
          </a:prstGeom>
          <a:solidFill>
            <a:srgbClr val="BA06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টেলিফোন আমাদের জীবনকে সহজ করেছে।</a:t>
            </a:r>
            <a:endParaRPr lang="en-US" sz="2800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7717885" y="2234458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দ্রুত তথ্য পেতে টেলিফোন সহায়তা করে। </a:t>
            </a:r>
            <a:endParaRPr lang="en-US" sz="3200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858127" y="4527678"/>
            <a:ext cx="2609458" cy="7477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7729604" y="4302250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টেলিফোন একটি তথ্য ও যোগাযোগ প্রযুক্তি</a:t>
            </a:r>
            <a:endParaRPr lang="en-US" sz="3200" dirty="0"/>
          </a:p>
        </p:txBody>
      </p:sp>
      <p:sp>
        <p:nvSpPr>
          <p:cNvPr id="10" name="Rectangle: Rounded Corners 9"/>
          <p:cNvSpPr/>
          <p:nvPr/>
        </p:nvSpPr>
        <p:spPr>
          <a:xfrm>
            <a:off x="5536817" y="4721387"/>
            <a:ext cx="1871236" cy="638405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টেলিফোন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16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  <p:bldP spid="4" grpId="0" animBg="1"/>
      <p:bldP spid="6" grpId="0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363" y="23446"/>
            <a:ext cx="4897902" cy="535510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99138" y="5776546"/>
            <a:ext cx="1406769" cy="694592"/>
          </a:xfrm>
          <a:prstGeom prst="rect">
            <a:avLst/>
          </a:prstGeom>
          <a:solidFill>
            <a:srgbClr val="BA06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টিভি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6773594" y="2367398"/>
            <a:ext cx="4267200" cy="12556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তথ্য পাওয়া যায়।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02178" y="148885"/>
            <a:ext cx="4267200" cy="1398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টিভিতে দেশ-বিদেশের খবর দেখা যায়।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73578" y="3916678"/>
            <a:ext cx="4495800" cy="106328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/>
              <a:t> টিভি বিনোদনের অন্যতম একটি মাধ্যম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825978" y="5321101"/>
            <a:ext cx="4495800" cy="106328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/>
              <a:t> টিভি একটি তথ্য ও যোগাযোগ প্রযুক্তি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085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7717885" y="182882"/>
            <a:ext cx="3886200" cy="23111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রেডিওতে আমরা দেশ বিদেশের খবর ও বিভিন্ন তথ্য জানতে পারি। </a:t>
            </a:r>
            <a:endParaRPr lang="en-US" sz="3200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2773564" y="5729571"/>
            <a:ext cx="2037587" cy="713433"/>
          </a:xfrm>
          <a:prstGeom prst="roundRect">
            <a:avLst/>
          </a:prstGeom>
          <a:solidFill>
            <a:srgbClr val="BA06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 রেডিও</a:t>
            </a:r>
            <a:endParaRPr lang="en-US" sz="2800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7717885" y="2870595"/>
            <a:ext cx="3886200" cy="1223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রেডিও বিনোদনের একটি মাধ্যম</a:t>
            </a:r>
            <a:endParaRPr lang="en-US" sz="3200" dirty="0"/>
          </a:p>
        </p:txBody>
      </p:sp>
      <p:sp>
        <p:nvSpPr>
          <p:cNvPr id="7" name="Rectangle: Rounded Corners 6"/>
          <p:cNvSpPr/>
          <p:nvPr/>
        </p:nvSpPr>
        <p:spPr>
          <a:xfrm>
            <a:off x="618006" y="182882"/>
            <a:ext cx="5951605" cy="530352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7717885" y="4501662"/>
            <a:ext cx="3886200" cy="12329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রেডিও একটি তথ্য ও যোগাযোগ প্রযুক্তি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2635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86265" y="104338"/>
            <a:ext cx="4759569" cy="453096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458220" y="283914"/>
            <a:ext cx="4267200" cy="14532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তোলার কাজে ব্যবহার হয়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84849" y="5334001"/>
            <a:ext cx="3962400" cy="126331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91000" y="6597317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8220" y="3166405"/>
            <a:ext cx="4196861" cy="166115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 একটি তথ্য ও যোগাযোগ প্রযুক্তি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72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419685" y="381000"/>
            <a:ext cx="5756030" cy="454269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41009" y="5434815"/>
            <a:ext cx="3924886" cy="1219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6705597" y="5158150"/>
            <a:ext cx="5444197" cy="122857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ক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মপিউটার একটি তথ্য ও </a:t>
            </a:r>
            <a:r>
              <a:rPr lang="bn-BD" sz="2800">
                <a:solidFill>
                  <a:schemeClr val="tx1">
                    <a:lumMod val="95000"/>
                    <a:lumOff val="5000"/>
                  </a:schemeClr>
                </a:solidFill>
              </a:rPr>
              <a:t>যোগাযোগ প্রযুক্তি।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6705597" y="3036274"/>
            <a:ext cx="5444197" cy="1645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কম্পিউটারে ইন্টারনেট ব্য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বহা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রের মাধ্যমে প্রয়োজনীয় তথ্য সংগ্রহ ও সংরক্ষন করা যায়।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6705599" y="424964"/>
            <a:ext cx="5444197" cy="2177559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তথ্য ও যোগাযোগ ব্যবস্থার সহজিকরনের মাধ্যমে কমপিউটার আমাদের জীবন যাত্রার মান উন্নত করেছে।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935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1997607" y="1800665"/>
            <a:ext cx="9284682" cy="431878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প্রযুক্তিকে সংক্ষেপে </a:t>
            </a:r>
            <a: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বলা হয়।</a:t>
            </a:r>
          </a:p>
        </p:txBody>
      </p:sp>
    </p:spTree>
    <p:extLst>
      <p:ext uri="{BB962C8B-B14F-4D97-AF65-F5344CB8AC3E}">
        <p14:creationId xmlns:p14="http://schemas.microsoft.com/office/powerpoint/2010/main" val="288580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06340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91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17ACF9-8796-4875-A6CE-FDD483D58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C17ACF9-8796-4875-A6CE-FDD483D58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C17ACF9-8796-4875-A6CE-FDD483D58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C17ACF9-8796-4875-A6CE-FDD483D58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graphicEl>
                                              <a:dgm id="{7C17ACF9-8796-4875-A6CE-FDD483D58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B16D7C-73C2-4F09-94EA-AF755169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0EB16D7C-73C2-4F09-94EA-AF755169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0EB16D7C-73C2-4F09-94EA-AF755169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0EB16D7C-73C2-4F09-94EA-AF755169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0EB16D7C-73C2-4F09-94EA-AF755169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793290-7DFD-430B-BEEF-F4473ED7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0E793290-7DFD-430B-BEEF-F4473ED7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0E793290-7DFD-430B-BEEF-F4473ED7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0E793290-7DFD-430B-BEEF-F4473ED7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0E793290-7DFD-430B-BEEF-F4473ED7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EDCF02-08DB-4512-B9B6-80725E677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B9EDCF02-08DB-4512-B9B6-80725E677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B9EDCF02-08DB-4512-B9B6-80725E677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B9EDCF02-08DB-4512-B9B6-80725E677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B9EDCF02-08DB-4512-B9B6-80725E677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300E4B-FCD9-4352-8A6D-C59C8749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64300E4B-FCD9-4352-8A6D-C59C8749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64300E4B-FCD9-4352-8A6D-C59C8749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64300E4B-FCD9-4352-8A6D-C59C8749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64300E4B-FCD9-4352-8A6D-C59C8749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1E9C19-4C4C-49B4-A83E-87F7CB86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091E9C19-4C4C-49B4-A83E-87F7CB86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091E9C19-4C4C-49B4-A83E-87F7CB86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091E9C19-4C4C-49B4-A83E-87F7CB86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091E9C19-4C4C-49B4-A83E-87F7CB86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5D9C29-16CC-4966-BBAE-B978CA4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565D9C29-16CC-4966-BBAE-B978CA4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565D9C29-16CC-4966-BBAE-B978CA4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565D9C29-16CC-4966-BBAE-B978CA4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565D9C29-16CC-4966-BBAE-B978CA4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B86BC1-42C2-4C41-AB8F-06F64E7AE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15B86BC1-42C2-4C41-AB8F-06F64E7AE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15B86BC1-42C2-4C41-AB8F-06F64E7AE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15B86BC1-42C2-4C41-AB8F-06F64E7AE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15B86BC1-42C2-4C41-AB8F-06F64E7AE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9A6220-E486-4E43-AA94-4003E515C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6B9A6220-E486-4E43-AA94-4003E515C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6B9A6220-E486-4E43-AA94-4003E515C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6B9A6220-E486-4E43-AA94-4003E515C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graphicEl>
                                              <a:dgm id="{6B9A6220-E486-4E43-AA94-4003E515C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CFD23F-83ED-43BB-A752-A6CE5333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9FCFD23F-83ED-43BB-A752-A6CE5333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FCFD23F-83ED-43BB-A752-A6CE5333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FCFD23F-83ED-43BB-A752-A6CE5333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graphicEl>
                                              <a:dgm id="{9FCFD23F-83ED-43BB-A752-A6CE5333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4B68C5-FE6A-40EB-82A7-688FBC29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8B4B68C5-FE6A-40EB-82A7-688FBC29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8B4B68C5-FE6A-40EB-82A7-688FBC29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8B4B68C5-FE6A-40EB-82A7-688FBC29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8B4B68C5-FE6A-40EB-82A7-688FBC29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61816519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917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CF79ACF9-22C8-459D-BD4E-5EC005A7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>
                                            <p:graphicEl>
                                              <a:dgm id="{CF79ACF9-22C8-459D-BD4E-5EC005A7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graphicEl>
                                              <a:dgm id="{CF79ACF9-22C8-459D-BD4E-5EC005A7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graphicEl>
                                              <a:dgm id="{CF79ACF9-22C8-459D-BD4E-5EC005A7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>
                                            <p:graphicEl>
                                              <a:dgm id="{CF79ACF9-22C8-459D-BD4E-5EC005A7D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7149B2D5-5F05-4244-B72D-0E7D695E2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graphicEl>
                                              <a:dgm id="{7149B2D5-5F05-4244-B72D-0E7D695E2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graphicEl>
                                              <a:dgm id="{7149B2D5-5F05-4244-B72D-0E7D695E2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>
                                            <p:graphicEl>
                                              <a:dgm id="{7149B2D5-5F05-4244-B72D-0E7D695E2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>
                                            <p:graphicEl>
                                              <a:dgm id="{7149B2D5-5F05-4244-B72D-0E7D695E2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633B0155-D37C-4E3D-8F2C-3DDAD731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graphicEl>
                                              <a:dgm id="{633B0155-D37C-4E3D-8F2C-3DDAD731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graphicEl>
                                              <a:dgm id="{633B0155-D37C-4E3D-8F2C-3DDAD731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graphicEl>
                                              <a:dgm id="{633B0155-D37C-4E3D-8F2C-3DDAD731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graphicEl>
                                              <a:dgm id="{633B0155-D37C-4E3D-8F2C-3DDAD7312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A2C710EB-96A1-49ED-BBB4-B40D77A0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graphicEl>
                                              <a:dgm id="{A2C710EB-96A1-49ED-BBB4-B40D77A0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graphicEl>
                                              <a:dgm id="{A2C710EB-96A1-49ED-BBB4-B40D77A0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>
                                            <p:graphicEl>
                                              <a:dgm id="{A2C710EB-96A1-49ED-BBB4-B40D77A0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>
                                            <p:graphicEl>
                                              <a:dgm id="{A2C710EB-96A1-49ED-BBB4-B40D77A0F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C61AA626-6149-45C0-84E8-3CD3EE5D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graphicEl>
                                              <a:dgm id="{C61AA626-6149-45C0-84E8-3CD3EE5D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graphicEl>
                                              <a:dgm id="{C61AA626-6149-45C0-84E8-3CD3EE5D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graphicEl>
                                              <a:dgm id="{C61AA626-6149-45C0-84E8-3CD3EE5D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>
                                            <p:graphicEl>
                                              <a:dgm id="{C61AA626-6149-45C0-84E8-3CD3EE5D3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F384315-BE9F-4318-B2A2-EDA0F33D8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graphicEl>
                                              <a:dgm id="{9F384315-BE9F-4318-B2A2-EDA0F33D8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graphicEl>
                                              <a:dgm id="{9F384315-BE9F-4318-B2A2-EDA0F33D8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graphicEl>
                                              <a:dgm id="{9F384315-BE9F-4318-B2A2-EDA0F33D8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>
                                            <p:graphicEl>
                                              <a:dgm id="{9F384315-BE9F-4318-B2A2-EDA0F33D8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217F5D1-2F9E-4080-8DB1-A4CF578A3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>
                                            <p:graphicEl>
                                              <a:dgm id="{9217F5D1-2F9E-4080-8DB1-A4CF578A3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>
                                            <p:graphicEl>
                                              <a:dgm id="{9217F5D1-2F9E-4080-8DB1-A4CF578A3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>
                                            <p:graphicEl>
                                              <a:dgm id="{9217F5D1-2F9E-4080-8DB1-A4CF578A3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>
                                            <p:graphicEl>
                                              <a:dgm id="{9217F5D1-2F9E-4080-8DB1-A4CF578A3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739AF11-7268-43EB-B380-66260B9E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>
                                            <p:graphicEl>
                                              <a:dgm id="{5739AF11-7268-43EB-B380-66260B9E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>
                                            <p:graphicEl>
                                              <a:dgm id="{5739AF11-7268-43EB-B380-66260B9E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>
                                            <p:graphicEl>
                                              <a:dgm id="{5739AF11-7268-43EB-B380-66260B9E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>
                                            <p:graphicEl>
                                              <a:dgm id="{5739AF11-7268-43EB-B380-66260B9E7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01B96F2-8F1A-4200-A0CB-77ADF9FC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>
                                            <p:graphicEl>
                                              <a:dgm id="{101B96F2-8F1A-4200-A0CB-77ADF9FC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graphicEl>
                                              <a:dgm id="{101B96F2-8F1A-4200-A0CB-77ADF9FC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>
                                            <p:graphicEl>
                                              <a:dgm id="{101B96F2-8F1A-4200-A0CB-77ADF9FC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>
                                            <p:graphicEl>
                                              <a:dgm id="{101B96F2-8F1A-4200-A0CB-77ADF9FCD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444730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013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A9D24-134A-4900-A532-AE31E8FA6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A9D24-134A-4900-A532-AE31E8FA6B6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A9D24-134A-4900-A532-AE31E8FA6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CE6A9D24-134A-4900-A532-AE31E8FA6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1B3D13-613B-45D0-B8B9-B69FD26F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1B3D13-613B-45D0-B8B9-B69FD26FCA4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1B3D13-613B-45D0-B8B9-B69FD26F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641B3D13-613B-45D0-B8B9-B69FD26FC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E133D5-D028-4CA0-9647-7B67F1D87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E133D5-D028-4CA0-9647-7B67F1D875D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E133D5-D028-4CA0-9647-7B67F1D87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24E133D5-D028-4CA0-9647-7B67F1D87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519001-B6A9-4B23-B5A4-238B60455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519001-B6A9-4B23-B5A4-238B60455B2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519001-B6A9-4B23-B5A4-238B60455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3D519001-B6A9-4B23-B5A4-238B60455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62FBA-2CCF-4AF0-975C-8DFBC82D2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62FBA-2CCF-4AF0-975C-8DFBC82D2E2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62FBA-2CCF-4AF0-975C-8DFBC82D2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BC162FBA-2CCF-4AF0-975C-8DFBC82D2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34" y="-2846"/>
            <a:ext cx="12135730" cy="6740307"/>
          </a:xfrm>
          <a:prstGeom prst="rect">
            <a:avLst/>
          </a:prstGeom>
          <a:noFill/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আমাদের জীবনে তথ্য খুবই গুরুত্বপূর্ণ। তথ্য ব্যবহার করে আমরা জীবন ধারার পরিবর্তন আনি। আমাদের কখন কী করতে হবে তাও ঠিক করতে পারি।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তথ্য সৃষ্টি, তথ্য সংগ্রহ, তথ্য বিশ্লেষণ, তথ্য বিনিময়ের জন্য বিভিন্ন যন্ত্রের উদ্ভাবন ও ব্যবহার এসব কিছু মিলেই তথ্য ও যোগাযোগ প্রযুক্তি। তথ্য ও যোগাযোগ প্রযুক্তিকে সংক্ষেপে আইসিটি বলা হয়।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জীবনকে সহজ করে। এটি ব্যবসা, শিক্ষা, চিকিৎসা ও কৃষিতে বিভিন্ন ভাবে ব্যবহার করা হয়। বিভিন্ন ধরনের তথ্য ও যোগাযোগ প্রযুক্তি রয়েছে। যেমন কম্পিউটার, ইন্টারনেট, মোবাইল ফোন,টিভি, রেডিও ক্যামেরা ইত্যাদি।</a:t>
            </a:r>
          </a:p>
        </p:txBody>
      </p:sp>
    </p:spTree>
    <p:extLst>
      <p:ext uri="{BB962C8B-B14F-4D97-AF65-F5344CB8AC3E}">
        <p14:creationId xmlns:p14="http://schemas.microsoft.com/office/powerpoint/2010/main" val="69710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4" y="1"/>
            <a:ext cx="12126350" cy="6370975"/>
          </a:xfrm>
          <a:prstGeom prst="rect">
            <a:avLst/>
          </a:prstGeom>
          <a:ln w="76200">
            <a:solidFill>
              <a:srgbClr val="7030A0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en-US" sz="6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হাবিবুর রহমান আখন্দ</a:t>
            </a:r>
            <a:endParaRPr lang="bn-IN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নারায়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 সরকারি প্রাথমিক বিদ্যালয়</a:t>
            </a:r>
          </a:p>
          <a:p>
            <a:pPr algn="ctr"/>
            <a:r>
              <a:rPr lang="bn-IN" sz="4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দেবিদ্বার, কুমিল্লা।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2"/>
              </a:rPr>
              <a:t>habibakhandat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1981</a:t>
            </a:r>
            <a:r>
              <a:rPr lang="en-US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০১৮২২২৪৫৪৩৩</a:t>
            </a:r>
            <a:endParaRPr lang="bn-BD" sz="5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674" y="42205"/>
            <a:ext cx="955122" cy="120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7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209835"/>
            <a:ext cx="8077200" cy="13798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56272" y="2107441"/>
            <a:ext cx="5838093" cy="465245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1600" dirty="0"/>
              <a:t> 	</a:t>
            </a:r>
            <a:r>
              <a:rPr lang="bn-BD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 তথ্য ও যোগাযোগ প্রযুক্তির নাম লিখ।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6206615" y="2107441"/>
            <a:ext cx="5836726" cy="46524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/>
              <a:t> </a:t>
            </a:r>
            <a:r>
              <a:rPr lang="bn-BD" sz="3600" dirty="0"/>
              <a:t>	</a:t>
            </a:r>
            <a:r>
              <a:rPr lang="en-US" sz="4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BD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মোবাইল</a:t>
            </a:r>
          </a:p>
          <a:p>
            <a:pPr algn="just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যোগাযোগ ক্ষেত্রে ব্যবহার হয় এমন চারটি ক্ষেত্রের নাম লিখ।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0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854157" y="152906"/>
            <a:ext cx="2606498" cy="972007"/>
          </a:xfrm>
          <a:prstGeom prst="roundRect">
            <a:avLst>
              <a:gd name="adj" fmla="val 1660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মূল্যায়ন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5272455" y="63247"/>
            <a:ext cx="5278314" cy="10616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নাম এবং এর ক্ষেত্রসমূহ আলাদা কর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43652" y="1238572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টিভি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/>
          <p:cNvSpPr/>
          <p:nvPr/>
        </p:nvSpPr>
        <p:spPr>
          <a:xfrm>
            <a:off x="7365882" y="1250338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/>
          <p:cNvSpPr/>
          <p:nvPr/>
        </p:nvSpPr>
        <p:spPr>
          <a:xfrm>
            <a:off x="43652" y="2422240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/>
          <p:cNvSpPr/>
          <p:nvPr/>
        </p:nvSpPr>
        <p:spPr>
          <a:xfrm>
            <a:off x="4908815" y="2399418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/>
          <p:cNvSpPr/>
          <p:nvPr/>
        </p:nvSpPr>
        <p:spPr>
          <a:xfrm>
            <a:off x="7325293" y="2387658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কৃষি,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/>
          <p:cNvSpPr/>
          <p:nvPr/>
        </p:nvSpPr>
        <p:spPr>
          <a:xfrm>
            <a:off x="9817628" y="2370437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কমপিউটার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/>
          <p:cNvSpPr/>
          <p:nvPr/>
        </p:nvSpPr>
        <p:spPr>
          <a:xfrm>
            <a:off x="2490614" y="1307382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4943979" y="1257732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/>
          <p:cNvSpPr/>
          <p:nvPr/>
        </p:nvSpPr>
        <p:spPr>
          <a:xfrm>
            <a:off x="9808257" y="1206558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dirty="0">
                <a:solidFill>
                  <a:schemeClr val="tx1"/>
                </a:solidFill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শিক্ষা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/>
          <p:cNvSpPr/>
          <p:nvPr/>
        </p:nvSpPr>
        <p:spPr>
          <a:xfrm>
            <a:off x="2490614" y="2399418"/>
            <a:ext cx="2346236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/>
          <p:cNvSpPr/>
          <p:nvPr/>
        </p:nvSpPr>
        <p:spPr>
          <a:xfrm>
            <a:off x="6189783" y="3649073"/>
            <a:ext cx="5936566" cy="3136957"/>
          </a:xfrm>
          <a:prstGeom prst="round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bg1">
                    <a:lumMod val="6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ক্ষেত্র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: Rounded Corners 24"/>
          <p:cNvSpPr/>
          <p:nvPr/>
        </p:nvSpPr>
        <p:spPr>
          <a:xfrm>
            <a:off x="67408" y="3666499"/>
            <a:ext cx="5936566" cy="3136957"/>
          </a:xfrm>
          <a:prstGeom prst="round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dirty="0">
              <a:solidFill>
                <a:schemeClr val="bg1">
                  <a:lumMod val="6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bg1">
                    <a:lumMod val="6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নাম 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4092072" y="295422"/>
            <a:ext cx="758846" cy="632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21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03529 0.3645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33294 0.3974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1" y="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0.36432 0.507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0.56419 0.6562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6" y="3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04909 0.5969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29838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53255 0.4377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28" y="21875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6758 0.1953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2" y="976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-0.12956 0.3430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1715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0.1569 0.2113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1055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52995 0.4969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97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80882" y="370450"/>
            <a:ext cx="3833124" cy="8309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39" y="1937658"/>
            <a:ext cx="11197883" cy="3785652"/>
          </a:xfrm>
          <a:prstGeom prst="rect">
            <a:avLst/>
          </a:prstGeom>
          <a:noFill/>
          <a:ln w="762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 বাড়িতে যেসব তথ্য ও যোগাযোগ প্রযুক্তি ব্যবহার করতে দেখো সেগুলোর নাম লিখে আনবে।</a:t>
            </a:r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7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56271"/>
            <a:ext cx="12192000" cy="690416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861" y="2580697"/>
            <a:ext cx="65696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........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9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4.07407E-6 L -1.875E-6 -0.07223 " pathEditMode="relative" rAng="0" ptsTypes="AA">
                                      <p:cBhvr>
                                        <p:cTn id="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5343"/>
            <a:ext cx="121920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66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66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6600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ণি</a:t>
            </a:r>
            <a:r>
              <a:rPr lang="en-GB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৪র্থ </a:t>
            </a:r>
            <a:r>
              <a:rPr lang="en-GB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মূলপাঠ:</a:t>
            </a:r>
            <a:r>
              <a:rPr lang="bn-BD" sz="4400" dirty="0">
                <a:solidFill>
                  <a:srgbClr val="0452C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‘আমাদের জীবনের তথ্য’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বিশেষ পাঠ: তথ্য ও যোগাযোগ প্রযুক্তি                               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পৃষ্ঠাঃ ৮৮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মিনিট </a:t>
            </a:r>
          </a:p>
          <a:p>
            <a:pPr algn="ctr"/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7713695" y="35425"/>
            <a:ext cx="4431536" cy="3425227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/>
          <p:cNvSpPr/>
          <p:nvPr/>
        </p:nvSpPr>
        <p:spPr>
          <a:xfrm>
            <a:off x="4132111" y="111143"/>
            <a:ext cx="3433488" cy="3270738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44458" y="35425"/>
            <a:ext cx="3939557" cy="3422175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7854372" y="3615720"/>
            <a:ext cx="4301197" cy="3208613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4714" y="3615721"/>
            <a:ext cx="3418445" cy="3194541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/>
          <p:cNvSpPr/>
          <p:nvPr/>
        </p:nvSpPr>
        <p:spPr>
          <a:xfrm>
            <a:off x="44458" y="3643857"/>
            <a:ext cx="4092727" cy="3177735"/>
          </a:xfrm>
          <a:prstGeom prst="round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0" y="111204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  <a:p>
            <a:pPr algn="ctr"/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তথ্য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নং ৮৮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0" y="1813838"/>
            <a:ext cx="12192000" cy="501675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১১.১.১ তথ্য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যোগাযোগ প্রযুক্তি প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র্যা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য়ক্রমিক বিকাশ ব্যা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খ্যা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পারবে । </a:t>
            </a:r>
          </a:p>
          <a:p>
            <a:pPr algn="just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১১.২.১ প্রযুক্তি ব্যবহার করে তথ্য সংগ্রহ করতে পারবে।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 করতে পারবে।</a:t>
            </a:r>
          </a:p>
          <a:p>
            <a:pPr algn="just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১১.২.৩ সংগৃহীত তথ্য নিজে ব্যবহার করতে এবং অন্যের সাথে বিনিময় করতে পারবে ।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76401" y="1143556"/>
            <a:ext cx="9690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</a:t>
            </a:r>
          </a:p>
        </p:txBody>
      </p:sp>
      <p:sp>
        <p:nvSpPr>
          <p:cNvPr id="18" name="Diamond 17"/>
          <p:cNvSpPr/>
          <p:nvPr/>
        </p:nvSpPr>
        <p:spPr>
          <a:xfrm>
            <a:off x="1676400" y="986089"/>
            <a:ext cx="8839200" cy="11798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-105001"/>
            <a:ext cx="5639289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98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7713695" y="970670"/>
            <a:ext cx="4431536" cy="3404003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092727" y="917082"/>
            <a:ext cx="3433488" cy="3270738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/>
          <p:cNvSpPr/>
          <p:nvPr/>
        </p:nvSpPr>
        <p:spPr>
          <a:xfrm>
            <a:off x="44458" y="868102"/>
            <a:ext cx="3939557" cy="3422175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323557" y="5472332"/>
            <a:ext cx="2377440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মোবাইল</a:t>
            </a:r>
            <a:endParaRPr lang="en-US" dirty="0"/>
          </a:p>
        </p:txBody>
      </p:sp>
      <p:sp>
        <p:nvSpPr>
          <p:cNvPr id="11" name="Rectangle: Rounded Corners 10"/>
          <p:cNvSpPr/>
          <p:nvPr/>
        </p:nvSpPr>
        <p:spPr>
          <a:xfrm>
            <a:off x="8930639" y="5472331"/>
            <a:ext cx="2717409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কম্পিউটার</a:t>
            </a:r>
            <a:endParaRPr lang="en-US" dirty="0"/>
          </a:p>
        </p:txBody>
      </p:sp>
      <p:sp>
        <p:nvSpPr>
          <p:cNvPr id="14" name="Rectangle: Rounded Corners 13"/>
          <p:cNvSpPr/>
          <p:nvPr/>
        </p:nvSpPr>
        <p:spPr>
          <a:xfrm>
            <a:off x="4642337" y="5472331"/>
            <a:ext cx="1992923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রেডিও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9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2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7854372" y="1021419"/>
            <a:ext cx="4301197" cy="3270738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04714" y="1125748"/>
            <a:ext cx="3418445" cy="319454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44458" y="1153884"/>
            <a:ext cx="4092727" cy="3177735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4825216" y="5624732"/>
            <a:ext cx="2377440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টেলিফোন</a:t>
            </a:r>
            <a:r>
              <a:rPr lang="en-US" dirty="0"/>
              <a:t> 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902101" y="5624732"/>
            <a:ext cx="2377440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ক্যামেরা</a:t>
            </a:r>
            <a:r>
              <a:rPr lang="en-US" sz="4000" dirty="0"/>
              <a:t> </a:t>
            </a:r>
            <a:endParaRPr lang="en-US" dirty="0"/>
          </a:p>
        </p:txBody>
      </p:sp>
      <p:sp>
        <p:nvSpPr>
          <p:cNvPr id="7" name="Rectangle: Rounded Corners 6"/>
          <p:cNvSpPr/>
          <p:nvPr/>
        </p:nvSpPr>
        <p:spPr>
          <a:xfrm>
            <a:off x="8984566" y="5624732"/>
            <a:ext cx="2377440" cy="815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টিভি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51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/>
          <p:cNvSpPr/>
          <p:nvPr/>
        </p:nvSpPr>
        <p:spPr>
          <a:xfrm>
            <a:off x="7717885" y="192892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তথ্য আদান-প্রদান করতে মোবাইল ব্যবহার করা হয়। </a:t>
            </a:r>
            <a:endParaRPr lang="en-US" sz="3200" dirty="0"/>
          </a:p>
        </p:txBody>
      </p:sp>
      <p:sp>
        <p:nvSpPr>
          <p:cNvPr id="13" name="Rectangle: Rounded Corners 12"/>
          <p:cNvSpPr/>
          <p:nvPr/>
        </p:nvSpPr>
        <p:spPr>
          <a:xfrm>
            <a:off x="112544" y="5872041"/>
            <a:ext cx="6879100" cy="879780"/>
          </a:xfrm>
          <a:prstGeom prst="roundRect">
            <a:avLst/>
          </a:prstGeom>
          <a:solidFill>
            <a:srgbClr val="BA06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 মোবাইল আমাদের জীবনকে সহজ করেছে।</a:t>
            </a:r>
            <a:endParaRPr lang="en-US" sz="2800" dirty="0"/>
          </a:p>
        </p:txBody>
      </p:sp>
      <p:sp>
        <p:nvSpPr>
          <p:cNvPr id="7" name="Rectangle: Rounded Corners 6"/>
          <p:cNvSpPr/>
          <p:nvPr/>
        </p:nvSpPr>
        <p:spPr>
          <a:xfrm>
            <a:off x="7717885" y="2262594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দ্রুত তথ্য পেতে মোবাইল সহায়তা করে।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58128" y="28135"/>
            <a:ext cx="5795890" cy="561301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858127" y="4555814"/>
            <a:ext cx="2609458" cy="7477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</a:t>
            </a:r>
            <a:r>
              <a:rPr lang="bn-BD" sz="3200" dirty="0">
                <a:solidFill>
                  <a:schemeClr val="tx1"/>
                </a:solidFill>
              </a:rPr>
              <a:t>মোবাইল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7729604" y="4330386"/>
            <a:ext cx="3886200" cy="15979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মোবাইল একটি তথ্য ও যোগাযোগ প্রযুক্তি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576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3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543</Words>
  <Application>Microsoft Office PowerPoint</Application>
  <PresentationFormat>Widescreen</PresentationFormat>
  <Paragraphs>105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Narayonpur GPS</cp:lastModifiedBy>
  <cp:revision>104</cp:revision>
  <dcterms:created xsi:type="dcterms:W3CDTF">2019-08-01T05:31:27Z</dcterms:created>
  <dcterms:modified xsi:type="dcterms:W3CDTF">2019-11-02T18:22:06Z</dcterms:modified>
</cp:coreProperties>
</file>