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5" r:id="rId7"/>
    <p:sldId id="263" r:id="rId8"/>
    <p:sldId id="264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bakycu1992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অভিনন্দন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slamic-lamps-4156805_128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বাড়ির কাজঃ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dirty="0" smtClean="0"/>
              <a:t>(ক) হজ্ব কিভাবে আর্থিক ও শারিরিক ইবাদত ?</a:t>
            </a:r>
          </a:p>
          <a:p>
            <a:pPr>
              <a:buNone/>
            </a:pPr>
            <a:r>
              <a:rPr lang="bn-BD" dirty="0" smtClean="0"/>
              <a:t>(খ) “হজ্ব বিশ্ব ভ্রাতৃত্ব স্থাপনের সেতু বন্ধন” ব্যাখ্যা কর।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ধন্যবাদ </a:t>
            </a:r>
            <a:endParaRPr lang="en-US" dirty="0"/>
          </a:p>
        </p:txBody>
      </p:sp>
      <p:pic>
        <p:nvPicPr>
          <p:cNvPr id="4" name="Content Placeholder 3" descr="12_br_hajj_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9056"/>
            <a:ext cx="8229600" cy="3688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পরিচিতি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4648200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 </a:t>
            </a:r>
            <a:r>
              <a:rPr lang="bn-BD" dirty="0" smtClean="0"/>
              <a:t>নামঃ মোঃ বাকী বিল্লাহ </a:t>
            </a:r>
            <a:endParaRPr lang="en-US" dirty="0" smtClean="0"/>
          </a:p>
          <a:p>
            <a:pPr lvl="1"/>
            <a:r>
              <a:rPr lang="en-US" dirty="0" smtClean="0"/>
              <a:t>  </a:t>
            </a:r>
            <a:r>
              <a:rPr lang="bn-BD" dirty="0" smtClean="0"/>
              <a:t>সহকারি শিক্ষক(ইসলাম শিক্ষা)</a:t>
            </a:r>
          </a:p>
          <a:p>
            <a:pPr lvl="1"/>
            <a:r>
              <a:rPr lang="en-US" dirty="0" smtClean="0"/>
              <a:t>  </a:t>
            </a:r>
            <a:r>
              <a:rPr lang="bn-BD" dirty="0" smtClean="0"/>
              <a:t>বানিমর্দন মাধ্যমিক বিদ্যালয় </a:t>
            </a:r>
          </a:p>
          <a:p>
            <a:pPr lvl="1"/>
            <a:r>
              <a:rPr lang="en-US" dirty="0" smtClean="0"/>
              <a:t>  </a:t>
            </a:r>
            <a:r>
              <a:rPr lang="bn-BD" dirty="0" smtClean="0"/>
              <a:t>মুলাদি,বরিশাল। </a:t>
            </a:r>
          </a:p>
          <a:p>
            <a:pPr lvl="1"/>
            <a:r>
              <a:rPr lang="en-US" dirty="0" smtClean="0"/>
              <a:t>  </a:t>
            </a:r>
            <a:r>
              <a:rPr lang="bn-BD" dirty="0" smtClean="0"/>
              <a:t>মোবাইল নম্বরঃ ০১৭১৭২৪৫০৩৮ 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bn-BD" dirty="0" smtClean="0"/>
              <a:t>ইমেইলঃ</a:t>
            </a:r>
            <a:r>
              <a:rPr lang="en-US" dirty="0" smtClean="0">
                <a:hlinkClick r:id="rId4"/>
              </a:rPr>
              <a:t>bakycu1992@gmail.com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91200" y="2514600"/>
            <a:ext cx="2667000" cy="175432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dirty="0" smtClean="0"/>
              <a:t>শ্রেনীঃ নবম দশম </a:t>
            </a:r>
          </a:p>
          <a:p>
            <a:r>
              <a:rPr lang="bn-BD" dirty="0" smtClean="0"/>
              <a:t>বিষয়ঃ ইসলাম শিক্ষা</a:t>
            </a:r>
          </a:p>
          <a:p>
            <a:r>
              <a:rPr lang="bn-BD" dirty="0" smtClean="0"/>
              <a:t>সময়ঃ ৪৫ মিনিট </a:t>
            </a:r>
          </a:p>
          <a:p>
            <a:r>
              <a:rPr lang="bn-BD" dirty="0" smtClean="0"/>
              <a:t>তারিখঃ ৩১/১০/২০১৯  </a:t>
            </a:r>
          </a:p>
          <a:p>
            <a:endParaRPr lang="bn-BD" dirty="0" smtClean="0"/>
          </a:p>
          <a:p>
            <a:endParaRPr lang="bn-BD" dirty="0" smtClean="0"/>
          </a:p>
        </p:txBody>
      </p:sp>
      <p:pic>
        <p:nvPicPr>
          <p:cNvPr id="7" name="Picture 6" descr="IMG_29102019_192114_(300_x_300_pixel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ছবিগুলো দেখ।</a:t>
            </a:r>
            <a:endParaRPr lang="en-US" dirty="0"/>
          </a:p>
        </p:txBody>
      </p:sp>
      <p:pic>
        <p:nvPicPr>
          <p:cNvPr id="8" name="Picture 7" descr="21e787d7-dc9c-4ab0-991f-61283443a3d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2590800" cy="1725327"/>
          </a:xfrm>
          <a:prstGeom prst="rect">
            <a:avLst/>
          </a:prstGeom>
        </p:spPr>
      </p:pic>
      <p:pic>
        <p:nvPicPr>
          <p:cNvPr id="10" name="Picture 9" descr="Mina-Top20160912120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971800"/>
            <a:ext cx="3200400" cy="1664208"/>
          </a:xfrm>
          <a:prstGeom prst="rect">
            <a:avLst/>
          </a:prstGeom>
        </p:spPr>
      </p:pic>
      <p:pic>
        <p:nvPicPr>
          <p:cNvPr id="11" name="Picture 10" descr="saai_safa_mar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971800"/>
            <a:ext cx="2385011" cy="1664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(২) মিনায় কংকর নিক্ষেপ।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2057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(৩)সাফা মারওয়ার মাঝে সাঈ।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(১) কাবা শরিফ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bn-BD" sz="4000" dirty="0" smtClean="0"/>
              <a:t>আজকের পাঠঃ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/>
              <a:t>      ইসলামের ৪র্থ স্তম্ভঃ</a:t>
            </a:r>
            <a:r>
              <a:rPr lang="en-US" sz="4000" dirty="0" smtClean="0"/>
              <a:t> </a:t>
            </a:r>
            <a:r>
              <a:rPr lang="bn-BD" sz="4000" dirty="0" smtClean="0"/>
              <a:t>হজ্ব।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57200"/>
            <a:ext cx="4114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হজ্বের পরিচয়ঃ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5562600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 আল্লাহর সন্তুষ্টি লাভের উদ্দেশ্যে জিলহজ্ব মাসের নির্ধারিত</a:t>
            </a:r>
          </a:p>
          <a:p>
            <a:pPr>
              <a:buNone/>
            </a:pPr>
            <a:r>
              <a:rPr lang="bn-BD" dirty="0" smtClean="0"/>
              <a:t> দিনসমূহে নির্ধারিত পদ্ধতিতে বাইতুল্লাহ (আল্লাহর ঘর)</a:t>
            </a:r>
          </a:p>
          <a:p>
            <a:pPr>
              <a:buNone/>
            </a:pPr>
            <a:r>
              <a:rPr lang="bn-BD" dirty="0" smtClean="0"/>
              <a:t> ও সংশ্লিষ্ট স্থান সমূহ জিয়ারত করাকে হজ্ব বলে।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2667000"/>
            <a:ext cx="2819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হজ্ব করার নিয়মঃ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9177342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  প্রথমে ইহরাম বাধা(আনুষ্ঠানিক ভাবে নিয়ত করা)</a:t>
            </a:r>
          </a:p>
          <a:p>
            <a:r>
              <a:rPr lang="bn-BD" dirty="0" smtClean="0"/>
              <a:t>  ৯ জ্বিলহজ্ব আরাফাতের ময়দানে অবস্থান করা তাওয়াফে যিয়ারত</a:t>
            </a:r>
          </a:p>
          <a:p>
            <a:r>
              <a:rPr lang="bn-BD" dirty="0" smtClean="0"/>
              <a:t> (১০ই জিলহজ্ব ভোর থেকে ১২ তারিখ পর্যন্ত যে কোন দিন কাবা শরিফ </a:t>
            </a:r>
          </a:p>
          <a:p>
            <a:r>
              <a:rPr lang="bn-BD" dirty="0" smtClean="0"/>
              <a:t>  তাওয়াফ করা।তাছাড়া ওয়াজিব সমূহ পালন করতে হবে।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বিশ্বভ্রাতৃত্বঃ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7118971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প্রতি বছর বিশ্বের নানান প্রান্ত থেকে লক্ষ লক্ষ মুসলিম একই স্থানে </a:t>
            </a:r>
          </a:p>
          <a:p>
            <a:r>
              <a:rPr lang="bn-BD" dirty="0" smtClean="0"/>
              <a:t>সমবেত হয় । হজ্ব বিশ্ব মুসলিমের মহা সম্মেলন ।হজ্বের মাধ্যমেই </a:t>
            </a:r>
          </a:p>
          <a:p>
            <a:r>
              <a:rPr lang="bn-BD" dirty="0" smtClean="0"/>
              <a:t>বিশ্বভ্রাতৃত্ব তৈরি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213391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/>
              <a:t>হজ্বের ফযিলতঃ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74676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হজ্বের মাধ্যমে বিগত জীবনের গুনাহ মাফ হয়। মহা নবি (সাঃ) বলেছেন</a:t>
            </a:r>
          </a:p>
          <a:p>
            <a:r>
              <a:rPr lang="bn-BD" dirty="0" smtClean="0"/>
              <a:t> “যে ব্যক্তি হজ্ব করে সে যেন নবজাতক শিশুর মতো নিষ্পাপ হয়ে যায়” ।</a:t>
            </a:r>
          </a:p>
          <a:p>
            <a:r>
              <a:rPr lang="bn-BD" dirty="0" smtClean="0"/>
              <a:t> রাসুল (সাঃ) আরও  বলেছেন “মকবুল হজ্বের বিনিময় হল জান্নাত”।   </a:t>
            </a:r>
          </a:p>
          <a:p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একক কাজঃ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dirty="0" smtClean="0"/>
              <a:t>(</a:t>
            </a:r>
            <a:r>
              <a:rPr lang="bn-BD" dirty="0" smtClean="0"/>
              <a:t>ক)হজ্ব কোন ধরনের ইবাদত ব্যাখ্যা  কর ?</a:t>
            </a:r>
          </a:p>
          <a:p>
            <a:pPr>
              <a:buNone/>
            </a:pPr>
            <a:r>
              <a:rPr lang="bn-BD" dirty="0" smtClean="0"/>
              <a:t>(খ)  হজ্ব কার উপর ফরয?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জোড়ায় কাজঃ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dirty="0" smtClean="0"/>
              <a:t>(ক) হজ্বের ফরয ও ওয়াজিব গুলো লিখ?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মূল্যায়নঃ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dirty="0" smtClean="0"/>
              <a:t>(ক) হজ্ব কাকে বলে ?</a:t>
            </a:r>
          </a:p>
          <a:p>
            <a:pPr>
              <a:buNone/>
            </a:pPr>
            <a:r>
              <a:rPr lang="bn-BD" dirty="0" smtClean="0"/>
              <a:t>(খ) হজ্ব কিভাবে করতে হয় ?</a:t>
            </a:r>
          </a:p>
          <a:p>
            <a:pPr>
              <a:buNone/>
            </a:pPr>
            <a:r>
              <a:rPr lang="bn-BD" dirty="0" smtClean="0"/>
              <a:t>(গ) হজ্বের ফযিলত কি?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294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অভিনন্দন</vt:lpstr>
      <vt:lpstr>পরিচিতি </vt:lpstr>
      <vt:lpstr>ছবিগুলো দেখ।</vt:lpstr>
      <vt:lpstr>আজকের পাঠঃ</vt:lpstr>
      <vt:lpstr>Slide 5</vt:lpstr>
      <vt:lpstr>Slide 6</vt:lpstr>
      <vt:lpstr>একক কাজঃ </vt:lpstr>
      <vt:lpstr>জোড়ায় কাজঃ</vt:lpstr>
      <vt:lpstr>মূল্যায়নঃ</vt:lpstr>
      <vt:lpstr>বাড়ির কাজঃ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অভিনন্দন</dc:title>
  <dc:creator>WS- 02</dc:creator>
  <cp:lastModifiedBy>WS- 02</cp:lastModifiedBy>
  <cp:revision>36</cp:revision>
  <dcterms:created xsi:type="dcterms:W3CDTF">2006-08-16T00:00:00Z</dcterms:created>
  <dcterms:modified xsi:type="dcterms:W3CDTF">2019-11-03T10:03:34Z</dcterms:modified>
</cp:coreProperties>
</file>