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4" r:id="rId2"/>
    <p:sldId id="256" r:id="rId3"/>
    <p:sldId id="281" r:id="rId4"/>
    <p:sldId id="283" r:id="rId5"/>
    <p:sldId id="258" r:id="rId6"/>
    <p:sldId id="275" r:id="rId7"/>
    <p:sldId id="276" r:id="rId8"/>
    <p:sldId id="277" r:id="rId9"/>
    <p:sldId id="279" r:id="rId10"/>
    <p:sldId id="280" r:id="rId11"/>
    <p:sldId id="282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8" autoAdjust="0"/>
  </p:normalViewPr>
  <p:slideViewPr>
    <p:cSldViewPr snapToGrid="0">
      <p:cViewPr varScale="1">
        <p:scale>
          <a:sx n="65" d="100"/>
          <a:sy n="65" d="100"/>
        </p:scale>
        <p:origin x="15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A00C-4732-47D2-AA88-FB543BE43F8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D28EE-4E47-4490-A555-6A03BF2C1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D28EE-4E47-4490-A555-6A03BF2C16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2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D28EE-4E47-4490-A555-6A03BF2C16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6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9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3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69BC-71FB-41D7-B46D-ADF1D097DC37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08C2-AB87-4BF5-9339-E3E262EB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m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18" Type="http://schemas.openxmlformats.org/officeDocument/2006/relationships/image" Target="../media/image24.gif"/><Relationship Id="rId3" Type="http://schemas.openxmlformats.org/officeDocument/2006/relationships/image" Target="../media/image9.gif"/><Relationship Id="rId21" Type="http://schemas.openxmlformats.org/officeDocument/2006/relationships/image" Target="../media/image27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" Type="http://schemas.openxmlformats.org/officeDocument/2006/relationships/image" Target="../media/image8.gif"/><Relationship Id="rId16" Type="http://schemas.openxmlformats.org/officeDocument/2006/relationships/image" Target="../media/image22.gif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24" Type="http://schemas.openxmlformats.org/officeDocument/2006/relationships/image" Target="../media/image1.png"/><Relationship Id="rId5" Type="http://schemas.openxmlformats.org/officeDocument/2006/relationships/image" Target="../media/image11.gif"/><Relationship Id="rId15" Type="http://schemas.openxmlformats.org/officeDocument/2006/relationships/image" Target="../media/image21.gif"/><Relationship Id="rId23" Type="http://schemas.openxmlformats.org/officeDocument/2006/relationships/image" Target="../media/image29.png"/><Relationship Id="rId10" Type="http://schemas.openxmlformats.org/officeDocument/2006/relationships/image" Target="../media/image16.gif"/><Relationship Id="rId19" Type="http://schemas.openxmlformats.org/officeDocument/2006/relationships/image" Target="../media/image25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Relationship Id="rId22" Type="http://schemas.openxmlformats.org/officeDocument/2006/relationships/image" Target="../media/image2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5CF772-40F5-4F06-8260-F338C0075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1CC6A8-CED5-467B-9A7F-379EE11F0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07" y="2028654"/>
            <a:ext cx="4443412" cy="4307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F058EF-0610-452B-897D-33BAFD25A04C}"/>
              </a:ext>
            </a:extLst>
          </p:cNvPr>
          <p:cNvSpPr/>
          <p:nvPr/>
        </p:nvSpPr>
        <p:spPr>
          <a:xfrm>
            <a:off x="2406737" y="521448"/>
            <a:ext cx="4330525" cy="133684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1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4149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ame 44"/>
          <p:cNvSpPr/>
          <p:nvPr/>
        </p:nvSpPr>
        <p:spPr>
          <a:xfrm>
            <a:off x="-41972" y="0"/>
            <a:ext cx="9144000" cy="6733833"/>
          </a:xfrm>
          <a:prstGeom prst="frame">
            <a:avLst>
              <a:gd name="adj1" fmla="val 30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half of 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8" y="1094600"/>
            <a:ext cx="2849880" cy="2590800"/>
          </a:xfrm>
          <a:prstGeom prst="rect">
            <a:avLst/>
          </a:prstGeom>
        </p:spPr>
      </p:pic>
      <p:sp>
        <p:nvSpPr>
          <p:cNvPr id="6" name="Pie 5"/>
          <p:cNvSpPr/>
          <p:nvPr/>
        </p:nvSpPr>
        <p:spPr>
          <a:xfrm rot="21120000" flipH="1">
            <a:off x="1033963" y="1252909"/>
            <a:ext cx="2088348" cy="1692478"/>
          </a:xfrm>
          <a:prstGeom prst="pie">
            <a:avLst>
              <a:gd name="adj1" fmla="val 5354395"/>
              <a:gd name="adj2" fmla="val 16200000"/>
            </a:avLst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 rot="4620000">
            <a:off x="869788" y="788401"/>
            <a:ext cx="2006680" cy="2456581"/>
          </a:xfrm>
          <a:prstGeom prst="pie">
            <a:avLst>
              <a:gd name="adj1" fmla="val 231836"/>
              <a:gd name="adj2" fmla="val 5782396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9734" y="1248370"/>
            <a:ext cx="1128039" cy="1680572"/>
            <a:chOff x="2075762" y="1466790"/>
            <a:chExt cx="1128039" cy="1680572"/>
          </a:xfrm>
        </p:grpSpPr>
        <p:sp>
          <p:nvSpPr>
            <p:cNvPr id="8" name="TextBox 7"/>
            <p:cNvSpPr txBox="1"/>
            <p:nvPr/>
          </p:nvSpPr>
          <p:spPr>
            <a:xfrm>
              <a:off x="2075762" y="146679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0287" y="190660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5426" y="2624142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91113" y="2067143"/>
            <a:ext cx="1174245" cy="987837"/>
            <a:chOff x="762657" y="1738164"/>
            <a:chExt cx="1174245" cy="987837"/>
          </a:xfrm>
        </p:grpSpPr>
        <p:sp>
          <p:nvSpPr>
            <p:cNvPr id="11" name="TextBox 10"/>
            <p:cNvSpPr txBox="1"/>
            <p:nvPr/>
          </p:nvSpPr>
          <p:spPr>
            <a:xfrm>
              <a:off x="1444770" y="173816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657" y="1819578"/>
              <a:ext cx="504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2624" y="2202781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6256" y="542294"/>
            <a:ext cx="523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গুড়ির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খণ্ডিত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2262" y="178040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3266" y="1597395"/>
            <a:ext cx="45143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ABC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AC = 18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গুড়ির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ABC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বক্রাকার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669" y="4053382"/>
            <a:ext cx="707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ABC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বেলনাকার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গুড়ির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3381" y="4641634"/>
            <a:ext cx="50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ABC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বক্রাকার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=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81803" y="4525972"/>
            <a:ext cx="902811" cy="980420"/>
            <a:chOff x="6096000" y="4419600"/>
            <a:chExt cx="902811" cy="98042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096000" y="4876800"/>
              <a:ext cx="762000" cy="124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096000" y="44196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dirty="0">
                  <a:latin typeface="Arial" pitchFamily="34" charset="0"/>
                  <a:cs typeface="Arial" pitchFamily="34" charset="0"/>
                  <a:sym typeface="Symbol"/>
                </a:rPr>
                <a:t>rh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48400" y="487680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817304" y="518684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DEF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705600" y="4624643"/>
            <a:ext cx="894364" cy="584775"/>
            <a:chOff x="6601326" y="5614737"/>
            <a:chExt cx="1035310" cy="584775"/>
          </a:xfrm>
        </p:grpSpPr>
        <p:sp>
          <p:nvSpPr>
            <p:cNvPr id="31" name="TextBox 30"/>
            <p:cNvSpPr txBox="1"/>
            <p:nvPr/>
          </p:nvSpPr>
          <p:spPr>
            <a:xfrm>
              <a:off x="6934200" y="5638800"/>
              <a:ext cx="7024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  <a:sym typeface="Symbol"/>
                </a:rPr>
                <a:t>rh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1326" y="561473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95537" y="5022579"/>
            <a:ext cx="2023287" cy="966537"/>
            <a:chOff x="3916510" y="5257800"/>
            <a:chExt cx="2023287" cy="9665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992710" y="5715000"/>
              <a:ext cx="685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916510" y="5257800"/>
              <a:ext cx="835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  <a:sym typeface="Symbol"/>
                </a:rPr>
                <a:t>r</a:t>
              </a:r>
              <a:r>
                <a:rPr lang="en-US" sz="2800" baseline="30000" dirty="0"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en-US" sz="2800" dirty="0">
                  <a:latin typeface="Arial" pitchFamily="34" charset="0"/>
                  <a:cs typeface="Arial" pitchFamily="34" charset="0"/>
                  <a:sym typeface="Symbol"/>
                </a:rPr>
                <a:t>h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45110" y="570111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itchFamily="34" charset="0"/>
                  <a:cs typeface="Arial" pitchFamily="34" charset="0"/>
                  <a:sym typeface="Symbol"/>
                </a:rPr>
                <a:t>4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24400" y="5486400"/>
              <a:ext cx="12153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2A0EF0C-38CD-400F-9EAC-5B94236B52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B65BF72-9287-492D-9DE4-B734F55B6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9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8" grpId="0"/>
      <p:bldP spid="19" grpId="0"/>
      <p:bldP spid="20" grpId="0"/>
      <p:bldP spid="2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91ACC-8DC0-4372-91DA-D0D723396644}"/>
              </a:ext>
            </a:extLst>
          </p:cNvPr>
          <p:cNvSpPr txBox="1"/>
          <p:nvPr/>
        </p:nvSpPr>
        <p:spPr>
          <a:xfrm>
            <a:off x="2495227" y="609069"/>
            <a:ext cx="3651962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2D00A-5564-4429-8C9F-A25BAD151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75CD43-F08A-4AAE-BBD0-78AA834E130F}"/>
              </a:ext>
            </a:extLst>
          </p:cNvPr>
          <p:cNvSpPr/>
          <p:nvPr/>
        </p:nvSpPr>
        <p:spPr>
          <a:xfrm>
            <a:off x="1047136" y="2836165"/>
            <a:ext cx="73889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কেটে বেলন তৈরী কর।  বেলনটির দৈর্ঘ্য ও প্রস্থ নির্নয় কর ।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68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Plastic cylinder.jpeg.psd.png">
            <a:extLst>
              <a:ext uri="{FF2B5EF4-FFF2-40B4-BE49-F238E27FC236}">
                <a16:creationId xmlns:a16="http://schemas.microsoft.com/office/drawing/2014/main" id="{A06C5D70-F73E-4306-AFFF-CC66F3F71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00" y="2510779"/>
            <a:ext cx="1605528" cy="27134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A5A5E38-EECB-4E9B-AF28-8669DD365CD4}"/>
              </a:ext>
            </a:extLst>
          </p:cNvPr>
          <p:cNvGrpSpPr/>
          <p:nvPr/>
        </p:nvGrpSpPr>
        <p:grpSpPr>
          <a:xfrm>
            <a:off x="5982186" y="2636790"/>
            <a:ext cx="2107470" cy="2458452"/>
            <a:chOff x="2318085" y="2053389"/>
            <a:chExt cx="2678170" cy="3124200"/>
          </a:xfrm>
          <a:solidFill>
            <a:schemeClr val="bg1"/>
          </a:solidFill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2993F929-A50E-4450-9AFC-ED4D3123DD58}"/>
                </a:ext>
              </a:extLst>
            </p:cNvPr>
            <p:cNvSpPr/>
            <p:nvPr/>
          </p:nvSpPr>
          <p:spPr>
            <a:xfrm rot="155784" flipH="1">
              <a:off x="2318085" y="2053389"/>
              <a:ext cx="838200" cy="3124200"/>
            </a:xfrm>
            <a:prstGeom prst="leftBrace">
              <a:avLst>
                <a:gd name="adj1" fmla="val 30043"/>
                <a:gd name="adj2" fmla="val 46676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649F71-4119-40D4-90D6-31268C32576F}"/>
                </a:ext>
              </a:extLst>
            </p:cNvPr>
            <p:cNvSpPr txBox="1"/>
            <p:nvPr/>
          </p:nvSpPr>
          <p:spPr>
            <a:xfrm>
              <a:off x="3268654" y="3200696"/>
              <a:ext cx="1727601" cy="7431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12 cm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BA520B-B030-48D8-8A03-BF31DDB046EB}"/>
              </a:ext>
            </a:extLst>
          </p:cNvPr>
          <p:cNvGrpSpPr/>
          <p:nvPr/>
        </p:nvGrpSpPr>
        <p:grpSpPr>
          <a:xfrm>
            <a:off x="4732939" y="1893848"/>
            <a:ext cx="1120269" cy="584775"/>
            <a:chOff x="4295609" y="1279368"/>
            <a:chExt cx="1072730" cy="58477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3D2DFA-DBCA-4220-9144-7E667637DB0C}"/>
                </a:ext>
              </a:extLst>
            </p:cNvPr>
            <p:cNvCxnSpPr>
              <a:cxnSpLocks/>
            </p:cNvCxnSpPr>
            <p:nvPr/>
          </p:nvCxnSpPr>
          <p:spPr>
            <a:xfrm>
              <a:off x="4436543" y="1830388"/>
              <a:ext cx="79086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2F5DE9-C0E6-4B4D-9B36-E41F9FDB7A42}"/>
                </a:ext>
              </a:extLst>
            </p:cNvPr>
            <p:cNvSpPr txBox="1"/>
            <p:nvPr/>
          </p:nvSpPr>
          <p:spPr>
            <a:xfrm>
              <a:off x="4295609" y="1279368"/>
              <a:ext cx="1072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6 cm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F439853-AAFA-4945-8C56-9021D8270198}"/>
              </a:ext>
            </a:extLst>
          </p:cNvPr>
          <p:cNvSpPr txBox="1"/>
          <p:nvPr/>
        </p:nvSpPr>
        <p:spPr>
          <a:xfrm>
            <a:off x="896153" y="5218413"/>
            <a:ext cx="735169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পাত্রটির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বক্রাকার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তলকে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বর্গসেন্টিমিটার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কাগজটির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E9F5EF-50C4-4650-994F-DCA823A5EB6E}"/>
              </a:ext>
            </a:extLst>
          </p:cNvPr>
          <p:cNvSpPr/>
          <p:nvPr/>
        </p:nvSpPr>
        <p:spPr>
          <a:xfrm>
            <a:off x="2773119" y="388644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bn-BD" altLang="ko-KR" sz="8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ko-KR" alt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5BD783-A461-403D-B9F7-631FAAE7B71D}"/>
              </a:ext>
            </a:extLst>
          </p:cNvPr>
          <p:cNvSpPr/>
          <p:nvPr/>
        </p:nvSpPr>
        <p:spPr>
          <a:xfrm>
            <a:off x="1004286" y="1566626"/>
            <a:ext cx="149111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48F660-00F0-4B60-B622-71979EF1D3A6}"/>
              </a:ext>
            </a:extLst>
          </p:cNvPr>
          <p:cNvSpPr/>
          <p:nvPr/>
        </p:nvSpPr>
        <p:spPr>
          <a:xfrm>
            <a:off x="5157490" y="1567923"/>
            <a:ext cx="149111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271F50-3F71-4BBB-BFC5-1481D46D66BD}"/>
              </a:ext>
            </a:extLst>
          </p:cNvPr>
          <p:cNvSpPr/>
          <p:nvPr/>
        </p:nvSpPr>
        <p:spPr>
          <a:xfrm>
            <a:off x="3594226" y="1572560"/>
            <a:ext cx="83227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CBE16F-45E4-46CC-B638-D102DC4A5E3E}"/>
              </a:ext>
            </a:extLst>
          </p:cNvPr>
          <p:cNvSpPr/>
          <p:nvPr/>
        </p:nvSpPr>
        <p:spPr>
          <a:xfrm>
            <a:off x="7346726" y="1552839"/>
            <a:ext cx="105325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F70206-E1F8-4517-A5DB-0F18F8F2C54C}"/>
              </a:ext>
            </a:extLst>
          </p:cNvPr>
          <p:cNvSpPr txBox="1"/>
          <p:nvPr/>
        </p:nvSpPr>
        <p:spPr>
          <a:xfrm>
            <a:off x="1141440" y="2473451"/>
            <a:ext cx="3889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52B269-4324-41DD-8314-2A5F33DAA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3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4BC48-A0F1-49FA-9ADB-9DC80BE32ACF}"/>
              </a:ext>
            </a:extLst>
          </p:cNvPr>
          <p:cNvSpPr txBox="1"/>
          <p:nvPr/>
        </p:nvSpPr>
        <p:spPr>
          <a:xfrm>
            <a:off x="2017453" y="758027"/>
            <a:ext cx="4413388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6000" spc="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শিখনের </a:t>
            </a:r>
            <a:r>
              <a:rPr lang="en-US" sz="6000" spc="3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spc="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C5471-A615-4B8D-9564-236306CA7EA4}"/>
              </a:ext>
            </a:extLst>
          </p:cNvPr>
          <p:cNvSpPr txBox="1"/>
          <p:nvPr/>
        </p:nvSpPr>
        <p:spPr>
          <a:xfrm>
            <a:off x="649531" y="2723516"/>
            <a:ext cx="6700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C1F6B-1BA2-4721-A539-643DEB746FB2}"/>
              </a:ext>
            </a:extLst>
          </p:cNvPr>
          <p:cNvSpPr txBox="1"/>
          <p:nvPr/>
        </p:nvSpPr>
        <p:spPr>
          <a:xfrm>
            <a:off x="614180" y="3547381"/>
            <a:ext cx="779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E791E-C8F6-47D9-93A4-F099FFF607BE}"/>
              </a:ext>
            </a:extLst>
          </p:cNvPr>
          <p:cNvSpPr txBox="1"/>
          <p:nvPr/>
        </p:nvSpPr>
        <p:spPr>
          <a:xfrm>
            <a:off x="660675" y="4419498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EC834-DDDE-4536-BDD0-5A6F446B9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20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A91ACC-8DC0-4372-91DA-D0D723396644}"/>
              </a:ext>
            </a:extLst>
          </p:cNvPr>
          <p:cNvSpPr txBox="1"/>
          <p:nvPr/>
        </p:nvSpPr>
        <p:spPr>
          <a:xfrm>
            <a:off x="2495227" y="260428"/>
            <a:ext cx="3802644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0864A-7A67-462C-AB7D-7A010B0E6D2B}"/>
              </a:ext>
            </a:extLst>
          </p:cNvPr>
          <p:cNvSpPr txBox="1"/>
          <p:nvPr/>
        </p:nvSpPr>
        <p:spPr>
          <a:xfrm>
            <a:off x="4773478" y="2371239"/>
            <a:ext cx="4169044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18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12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কাগজটিকে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BB196-59DF-4065-BA34-7B5F9358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1" y="2371239"/>
            <a:ext cx="3378631" cy="3580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2D00A-5564-4429-8C9F-A25BAD151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28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61002-C211-446C-BFA2-74EB20BC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9" y="852430"/>
            <a:ext cx="7171090" cy="52091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F9AC6E-3BD7-4C5E-B8A6-0E681C2B298F}"/>
              </a:ext>
            </a:extLst>
          </p:cNvPr>
          <p:cNvSpPr/>
          <p:nvPr/>
        </p:nvSpPr>
        <p:spPr>
          <a:xfrm>
            <a:off x="2868520" y="1776431"/>
            <a:ext cx="55380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F2546-F192-4AD4-828C-5587B5B01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13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273D52-64CC-4219-B8B1-F73033845F4D}"/>
              </a:ext>
            </a:extLst>
          </p:cNvPr>
          <p:cNvSpPr/>
          <p:nvPr/>
        </p:nvSpPr>
        <p:spPr>
          <a:xfrm>
            <a:off x="990600" y="152400"/>
            <a:ext cx="6477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EBA65-3606-422C-9B98-1B6C66ABB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37" y="1934064"/>
            <a:ext cx="1487428" cy="1519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C4EF72-8D98-4CF8-8262-9D3B67216F2C}"/>
              </a:ext>
            </a:extLst>
          </p:cNvPr>
          <p:cNvSpPr/>
          <p:nvPr/>
        </p:nvSpPr>
        <p:spPr>
          <a:xfrm>
            <a:off x="176315" y="3729223"/>
            <a:ext cx="467091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০১৭৫১০৩৮১৯১</a:t>
            </a:r>
          </a:p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Gmail:joynalabedin</a:t>
            </a:r>
            <a:r>
              <a:rPr lang="en-US" sz="1400" dirty="0"/>
              <a:t>1994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@gmail.com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8756D-3D88-4644-A4BE-4A8B4CE07682}"/>
              </a:ext>
            </a:extLst>
          </p:cNvPr>
          <p:cNvSpPr/>
          <p:nvPr/>
        </p:nvSpPr>
        <p:spPr>
          <a:xfrm>
            <a:off x="4847232" y="3728368"/>
            <a:ext cx="33600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শিক্ষার্থীঃ৬০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/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খ্রি.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87726-5A7D-4774-ABB0-0E60F6A835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8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5DFF8-0CA4-4AD6-9C44-148CB6C61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9" y="2039904"/>
            <a:ext cx="1371600" cy="1389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70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am-Boi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49" y="3576881"/>
            <a:ext cx="3504632" cy="2817812"/>
          </a:xfrm>
          <a:prstGeom prst="rect">
            <a:avLst/>
          </a:prstGeom>
        </p:spPr>
      </p:pic>
      <p:pic>
        <p:nvPicPr>
          <p:cNvPr id="3" name="Picture 2" descr="Sangshad_Bhab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23" y="1180779"/>
            <a:ext cx="3342400" cy="2156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0" y="1275624"/>
            <a:ext cx="1943400" cy="1772376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97600" y="3429000"/>
            <a:ext cx="1841800" cy="26463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13233" y="429395"/>
            <a:ext cx="452159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an 13"/>
          <p:cNvSpPr/>
          <p:nvPr/>
        </p:nvSpPr>
        <p:spPr>
          <a:xfrm flipH="1">
            <a:off x="2301080" y="2108433"/>
            <a:ext cx="442119" cy="791409"/>
          </a:xfrm>
          <a:prstGeom prst="can">
            <a:avLst>
              <a:gd name="adj" fmla="val 8475"/>
            </a:avLst>
          </a:prstGeom>
          <a:solidFill>
            <a:schemeClr val="accent1">
              <a:lumMod val="75000"/>
              <a:alpha val="47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2393389" y="2341409"/>
            <a:ext cx="39687" cy="2419522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BAF23E5-22AD-41F2-B36A-0E4270FD43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75D459-25C8-4FB8-8F2D-1D71375A3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25 0.155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77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85319-8604-44EC-86E3-EF11B9F5B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986C2-3E30-49ED-8782-DA909F861F5D}"/>
              </a:ext>
            </a:extLst>
          </p:cNvPr>
          <p:cNvSpPr txBox="1"/>
          <p:nvPr/>
        </p:nvSpPr>
        <p:spPr>
          <a:xfrm>
            <a:off x="1710813" y="589935"/>
            <a:ext cx="6636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আজকের</a:t>
            </a:r>
            <a:r>
              <a:rPr lang="en-US" sz="96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9600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as-IN" sz="9600" dirty="0">
                <a:latin typeface="NikoshLightBAN" panose="02000000000000000000" pitchFamily="2" charset="0"/>
                <a:cs typeface="NikoshLightBAN" panose="02000000000000000000" pitchFamily="2" charset="0"/>
              </a:rPr>
              <a:t>ঃ</a:t>
            </a:r>
            <a:r>
              <a:rPr lang="en-US" sz="9600" dirty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AFD40-ED34-4393-A1F8-C45347C2BB90}"/>
              </a:ext>
            </a:extLst>
          </p:cNvPr>
          <p:cNvSpPr txBox="1"/>
          <p:nvPr/>
        </p:nvSpPr>
        <p:spPr>
          <a:xfrm>
            <a:off x="2632587" y="2490390"/>
            <a:ext cx="387882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latin typeface="NikoshLightBAN" panose="02000000000000000000" pitchFamily="2" charset="0"/>
                <a:cs typeface="NikoshLightBAN" panose="02000000000000000000" pitchFamily="2" charset="0"/>
              </a:rPr>
              <a:t>বেলন</a:t>
            </a:r>
            <a:r>
              <a:rPr lang="en-US" sz="19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7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A79AB-5883-4F6D-A7A6-A2C2F36EE3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585FA8-C1D5-4DB1-821D-FD59F17711E3}"/>
              </a:ext>
            </a:extLst>
          </p:cNvPr>
          <p:cNvSpPr txBox="1"/>
          <p:nvPr/>
        </p:nvSpPr>
        <p:spPr>
          <a:xfrm>
            <a:off x="2527556" y="556430"/>
            <a:ext cx="450526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C0C03-2FF1-4DEC-9A7E-3B083AC9E195}"/>
              </a:ext>
            </a:extLst>
          </p:cNvPr>
          <p:cNvSpPr txBox="1"/>
          <p:nvPr/>
        </p:nvSpPr>
        <p:spPr>
          <a:xfrm>
            <a:off x="1459555" y="2193624"/>
            <a:ext cx="459613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07756-C493-460C-9678-D67226CC0FB9}"/>
              </a:ext>
            </a:extLst>
          </p:cNvPr>
          <p:cNvSpPr txBox="1"/>
          <p:nvPr/>
        </p:nvSpPr>
        <p:spPr>
          <a:xfrm>
            <a:off x="1896459" y="3293630"/>
            <a:ext cx="535108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BA827-1F4C-40D8-87E0-46DA7996BB07}"/>
              </a:ext>
            </a:extLst>
          </p:cNvPr>
          <p:cNvSpPr txBox="1"/>
          <p:nvPr/>
        </p:nvSpPr>
        <p:spPr>
          <a:xfrm>
            <a:off x="1848051" y="5023558"/>
            <a:ext cx="688407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4C294-11E6-4BEC-82AE-061EB4B17161}"/>
              </a:ext>
            </a:extLst>
          </p:cNvPr>
          <p:cNvSpPr txBox="1"/>
          <p:nvPr/>
        </p:nvSpPr>
        <p:spPr>
          <a:xfrm>
            <a:off x="1848051" y="4226279"/>
            <a:ext cx="586427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গঠনের নির্ণয় সুত্র লিখতে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85319-8604-44EC-86E3-EF11B9F5B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497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043491" y="2426269"/>
            <a:ext cx="1097280" cy="2637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06410" y="2182722"/>
            <a:ext cx="2237086" cy="52081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06410" y="4796846"/>
            <a:ext cx="2237086" cy="52812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ylinder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3" name="Picture 2" descr="Cylinder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4" name="Picture 3" descr="Cylinder_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5" name="Picture 4" descr="Cylinder_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6" name="Picture 5" descr="Cylinder_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7" name="Picture 6" descr="Cylinder_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8" name="Picture 7" descr="Cylinder_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9" name="Picture 8" descr="Cylinder_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0" name="Picture 9" descr="Cylinder_9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1" name="Picture 10" descr="Cylinder_10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2" name="Picture 11" descr="Cylinder_1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3" name="Picture 12" descr="Cylinder_12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4" name="Picture 13" descr="Cylinder_13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6" name="Picture 15" descr="Cylinder_14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7" name="Picture 16" descr="Cylinder_15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8" name="Picture 17" descr="Cylinder_16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19" name="Picture 18" descr="Cylinder_17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20" name="Picture 19" descr="Cylinder_18.gi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21" name="Picture 20" descr="Cylinder_19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22" name="Picture 21" descr="Cylinder_20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pic>
        <p:nvPicPr>
          <p:cNvPr id="23" name="Picture 22" descr="Cylinder_21.gi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9651" y="2147007"/>
            <a:ext cx="2259622" cy="319191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71157" y="3485465"/>
            <a:ext cx="13580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6303" y="1420301"/>
            <a:ext cx="1317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বৃত্ত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cylender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29221" y="2147007"/>
            <a:ext cx="2291907" cy="320013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486035" y="2405349"/>
            <a:ext cx="1188720" cy="2670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043491" y="652196"/>
            <a:ext cx="418415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+mj-lt"/>
                <a:cs typeface="NikoshBAN" pitchFamily="2" charset="0"/>
              </a:rPr>
              <a:t>বেলন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(Cylinder) </a:t>
            </a:r>
            <a:r>
              <a:rPr lang="en-US" sz="3600" dirty="0" err="1">
                <a:solidFill>
                  <a:schemeClr val="tx1"/>
                </a:solidFill>
                <a:latin typeface="+mj-lt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21128" y="3429000"/>
            <a:ext cx="217395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সৃজক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3451" y="1452717"/>
            <a:ext cx="20297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4D1904-999F-40AC-A4F6-A70547652B9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ADA8225-9530-4C6A-A5A1-BD466A9FA8D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5" grpId="0" animBg="1"/>
      <p:bldP spid="28" grpId="0" animBg="1"/>
      <p:bldP spid="30" grpId="0" animBg="1"/>
      <p:bldP spid="32" grpId="0" animBg="1"/>
      <p:bldP spid="32" grpId="1" animBg="1"/>
      <p:bldP spid="3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1"/>
          <p:cNvGrpSpPr/>
          <p:nvPr/>
        </p:nvGrpSpPr>
        <p:grpSpPr>
          <a:xfrm>
            <a:off x="6778210" y="4620250"/>
            <a:ext cx="1645920" cy="838200"/>
            <a:chOff x="4419600" y="4343400"/>
            <a:chExt cx="1645920" cy="838200"/>
          </a:xfrm>
        </p:grpSpPr>
        <p:sp>
          <p:nvSpPr>
            <p:cNvPr id="93" name="Oval 92"/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232855" y="4753100"/>
              <a:ext cx="82296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" name="Group 11"/>
          <p:cNvGrpSpPr/>
          <p:nvPr/>
        </p:nvGrpSpPr>
        <p:grpSpPr>
          <a:xfrm>
            <a:off x="3636364" y="2343274"/>
            <a:ext cx="1645920" cy="3130551"/>
            <a:chOff x="2819400" y="3200400"/>
            <a:chExt cx="2286000" cy="3130551"/>
          </a:xfrm>
        </p:grpSpPr>
        <p:sp>
          <p:nvSpPr>
            <p:cNvPr id="13" name="Flowchart: Stored Data 12"/>
            <p:cNvSpPr/>
            <p:nvPr/>
          </p:nvSpPr>
          <p:spPr>
            <a:xfrm rot="5400000">
              <a:off x="2587625" y="3432175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Stored Data 13"/>
            <p:cNvSpPr/>
            <p:nvPr/>
          </p:nvSpPr>
          <p:spPr>
            <a:xfrm rot="16200000" flipV="1">
              <a:off x="2587625" y="3813176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248947" y="2291137"/>
            <a:ext cx="2362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3297073" y="2391400"/>
            <a:ext cx="2377440" cy="3124200"/>
            <a:chOff x="838200" y="3429000"/>
            <a:chExt cx="2286000" cy="3124200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606425" y="3660775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c-f 3.png"/>
            <p:cNvPicPr>
              <a:picLocks noChangeAspect="1"/>
            </p:cNvPicPr>
            <p:nvPr/>
          </p:nvPicPr>
          <p:blipFill>
            <a:blip r:embed="rId2"/>
            <a:srcRect r="70157"/>
            <a:stretch>
              <a:fillRect/>
            </a:stretch>
          </p:blipFill>
          <p:spPr>
            <a:xfrm>
              <a:off x="838200" y="3791940"/>
              <a:ext cx="685800" cy="2761260"/>
            </a:xfrm>
            <a:prstGeom prst="rect">
              <a:avLst/>
            </a:prstGeom>
          </p:spPr>
        </p:pic>
        <p:pic>
          <p:nvPicPr>
            <p:cNvPr id="19" name="Picture 18" descr="c-f 3.png"/>
            <p:cNvPicPr>
              <a:picLocks noChangeAspect="1"/>
            </p:cNvPicPr>
            <p:nvPr/>
          </p:nvPicPr>
          <p:blipFill>
            <a:blip r:embed="rId2"/>
            <a:srcRect l="66318"/>
            <a:stretch>
              <a:fillRect/>
            </a:stretch>
          </p:blipFill>
          <p:spPr>
            <a:xfrm>
              <a:off x="2350198" y="3791940"/>
              <a:ext cx="774002" cy="2761260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120610" y="2343274"/>
            <a:ext cx="2667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0"/>
          <p:cNvGrpSpPr/>
          <p:nvPr/>
        </p:nvGrpSpPr>
        <p:grpSpPr>
          <a:xfrm>
            <a:off x="3218467" y="2391400"/>
            <a:ext cx="2468880" cy="3142260"/>
            <a:chOff x="1600200" y="2590800"/>
            <a:chExt cx="2594817" cy="3142260"/>
          </a:xfrm>
        </p:grpSpPr>
        <p:sp>
          <p:nvSpPr>
            <p:cNvPr id="22" name="Flowchart: Stored Data 21"/>
            <p:cNvSpPr/>
            <p:nvPr/>
          </p:nvSpPr>
          <p:spPr>
            <a:xfrm rot="5400000">
              <a:off x="1520825" y="2670175"/>
              <a:ext cx="2749550" cy="25908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-f 2.png"/>
            <p:cNvPicPr>
              <a:picLocks noChangeAspect="1"/>
            </p:cNvPicPr>
            <p:nvPr/>
          </p:nvPicPr>
          <p:blipFill>
            <a:blip r:embed="rId3"/>
            <a:srcRect l="87829"/>
            <a:stretch>
              <a:fillRect/>
            </a:stretch>
          </p:blipFill>
          <p:spPr>
            <a:xfrm>
              <a:off x="3878240" y="2950192"/>
              <a:ext cx="316777" cy="2761260"/>
            </a:xfrm>
            <a:prstGeom prst="rect">
              <a:avLst/>
            </a:prstGeom>
          </p:spPr>
        </p:pic>
        <p:pic>
          <p:nvPicPr>
            <p:cNvPr id="24" name="Picture 23" descr="c-f 2.png"/>
            <p:cNvPicPr>
              <a:picLocks noChangeAspect="1"/>
            </p:cNvPicPr>
            <p:nvPr/>
          </p:nvPicPr>
          <p:blipFill>
            <a:blip r:embed="rId3"/>
            <a:srcRect r="88289"/>
            <a:stretch>
              <a:fillRect/>
            </a:stretch>
          </p:blipFill>
          <p:spPr>
            <a:xfrm>
              <a:off x="1600200" y="2971800"/>
              <a:ext cx="304800" cy="2761260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3096547" y="2367337"/>
            <a:ext cx="2743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5"/>
          <p:cNvGrpSpPr/>
          <p:nvPr/>
        </p:nvGrpSpPr>
        <p:grpSpPr>
          <a:xfrm>
            <a:off x="3124621" y="2401414"/>
            <a:ext cx="2651760" cy="3142260"/>
            <a:chOff x="1600200" y="2590800"/>
            <a:chExt cx="2594817" cy="3142260"/>
          </a:xfrm>
        </p:grpSpPr>
        <p:sp>
          <p:nvSpPr>
            <p:cNvPr id="27" name="Flowchart: Stored Data 26"/>
            <p:cNvSpPr/>
            <p:nvPr/>
          </p:nvSpPr>
          <p:spPr>
            <a:xfrm rot="5400000">
              <a:off x="1520825" y="2670175"/>
              <a:ext cx="2749550" cy="25908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c-f 2.png"/>
            <p:cNvPicPr>
              <a:picLocks noChangeAspect="1"/>
            </p:cNvPicPr>
            <p:nvPr/>
          </p:nvPicPr>
          <p:blipFill>
            <a:blip r:embed="rId3"/>
            <a:srcRect l="87829"/>
            <a:stretch>
              <a:fillRect/>
            </a:stretch>
          </p:blipFill>
          <p:spPr>
            <a:xfrm>
              <a:off x="3878240" y="2950192"/>
              <a:ext cx="316777" cy="2761260"/>
            </a:xfrm>
            <a:prstGeom prst="rect">
              <a:avLst/>
            </a:prstGeom>
          </p:spPr>
        </p:pic>
        <p:pic>
          <p:nvPicPr>
            <p:cNvPr id="29" name="Picture 28" descr="c-f 2.png"/>
            <p:cNvPicPr>
              <a:picLocks noChangeAspect="1"/>
            </p:cNvPicPr>
            <p:nvPr/>
          </p:nvPicPr>
          <p:blipFill>
            <a:blip r:embed="rId3"/>
            <a:srcRect r="88289"/>
            <a:stretch>
              <a:fillRect/>
            </a:stretch>
          </p:blipFill>
          <p:spPr>
            <a:xfrm>
              <a:off x="1600200" y="2971800"/>
              <a:ext cx="304800" cy="276126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3020347" y="2367337"/>
            <a:ext cx="28956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0"/>
          <p:cNvGrpSpPr/>
          <p:nvPr/>
        </p:nvGrpSpPr>
        <p:grpSpPr>
          <a:xfrm>
            <a:off x="3096547" y="2367337"/>
            <a:ext cx="2743200" cy="3142260"/>
            <a:chOff x="1600200" y="2590800"/>
            <a:chExt cx="2594817" cy="3142260"/>
          </a:xfrm>
        </p:grpSpPr>
        <p:sp>
          <p:nvSpPr>
            <p:cNvPr id="32" name="Flowchart: Stored Data 31"/>
            <p:cNvSpPr/>
            <p:nvPr/>
          </p:nvSpPr>
          <p:spPr>
            <a:xfrm rot="5400000">
              <a:off x="1520825" y="2670175"/>
              <a:ext cx="2749550" cy="25908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c-f 2.png"/>
            <p:cNvPicPr>
              <a:picLocks noChangeAspect="1"/>
            </p:cNvPicPr>
            <p:nvPr/>
          </p:nvPicPr>
          <p:blipFill>
            <a:blip r:embed="rId3"/>
            <a:srcRect l="87829"/>
            <a:stretch>
              <a:fillRect/>
            </a:stretch>
          </p:blipFill>
          <p:spPr>
            <a:xfrm>
              <a:off x="3878240" y="2950192"/>
              <a:ext cx="316777" cy="2761260"/>
            </a:xfrm>
            <a:prstGeom prst="rect">
              <a:avLst/>
            </a:prstGeom>
          </p:spPr>
        </p:pic>
        <p:pic>
          <p:nvPicPr>
            <p:cNvPr id="34" name="Picture 33" descr="c-f 2.png"/>
            <p:cNvPicPr>
              <a:picLocks noChangeAspect="1"/>
            </p:cNvPicPr>
            <p:nvPr/>
          </p:nvPicPr>
          <p:blipFill>
            <a:blip r:embed="rId3"/>
            <a:srcRect r="88289"/>
            <a:stretch>
              <a:fillRect/>
            </a:stretch>
          </p:blipFill>
          <p:spPr>
            <a:xfrm>
              <a:off x="1600200" y="2971800"/>
              <a:ext cx="304800" cy="2761260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3016336" y="2367337"/>
            <a:ext cx="28956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35"/>
          <p:cNvGrpSpPr/>
          <p:nvPr/>
        </p:nvGrpSpPr>
        <p:grpSpPr>
          <a:xfrm>
            <a:off x="2989867" y="2415463"/>
            <a:ext cx="2926080" cy="3147950"/>
            <a:chOff x="457200" y="609600"/>
            <a:chExt cx="3048000" cy="3147950"/>
          </a:xfrm>
        </p:grpSpPr>
        <p:sp>
          <p:nvSpPr>
            <p:cNvPr id="37" name="Flowchart: Stored Data 36"/>
            <p:cNvSpPr/>
            <p:nvPr/>
          </p:nvSpPr>
          <p:spPr>
            <a:xfrm rot="5400000">
              <a:off x="606425" y="460375"/>
              <a:ext cx="2749550" cy="3048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c-f 1.png"/>
            <p:cNvPicPr>
              <a:picLocks noChangeAspect="1"/>
            </p:cNvPicPr>
            <p:nvPr/>
          </p:nvPicPr>
          <p:blipFill>
            <a:blip r:embed="rId4"/>
            <a:srcRect l="94629"/>
            <a:stretch>
              <a:fillRect/>
            </a:stretch>
          </p:blipFill>
          <p:spPr>
            <a:xfrm>
              <a:off x="3340861" y="990600"/>
              <a:ext cx="164339" cy="2761260"/>
            </a:xfrm>
            <a:prstGeom prst="rect">
              <a:avLst/>
            </a:prstGeom>
          </p:spPr>
        </p:pic>
        <p:pic>
          <p:nvPicPr>
            <p:cNvPr id="39" name="Picture 38" descr="c-f 1.png"/>
            <p:cNvPicPr>
              <a:picLocks noChangeAspect="1"/>
            </p:cNvPicPr>
            <p:nvPr/>
          </p:nvPicPr>
          <p:blipFill>
            <a:blip r:embed="rId4"/>
            <a:srcRect r="95019"/>
            <a:stretch>
              <a:fillRect/>
            </a:stretch>
          </p:blipFill>
          <p:spPr>
            <a:xfrm>
              <a:off x="457200" y="996290"/>
              <a:ext cx="152400" cy="2761260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2867947" y="2367337"/>
            <a:ext cx="32004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0"/>
          <p:cNvGrpSpPr/>
          <p:nvPr/>
        </p:nvGrpSpPr>
        <p:grpSpPr>
          <a:xfrm>
            <a:off x="2944147" y="2379683"/>
            <a:ext cx="3048000" cy="3147950"/>
            <a:chOff x="457200" y="609600"/>
            <a:chExt cx="3048000" cy="3147950"/>
          </a:xfrm>
        </p:grpSpPr>
        <p:sp>
          <p:nvSpPr>
            <p:cNvPr id="42" name="Flowchart: Stored Data 41"/>
            <p:cNvSpPr/>
            <p:nvPr/>
          </p:nvSpPr>
          <p:spPr>
            <a:xfrm rot="5400000">
              <a:off x="606425" y="460375"/>
              <a:ext cx="2749550" cy="3048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c-f 1.png"/>
            <p:cNvPicPr>
              <a:picLocks noChangeAspect="1"/>
            </p:cNvPicPr>
            <p:nvPr/>
          </p:nvPicPr>
          <p:blipFill>
            <a:blip r:embed="rId4"/>
            <a:srcRect l="94629"/>
            <a:stretch>
              <a:fillRect/>
            </a:stretch>
          </p:blipFill>
          <p:spPr>
            <a:xfrm>
              <a:off x="3340861" y="990600"/>
              <a:ext cx="164339" cy="2761260"/>
            </a:xfrm>
            <a:prstGeom prst="rect">
              <a:avLst/>
            </a:prstGeom>
          </p:spPr>
        </p:pic>
        <p:pic>
          <p:nvPicPr>
            <p:cNvPr id="44" name="Picture 43" descr="c-f 1.png"/>
            <p:cNvPicPr>
              <a:picLocks noChangeAspect="1"/>
            </p:cNvPicPr>
            <p:nvPr/>
          </p:nvPicPr>
          <p:blipFill>
            <a:blip r:embed="rId4"/>
            <a:srcRect r="95019"/>
            <a:stretch>
              <a:fillRect/>
            </a:stretch>
          </p:blipFill>
          <p:spPr>
            <a:xfrm>
              <a:off x="457200" y="996290"/>
              <a:ext cx="152400" cy="2761260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282410" y="2371348"/>
            <a:ext cx="4343400" cy="291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58347" y="2367337"/>
            <a:ext cx="4343400" cy="2667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52"/>
          <p:cNvGrpSpPr/>
          <p:nvPr/>
        </p:nvGrpSpPr>
        <p:grpSpPr>
          <a:xfrm>
            <a:off x="6765577" y="2329237"/>
            <a:ext cx="1645920" cy="838200"/>
            <a:chOff x="4419600" y="4343400"/>
            <a:chExt cx="1645920" cy="838200"/>
          </a:xfrm>
        </p:grpSpPr>
        <p:sp>
          <p:nvSpPr>
            <p:cNvPr id="50" name="Oval 49"/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232855" y="4753100"/>
              <a:ext cx="82296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5" name="Frame 44"/>
          <p:cNvSpPr/>
          <p:nvPr/>
        </p:nvSpPr>
        <p:spPr>
          <a:xfrm>
            <a:off x="39787" y="-28073"/>
            <a:ext cx="9144000" cy="6858000"/>
          </a:xfrm>
          <a:prstGeom prst="frame">
            <a:avLst>
              <a:gd name="adj1" fmla="val 3026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621578" y="1230366"/>
            <a:ext cx="2327881" cy="1060671"/>
            <a:chOff x="3388445" y="310929"/>
            <a:chExt cx="2327881" cy="1060671"/>
          </a:xfrm>
        </p:grpSpPr>
        <p:cxnSp>
          <p:nvCxnSpPr>
            <p:cNvPr id="54" name="Straight Arrow Connector 53"/>
            <p:cNvCxnSpPr/>
            <p:nvPr/>
          </p:nvCxnSpPr>
          <p:spPr>
            <a:xfrm rot="5400000">
              <a:off x="4330157" y="1180306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3388445" y="310929"/>
              <a:ext cx="232788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আয়তক্ষেত্র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410497" y="2465194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420897" y="2214937"/>
            <a:ext cx="182880" cy="1828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592543" y="481284"/>
            <a:ext cx="182548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2E3D40-9D15-4D9F-9704-C52714F0DB75}"/>
              </a:ext>
            </a:extLst>
          </p:cNvPr>
          <p:cNvSpPr/>
          <p:nvPr/>
        </p:nvSpPr>
        <p:spPr>
          <a:xfrm>
            <a:off x="0" y="-58994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84990B2-F5F2-4D0C-8DE6-B33C64129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" y="-28073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4271 -2.96296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778 L -0.19583 0.0277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4.81481E-6 L 0.46771 4.81481E-6 " pathEditMode="relative" rAng="0" ptsTypes="AA">
                                      <p:cBhvr>
                                        <p:cTn id="12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1.11111E-6 C 0.05503 -1.11111E-6 0.09323 0.02917 0.09323 0.06551 C 0.09323 0.10162 0.05503 0.13125 0.00816 0.13125 C -0.03889 0.13125 -0.07691 0.10162 -0.07691 0.06551 C -0.07691 0.02917 -0.03889 -1.11111E-6 0.00816 -1.11111E-6 Z " pathEditMode="relative" rAng="0" ptsTypes="fffff">
                                      <p:cBhvr>
                                        <p:cTn id="14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/>
          <p:nvPr/>
        </p:nvGrpSpPr>
        <p:grpSpPr>
          <a:xfrm>
            <a:off x="6748713" y="4234113"/>
            <a:ext cx="1645920" cy="838200"/>
            <a:chOff x="4419600" y="4343400"/>
            <a:chExt cx="1645920" cy="838200"/>
          </a:xfrm>
        </p:grpSpPr>
        <p:sp>
          <p:nvSpPr>
            <p:cNvPr id="93" name="Oval 92"/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232855" y="4753100"/>
              <a:ext cx="822960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3" name="Group 11"/>
          <p:cNvGrpSpPr/>
          <p:nvPr/>
        </p:nvGrpSpPr>
        <p:grpSpPr>
          <a:xfrm>
            <a:off x="6736080" y="1957137"/>
            <a:ext cx="1645920" cy="3130551"/>
            <a:chOff x="2819400" y="3200400"/>
            <a:chExt cx="2286000" cy="3130551"/>
          </a:xfrm>
        </p:grpSpPr>
        <p:sp>
          <p:nvSpPr>
            <p:cNvPr id="13" name="Flowchart: Stored Data 12"/>
            <p:cNvSpPr/>
            <p:nvPr/>
          </p:nvSpPr>
          <p:spPr>
            <a:xfrm rot="5400000">
              <a:off x="2587625" y="3432175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Stored Data 13"/>
            <p:cNvSpPr/>
            <p:nvPr/>
          </p:nvSpPr>
          <p:spPr>
            <a:xfrm rot="16200000" flipV="1">
              <a:off x="2587625" y="3813176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33137" y="2157663"/>
            <a:ext cx="4343400" cy="2667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52"/>
          <p:cNvGrpSpPr/>
          <p:nvPr/>
        </p:nvGrpSpPr>
        <p:grpSpPr>
          <a:xfrm>
            <a:off x="6736080" y="1943100"/>
            <a:ext cx="1645920" cy="838200"/>
            <a:chOff x="4419600" y="4343400"/>
            <a:chExt cx="1645920" cy="838200"/>
          </a:xfrm>
        </p:grpSpPr>
        <p:sp>
          <p:nvSpPr>
            <p:cNvPr id="50" name="Oval 49"/>
            <p:cNvSpPr/>
            <p:nvPr/>
          </p:nvSpPr>
          <p:spPr>
            <a:xfrm>
              <a:off x="4419600" y="4343400"/>
              <a:ext cx="1645920" cy="8382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5232855" y="4753100"/>
              <a:ext cx="822960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339891" y="722858"/>
            <a:ext cx="2521844" cy="1419844"/>
            <a:chOff x="4724400" y="1428425"/>
            <a:chExt cx="2521844" cy="1419844"/>
          </a:xfrm>
        </p:grpSpPr>
        <p:cxnSp>
          <p:nvCxnSpPr>
            <p:cNvPr id="53" name="Straight Arrow Connector 52"/>
            <p:cNvCxnSpPr>
              <a:cxnSpLocks/>
            </p:cNvCxnSpPr>
            <p:nvPr/>
          </p:nvCxnSpPr>
          <p:spPr>
            <a:xfrm>
              <a:off x="5991726" y="2307545"/>
              <a:ext cx="0" cy="5407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724400" y="1428425"/>
              <a:ext cx="2521844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আয়তক্ষেত্রের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দৈর্ঘ্য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32134" y="724632"/>
            <a:ext cx="2045753" cy="1225174"/>
            <a:chOff x="1940189" y="3957221"/>
            <a:chExt cx="2045753" cy="1225174"/>
          </a:xfrm>
        </p:grpSpPr>
        <p:cxnSp>
          <p:nvCxnSpPr>
            <p:cNvPr id="59" name="Straight Arrow Connector 58"/>
            <p:cNvCxnSpPr>
              <a:cxnSpLocks/>
            </p:cNvCxnSpPr>
            <p:nvPr/>
          </p:nvCxnSpPr>
          <p:spPr>
            <a:xfrm>
              <a:off x="3400927" y="4692326"/>
              <a:ext cx="1" cy="490069"/>
            </a:xfrm>
            <a:prstGeom prst="straightConnector1">
              <a:avLst/>
            </a:prstGeom>
            <a:ln w="571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940189" y="3957221"/>
              <a:ext cx="2045753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বেলনের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পরিধি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907589" y="654193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113388" y="36576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822515" y="36576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469157" y="3282457"/>
            <a:ext cx="46679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1732" y="3377625"/>
            <a:ext cx="6126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81800" y="3349551"/>
            <a:ext cx="144623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62446" y="1844206"/>
            <a:ext cx="35618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27973" y="5091646"/>
            <a:ext cx="38010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বক্রাকার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20612" y="4999313"/>
            <a:ext cx="46679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72000" y="5091646"/>
            <a:ext cx="26244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7380" y="5437757"/>
            <a:ext cx="46679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60882" y="5530090"/>
            <a:ext cx="14670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67005" y="5457905"/>
            <a:ext cx="466794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18738" y="5572532"/>
            <a:ext cx="1904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16067" y="5481105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Symbol"/>
              </a:rPr>
              <a:t>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43637" y="5572532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2DF946-240A-4CF6-A72F-994AC8728B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E9E185E-AF2D-4BA5-A203-8D149A57E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4"/>
            <a:ext cx="9144000" cy="6837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  <p:bldP spid="70" grpId="0" animBg="1"/>
      <p:bldP spid="71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 animBg="1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65854" y="1411584"/>
            <a:ext cx="1183703" cy="10913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345" y="2518038"/>
            <a:ext cx="1136189" cy="109131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7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1787" y="1684596"/>
            <a:ext cx="2629393" cy="16891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1"/>
          <p:cNvGrpSpPr/>
          <p:nvPr/>
        </p:nvGrpSpPr>
        <p:grpSpPr>
          <a:xfrm>
            <a:off x="427805" y="1313111"/>
            <a:ext cx="1284278" cy="2448233"/>
            <a:chOff x="2819400" y="3200400"/>
            <a:chExt cx="2286000" cy="3130551"/>
          </a:xfrm>
        </p:grpSpPr>
        <p:sp>
          <p:nvSpPr>
            <p:cNvPr id="5" name="Flowchart: Stored Data 4"/>
            <p:cNvSpPr/>
            <p:nvPr/>
          </p:nvSpPr>
          <p:spPr>
            <a:xfrm rot="5400000">
              <a:off x="2587625" y="3432175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Stored Data 5"/>
            <p:cNvSpPr/>
            <p:nvPr/>
          </p:nvSpPr>
          <p:spPr>
            <a:xfrm rot="16200000" flipV="1">
              <a:off x="2587625" y="3813176"/>
              <a:ext cx="2749550" cy="2286000"/>
            </a:xfrm>
            <a:prstGeom prst="flowChartOnlineStorage">
              <a:avLst/>
            </a:prstGeom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000">
                  <a:schemeClr val="tx2">
                    <a:lumMod val="60000"/>
                    <a:lumOff val="40000"/>
                  </a:schemeClr>
                </a:gs>
                <a:gs pos="0">
                  <a:srgbClr val="FF0000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2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Equal 9"/>
          <p:cNvSpPr/>
          <p:nvPr/>
        </p:nvSpPr>
        <p:spPr>
          <a:xfrm>
            <a:off x="1835499" y="2348081"/>
            <a:ext cx="491720" cy="368192"/>
          </a:xfrm>
          <a:prstGeom prst="mathEqual">
            <a:avLst>
              <a:gd name="adj1" fmla="val 23520"/>
              <a:gd name="adj2" fmla="val 27783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3656099" y="2318546"/>
            <a:ext cx="547959" cy="547959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11"/>
          <p:cNvSpPr/>
          <p:nvPr/>
        </p:nvSpPr>
        <p:spPr>
          <a:xfrm>
            <a:off x="7024416" y="2339336"/>
            <a:ext cx="550826" cy="527170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4684" y="4034860"/>
            <a:ext cx="7934632" cy="923330"/>
            <a:chOff x="1040035" y="3432482"/>
            <a:chExt cx="7188024" cy="923330"/>
          </a:xfrm>
          <a:noFill/>
        </p:grpSpPr>
        <p:sp>
          <p:nvSpPr>
            <p:cNvPr id="13" name="TextBox 12"/>
            <p:cNvSpPr txBox="1"/>
            <p:nvPr/>
          </p:nvSpPr>
          <p:spPr>
            <a:xfrm>
              <a:off x="5332459" y="3570982"/>
              <a:ext cx="2895600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 + </a:t>
              </a:r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6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+ </a:t>
              </a:r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r>
                <a:rPr lang="en-US" sz="3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36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6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0035" y="3553326"/>
              <a:ext cx="3662216" cy="646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বেলনের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সমগ্র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তলের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0771" y="3432482"/>
              <a:ext cx="464269" cy="92333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NikoshBAN" pitchFamily="2" charset="0"/>
                  <a:cs typeface="NikoshBAN" pitchFamily="2" charset="0"/>
                  <a:sym typeface="Symbol"/>
                </a:rPr>
                <a:t>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33677" y="4874108"/>
            <a:ext cx="5558658" cy="830997"/>
            <a:chOff x="2821606" y="3514961"/>
            <a:chExt cx="3345943" cy="830997"/>
          </a:xfrm>
          <a:noFill/>
        </p:grpSpPr>
        <p:sp>
          <p:nvSpPr>
            <p:cNvPr id="18" name="TextBox 17"/>
            <p:cNvSpPr txBox="1"/>
            <p:nvPr/>
          </p:nvSpPr>
          <p:spPr>
            <a:xfrm>
              <a:off x="5100749" y="3588522"/>
              <a:ext cx="1066800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rPr>
                <a:t></a:t>
              </a:r>
              <a:r>
                <a:rPr lang="en-US" sz="4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4000" baseline="30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h</a:t>
              </a:r>
              <a:endParaRPr lang="en-US" sz="4000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1606" y="3553326"/>
              <a:ext cx="1628947" cy="7078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বেলনের</a:t>
              </a:r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05351" y="3514961"/>
              <a:ext cx="31475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latin typeface="NikoshBAN" pitchFamily="2" charset="0"/>
                  <a:cs typeface="NikoshBAN" pitchFamily="2" charset="0"/>
                  <a:sym typeface="Symbol"/>
                </a:rPr>
                <a:t>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9158A3A-1244-4DFF-BD81-F4617A79E35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E76D34E-644D-4F32-8880-375161F4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0834 0.08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775 -0.0777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573</TotalTime>
  <Words>351</Words>
  <Application>Microsoft Office PowerPoint</Application>
  <PresentationFormat>On-screen Show (4:3)</PresentationFormat>
  <Paragraphs>97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JOYNAL</dc:creator>
  <cp:lastModifiedBy>Md Joynal Abedin</cp:lastModifiedBy>
  <cp:revision>144</cp:revision>
  <dcterms:created xsi:type="dcterms:W3CDTF">2019-04-30T11:01:15Z</dcterms:created>
  <dcterms:modified xsi:type="dcterms:W3CDTF">2019-11-03T15:42:49Z</dcterms:modified>
</cp:coreProperties>
</file>