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59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2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6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5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6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2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4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0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9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4D45-D1F5-4911-8866-DB5528D6B1C9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638E1-5C7A-4FB1-810B-9500C866C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4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সর্বলক্ষনা</a:t>
            </a:r>
            <a:r>
              <a:rPr lang="en-US" dirty="0" smtClean="0"/>
              <a:t> </a:t>
            </a:r>
            <a:r>
              <a:rPr lang="en-US" dirty="0" err="1" smtClean="0"/>
              <a:t>আলিম</a:t>
            </a:r>
            <a:r>
              <a:rPr lang="en-US" dirty="0" smtClean="0"/>
              <a:t> </a:t>
            </a:r>
            <a:r>
              <a:rPr lang="en-US" dirty="0" err="1" smtClean="0"/>
              <a:t>মাদরাসা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মনোহরদী</a:t>
            </a:r>
            <a:r>
              <a:rPr lang="en-US" dirty="0" smtClean="0"/>
              <a:t>, </a:t>
            </a:r>
            <a:r>
              <a:rPr lang="en-US" dirty="0" err="1" smtClean="0"/>
              <a:t>নরসিংদী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80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সর্বলক্ষনা</a:t>
            </a:r>
            <a:r>
              <a:rPr lang="en-US" dirty="0" smtClean="0"/>
              <a:t> </a:t>
            </a:r>
            <a:r>
              <a:rPr lang="en-US" dirty="0" err="1" smtClean="0"/>
              <a:t>আলিম</a:t>
            </a:r>
            <a:r>
              <a:rPr lang="en-US" dirty="0" smtClean="0"/>
              <a:t> </a:t>
            </a:r>
            <a:r>
              <a:rPr lang="en-US" dirty="0" err="1" smtClean="0"/>
              <a:t>মাদরাসা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নাম</a:t>
            </a:r>
            <a:r>
              <a:rPr lang="en-US" dirty="0" smtClean="0"/>
              <a:t>: </a:t>
            </a:r>
            <a:r>
              <a:rPr lang="en-US" dirty="0" err="1" smtClean="0"/>
              <a:t>মোহাম্মদ</a:t>
            </a:r>
            <a:r>
              <a:rPr lang="en-US" dirty="0" smtClean="0"/>
              <a:t> </a:t>
            </a:r>
            <a:r>
              <a:rPr lang="en-US" dirty="0" err="1" smtClean="0"/>
              <a:t>আলতাফ</a:t>
            </a:r>
            <a:r>
              <a:rPr lang="en-US" dirty="0" smtClean="0"/>
              <a:t> </a:t>
            </a:r>
            <a:r>
              <a:rPr lang="en-US" dirty="0" err="1" smtClean="0"/>
              <a:t>হোসেন</a:t>
            </a:r>
            <a:endParaRPr lang="en-US" dirty="0" smtClean="0"/>
          </a:p>
          <a:p>
            <a:r>
              <a:rPr lang="en-US" dirty="0" err="1" smtClean="0"/>
              <a:t>পদবী</a:t>
            </a:r>
            <a:r>
              <a:rPr lang="en-US" dirty="0" smtClean="0"/>
              <a:t>: </a:t>
            </a:r>
            <a:r>
              <a:rPr lang="en-US" dirty="0" err="1" smtClean="0"/>
              <a:t>সহকারী</a:t>
            </a:r>
            <a:r>
              <a:rPr lang="en-US" dirty="0" smtClean="0"/>
              <a:t> </a:t>
            </a:r>
            <a:r>
              <a:rPr lang="en-US" dirty="0" err="1" smtClean="0"/>
              <a:t>মৌলভী</a:t>
            </a:r>
            <a:endParaRPr lang="en-US" dirty="0"/>
          </a:p>
        </p:txBody>
      </p:sp>
      <p:pic>
        <p:nvPicPr>
          <p:cNvPr id="1026" name="Picture 2" descr="D:\MADRASHA\altaf sir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560638"/>
            <a:ext cx="2438400" cy="3087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830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পাঠ</a:t>
            </a:r>
            <a:r>
              <a:rPr lang="en-US" dirty="0" smtClean="0"/>
              <a:t> </a:t>
            </a:r>
            <a:r>
              <a:rPr lang="en-US" dirty="0" err="1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শ্রেণী</a:t>
            </a:r>
            <a:r>
              <a:rPr lang="en-US" dirty="0" smtClean="0"/>
              <a:t>: ৭ম</a:t>
            </a:r>
          </a:p>
          <a:p>
            <a:r>
              <a:rPr lang="en-US" dirty="0" err="1" smtClean="0"/>
              <a:t>বিষয়</a:t>
            </a:r>
            <a:r>
              <a:rPr lang="en-US" dirty="0" smtClean="0"/>
              <a:t>: </a:t>
            </a:r>
            <a:r>
              <a:rPr lang="en-US" dirty="0" err="1" smtClean="0"/>
              <a:t>কুরআন</a:t>
            </a:r>
            <a:r>
              <a:rPr lang="en-US" dirty="0" smtClean="0"/>
              <a:t> </a:t>
            </a:r>
            <a:r>
              <a:rPr lang="en-US" dirty="0" err="1" smtClean="0"/>
              <a:t>মাজিদ</a:t>
            </a:r>
            <a:endParaRPr lang="en-US" dirty="0" smtClean="0"/>
          </a:p>
          <a:p>
            <a:r>
              <a:rPr lang="en-US" dirty="0" err="1" smtClean="0"/>
              <a:t>অধ্যায়</a:t>
            </a:r>
            <a:r>
              <a:rPr lang="en-US" dirty="0" smtClean="0"/>
              <a:t>: ৮ম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064566"/>
      </p:ext>
    </p:extLst>
  </p:cSld>
  <p:clrMapOvr>
    <a:masterClrMapping/>
  </p:clrMapOvr>
</p:sld>
</file>

<file path=ppt/theme/theme1.xml><?xml version="1.0" encoding="utf-8"?>
<a:theme xmlns:a="http://schemas.openxmlformats.org/drawingml/2006/main" name="12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30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121</vt:lpstr>
      <vt:lpstr>সর্বলক্ষনা আলিম মাদরাসা</vt:lpstr>
      <vt:lpstr>সর্বলক্ষনা আলিম মাদরাসা</vt:lpstr>
      <vt:lpstr>পাঠ পরিচিতি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সর্বলক্ষনা আলিম মাদরাসা</dc:title>
  <dc:creator>Mahiya</dc:creator>
  <cp:lastModifiedBy>Mahiya</cp:lastModifiedBy>
  <cp:revision>2</cp:revision>
  <dcterms:created xsi:type="dcterms:W3CDTF">2019-11-03T13:40:39Z</dcterms:created>
  <dcterms:modified xsi:type="dcterms:W3CDTF">2019-11-03T13:48:20Z</dcterms:modified>
</cp:coreProperties>
</file>