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74" r:id="rId4"/>
    <p:sldId id="258" r:id="rId5"/>
    <p:sldId id="265" r:id="rId6"/>
    <p:sldId id="259" r:id="rId7"/>
    <p:sldId id="268" r:id="rId8"/>
    <p:sldId id="277" r:id="rId9"/>
    <p:sldId id="263" r:id="rId10"/>
    <p:sldId id="269" r:id="rId11"/>
    <p:sldId id="276" r:id="rId12"/>
    <p:sldId id="260" r:id="rId13"/>
    <p:sldId id="264" r:id="rId14"/>
    <p:sldId id="26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0BC5"/>
    <a:srgbClr val="080808"/>
    <a:srgbClr val="CC0066"/>
    <a:srgbClr val="660033"/>
    <a:srgbClr val="0033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FF2FA-D0F9-45EA-B3E4-9E2F6165BBC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BB223-229B-4D9A-9DE1-6C0B0288DF3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6000" b="1" dirty="0" smtClean="0"/>
            <a:t>WELCOME</a:t>
          </a:r>
          <a:endParaRPr lang="en-US" sz="6000" dirty="0"/>
        </a:p>
      </dgm:t>
    </dgm:pt>
    <dgm:pt modelId="{3161088F-6B62-4ADC-8751-AC2C0AA82A73}" type="parTrans" cxnId="{3A47E0D7-3D89-4791-B7F2-8C5963D45A26}">
      <dgm:prSet/>
      <dgm:spPr/>
      <dgm:t>
        <a:bodyPr/>
        <a:lstStyle/>
        <a:p>
          <a:endParaRPr lang="en-US"/>
        </a:p>
      </dgm:t>
    </dgm:pt>
    <dgm:pt modelId="{1EC0F980-6BBB-470A-BC77-271924734F18}" type="sibTrans" cxnId="{3A47E0D7-3D89-4791-B7F2-8C5963D45A26}">
      <dgm:prSet/>
      <dgm:spPr/>
      <dgm:t>
        <a:bodyPr/>
        <a:lstStyle/>
        <a:p>
          <a:endParaRPr lang="en-US"/>
        </a:p>
      </dgm:t>
    </dgm:pt>
    <dgm:pt modelId="{A63E9855-BBB9-4BF2-B173-D84ED2979C60}" type="pres">
      <dgm:prSet presAssocID="{146FF2FA-D0F9-45EA-B3E4-9E2F6165BBC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C42BC1-6E82-499C-BF94-6E2FB1401B79}" type="pres">
      <dgm:prSet presAssocID="{51EBB223-229B-4D9A-9DE1-6C0B0288DF3E}" presName="circ1TxSh" presStyleLbl="vennNode1" presStyleIdx="0" presStyleCnt="1" custScaleX="271653" custScaleY="65055" custLinFactNeighborX="3439" custLinFactNeighborY="-20911"/>
      <dgm:spPr/>
      <dgm:t>
        <a:bodyPr/>
        <a:lstStyle/>
        <a:p>
          <a:endParaRPr lang="en-US"/>
        </a:p>
      </dgm:t>
    </dgm:pt>
  </dgm:ptLst>
  <dgm:cxnLst>
    <dgm:cxn modelId="{3A47E0D7-3D89-4791-B7F2-8C5963D45A26}" srcId="{146FF2FA-D0F9-45EA-B3E4-9E2F6165BBC1}" destId="{51EBB223-229B-4D9A-9DE1-6C0B0288DF3E}" srcOrd="0" destOrd="0" parTransId="{3161088F-6B62-4ADC-8751-AC2C0AA82A73}" sibTransId="{1EC0F980-6BBB-470A-BC77-271924734F18}"/>
    <dgm:cxn modelId="{5091EA29-9FEE-4F24-B78C-13C0254EC550}" type="presOf" srcId="{146FF2FA-D0F9-45EA-B3E4-9E2F6165BBC1}" destId="{A63E9855-BBB9-4BF2-B173-D84ED2979C60}" srcOrd="0" destOrd="0" presId="urn:microsoft.com/office/officeart/2005/8/layout/venn1"/>
    <dgm:cxn modelId="{22420B44-25F6-4D0F-A278-63318C88EF72}" type="presOf" srcId="{51EBB223-229B-4D9A-9DE1-6C0B0288DF3E}" destId="{94C42BC1-6E82-499C-BF94-6E2FB1401B79}" srcOrd="0" destOrd="0" presId="urn:microsoft.com/office/officeart/2005/8/layout/venn1"/>
    <dgm:cxn modelId="{DFFEC0FF-5B41-4D90-A430-22B870D402D6}" type="presParOf" srcId="{A63E9855-BBB9-4BF2-B173-D84ED2979C60}" destId="{94C42BC1-6E82-499C-BF94-6E2FB1401B7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5BC37-0C09-44D0-9DA3-DE4B5AD08873}" type="doc">
      <dgm:prSet loTypeId="urn:microsoft.com/office/officeart/2005/8/layout/radial5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983AEBB-EA9A-4A2D-A1BC-4885AE579EEE}">
      <dgm:prSet phldrT="[Text]"/>
      <dgm:spPr>
        <a:solidFill>
          <a:srgbClr val="CC0066"/>
        </a:solidFill>
      </dgm:spPr>
      <dgm:t>
        <a:bodyPr/>
        <a:lstStyle/>
        <a:p>
          <a:r>
            <a:rPr lang="en-US" dirty="0" smtClean="0">
              <a:ln>
                <a:solidFill>
                  <a:srgbClr val="003366"/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rPr>
            <a:t>Noun</a:t>
          </a:r>
          <a:endParaRPr lang="en-US" dirty="0">
            <a:ln>
              <a:solidFill>
                <a:srgbClr val="003366"/>
              </a:solidFill>
            </a:ln>
            <a:solidFill>
              <a:schemeClr val="tx1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D7909CF9-609F-44F9-8BC8-E6C7F7AE656F}" type="parTrans" cxnId="{C368B814-DD0D-4B94-B32A-6EF20581D17B}">
      <dgm:prSet/>
      <dgm:spPr/>
      <dgm:t>
        <a:bodyPr/>
        <a:lstStyle/>
        <a:p>
          <a:endParaRPr lang="en-US"/>
        </a:p>
      </dgm:t>
    </dgm:pt>
    <dgm:pt modelId="{7B58C61D-1B4E-42CF-B387-8ACBD2BA4BC8}" type="sibTrans" cxnId="{C368B814-DD0D-4B94-B32A-6EF20581D17B}">
      <dgm:prSet/>
      <dgm:spPr/>
      <dgm:t>
        <a:bodyPr/>
        <a:lstStyle/>
        <a:p>
          <a:endParaRPr lang="en-US"/>
        </a:p>
      </dgm:t>
    </dgm:pt>
    <dgm:pt modelId="{8E8B4F08-71D2-4A0D-878D-C8AF506E3FC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Common</a:t>
          </a:r>
          <a:endParaRPr lang="en-US" dirty="0">
            <a:solidFill>
              <a:srgbClr val="FFFF00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D5C3F3BB-4530-47E0-8330-B494E3003BC0}" type="parTrans" cxnId="{33E19849-7DE4-47E2-9126-A13AFF00C0D5}">
      <dgm:prSet/>
      <dgm:spPr/>
      <dgm:t>
        <a:bodyPr/>
        <a:lstStyle/>
        <a:p>
          <a:endParaRPr lang="en-US"/>
        </a:p>
      </dgm:t>
    </dgm:pt>
    <dgm:pt modelId="{621739C8-97F6-4559-B199-C2748DF01436}" type="sibTrans" cxnId="{33E19849-7DE4-47E2-9126-A13AFF00C0D5}">
      <dgm:prSet/>
      <dgm:spPr/>
      <dgm:t>
        <a:bodyPr/>
        <a:lstStyle/>
        <a:p>
          <a:endParaRPr lang="en-US"/>
        </a:p>
      </dgm:t>
    </dgm:pt>
    <dgm:pt modelId="{4EC8338C-FA27-4BEB-8544-57EED9E1A311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r>
            <a:rPr lang="en-US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rPr>
            <a:t>Collective</a:t>
          </a:r>
          <a:endParaRPr lang="en-US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a:endParaRPr>
        </a:p>
      </dgm:t>
    </dgm:pt>
    <dgm:pt modelId="{20C8B9FE-86AF-4569-9EF6-2ABA1A734CB9}" type="parTrans" cxnId="{64930982-169E-4D42-9588-1F20BCDC0C30}">
      <dgm:prSet/>
      <dgm:spPr/>
      <dgm:t>
        <a:bodyPr/>
        <a:lstStyle/>
        <a:p>
          <a:endParaRPr lang="en-US"/>
        </a:p>
      </dgm:t>
    </dgm:pt>
    <dgm:pt modelId="{0E464130-E172-4482-BBE8-52E02A4C113A}" type="sibTrans" cxnId="{64930982-169E-4D42-9588-1F20BCDC0C30}">
      <dgm:prSet/>
      <dgm:spPr/>
      <dgm:t>
        <a:bodyPr/>
        <a:lstStyle/>
        <a:p>
          <a:endParaRPr lang="en-US"/>
        </a:p>
      </dgm:t>
    </dgm:pt>
    <dgm:pt modelId="{62360872-754C-41BC-A4DB-C2ABB8326522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Material</a:t>
          </a:r>
          <a:endParaRPr lang="en-US" dirty="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2346BC51-4D40-436E-9274-615BE5708F9F}" type="parTrans" cxnId="{CCC41212-9F75-4D6F-B01B-49260B462507}">
      <dgm:prSet/>
      <dgm:spPr/>
      <dgm:t>
        <a:bodyPr/>
        <a:lstStyle/>
        <a:p>
          <a:endParaRPr lang="en-US"/>
        </a:p>
      </dgm:t>
    </dgm:pt>
    <dgm:pt modelId="{FE60EAFA-4137-4044-B6B3-D5EE2118C893}" type="sibTrans" cxnId="{CCC41212-9F75-4D6F-B01B-49260B462507}">
      <dgm:prSet/>
      <dgm:spPr/>
      <dgm:t>
        <a:bodyPr/>
        <a:lstStyle/>
        <a:p>
          <a:endParaRPr lang="en-US"/>
        </a:p>
      </dgm:t>
    </dgm:pt>
    <dgm:pt modelId="{F86C82A7-F623-46F1-BCF1-AEEB35A2DFF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Abstract</a:t>
          </a:r>
          <a:endParaRPr lang="en-US" dirty="0">
            <a:solidFill>
              <a:srgbClr val="FFFF0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F2A97582-AE02-4312-B7F2-74D53E28CB9C}" type="parTrans" cxnId="{3F7EA702-A79C-4D33-B7EF-236E29B3D5E6}">
      <dgm:prSet/>
      <dgm:spPr/>
      <dgm:t>
        <a:bodyPr/>
        <a:lstStyle/>
        <a:p>
          <a:endParaRPr lang="en-US"/>
        </a:p>
      </dgm:t>
    </dgm:pt>
    <dgm:pt modelId="{8026E234-D8FC-4E8B-A3BB-DA376055EE62}" type="sibTrans" cxnId="{3F7EA702-A79C-4D33-B7EF-236E29B3D5E6}">
      <dgm:prSet/>
      <dgm:spPr/>
      <dgm:t>
        <a:bodyPr/>
        <a:lstStyle/>
        <a:p>
          <a:endParaRPr lang="en-US"/>
        </a:p>
      </dgm:t>
    </dgm:pt>
    <dgm:pt modelId="{D74F2597-29EC-4F61-A6C5-46B8BEF7C06E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>
            <a:solidFill>
              <a:schemeClr val="accent1">
                <a:lumMod val="20000"/>
                <a:lumOff val="8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36928031-D166-4B18-9590-0AA587B142F5}" type="sibTrans" cxnId="{7715B833-7CE9-42DE-B1C3-AA5C1CCFF6F1}">
      <dgm:prSet/>
      <dgm:spPr/>
      <dgm:t>
        <a:bodyPr/>
        <a:lstStyle/>
        <a:p>
          <a:endParaRPr lang="en-US"/>
        </a:p>
      </dgm:t>
    </dgm:pt>
    <dgm:pt modelId="{F24C1702-EC91-45DF-A145-FE11B3A0AEA8}" type="parTrans" cxnId="{7715B833-7CE9-42DE-B1C3-AA5C1CCFF6F1}">
      <dgm:prSet/>
      <dgm:spPr/>
      <dgm:t>
        <a:bodyPr/>
        <a:lstStyle/>
        <a:p>
          <a:endParaRPr lang="en-US"/>
        </a:p>
      </dgm:t>
    </dgm:pt>
    <dgm:pt modelId="{9326CB87-FFD5-49CA-A64A-3DA562E18BAA}" type="pres">
      <dgm:prSet presAssocID="{D975BC37-0C09-44D0-9DA3-DE4B5AD088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76125D-C9E2-403C-9042-77FD6ACACAAC}" type="pres">
      <dgm:prSet presAssocID="{3983AEBB-EA9A-4A2D-A1BC-4885AE579EEE}" presName="centerShape" presStyleLbl="node0" presStyleIdx="0" presStyleCnt="1"/>
      <dgm:spPr/>
      <dgm:t>
        <a:bodyPr/>
        <a:lstStyle/>
        <a:p>
          <a:endParaRPr lang="en-US"/>
        </a:p>
      </dgm:t>
    </dgm:pt>
    <dgm:pt modelId="{23D3CDBE-48C3-46AF-808D-3184292228DA}" type="pres">
      <dgm:prSet presAssocID="{F24C1702-EC91-45DF-A145-FE11B3A0AEA8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C4D6EE7-08F9-415D-BA09-51B4D635BC25}" type="pres">
      <dgm:prSet presAssocID="{F24C1702-EC91-45DF-A145-FE11B3A0AEA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4D7F703-48B6-4C6E-AE4E-A002B0E8F569}" type="pres">
      <dgm:prSet presAssocID="{D74F2597-29EC-4F61-A6C5-46B8BEF7C06E}" presName="node" presStyleLbl="node1" presStyleIdx="0" presStyleCnt="5" custRadScaleRad="98415" custRadScaleInc="-1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01530-FA2C-441A-B49D-7370365F5A7F}" type="pres">
      <dgm:prSet presAssocID="{D5C3F3BB-4530-47E0-8330-B494E3003BC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B2102B89-DBB9-4A5A-BD0E-CA7807C1A304}" type="pres">
      <dgm:prSet presAssocID="{D5C3F3BB-4530-47E0-8330-B494E3003BC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8D4EEEB-47F9-4526-BF7B-ACFBB02D0D6C}" type="pres">
      <dgm:prSet presAssocID="{8E8B4F08-71D2-4A0D-878D-C8AF506E3FC5}" presName="node" presStyleLbl="node1" presStyleIdx="1" presStyleCnt="5" custRadScaleRad="100201" custRadScaleInc="-3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BBB9F-ADCF-4A88-8C61-2FB2368FD957}" type="pres">
      <dgm:prSet presAssocID="{20C8B9FE-86AF-4569-9EF6-2ABA1A734CB9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F920490-56F7-4AC1-8719-4A9BF2F73F46}" type="pres">
      <dgm:prSet presAssocID="{20C8B9FE-86AF-4569-9EF6-2ABA1A734CB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44CA5E6-89AA-4CAB-94D3-A3A68F4C277A}" type="pres">
      <dgm:prSet presAssocID="{4EC8338C-FA27-4BEB-8544-57EED9E1A3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4D51D-AD00-41EF-88C5-FE76583BB9EC}" type="pres">
      <dgm:prSet presAssocID="{2346BC51-4D40-436E-9274-615BE5708F9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D4F1F54A-A15B-4EA0-9B1A-7499CFCE1E18}" type="pres">
      <dgm:prSet presAssocID="{2346BC51-4D40-436E-9274-615BE5708F9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B0DCC8E-3890-4DD3-A23B-6A1717845237}" type="pres">
      <dgm:prSet presAssocID="{62360872-754C-41BC-A4DB-C2ABB83265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AEE18-27B0-46AF-926C-9C6BB1726CE1}" type="pres">
      <dgm:prSet presAssocID="{F2A97582-AE02-4312-B7F2-74D53E28CB9C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AB83485-3B52-46C5-A8F6-C017719132B9}" type="pres">
      <dgm:prSet presAssocID="{F2A97582-AE02-4312-B7F2-74D53E28CB9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1A58C19-9843-4421-9C6B-6F76FDF61775}" type="pres">
      <dgm:prSet presAssocID="{F86C82A7-F623-46F1-BCF1-AEEB35A2DFF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D2AA24-C7A6-4FB2-BFEE-A1304D779F8B}" type="presOf" srcId="{D975BC37-0C09-44D0-9DA3-DE4B5AD08873}" destId="{9326CB87-FFD5-49CA-A64A-3DA562E18BAA}" srcOrd="0" destOrd="0" presId="urn:microsoft.com/office/officeart/2005/8/layout/radial5"/>
    <dgm:cxn modelId="{B1DA85FC-3F4B-4D96-8BF7-2B6129CCA23F}" type="presOf" srcId="{8E8B4F08-71D2-4A0D-878D-C8AF506E3FC5}" destId="{48D4EEEB-47F9-4526-BF7B-ACFBB02D0D6C}" srcOrd="0" destOrd="0" presId="urn:microsoft.com/office/officeart/2005/8/layout/radial5"/>
    <dgm:cxn modelId="{33E19849-7DE4-47E2-9126-A13AFF00C0D5}" srcId="{3983AEBB-EA9A-4A2D-A1BC-4885AE579EEE}" destId="{8E8B4F08-71D2-4A0D-878D-C8AF506E3FC5}" srcOrd="1" destOrd="0" parTransId="{D5C3F3BB-4530-47E0-8330-B494E3003BC0}" sibTransId="{621739C8-97F6-4559-B199-C2748DF01436}"/>
    <dgm:cxn modelId="{B530C43E-AAEE-401D-B122-E73D431E8FF5}" type="presOf" srcId="{D5C3F3BB-4530-47E0-8330-B494E3003BC0}" destId="{B2102B89-DBB9-4A5A-BD0E-CA7807C1A304}" srcOrd="1" destOrd="0" presId="urn:microsoft.com/office/officeart/2005/8/layout/radial5"/>
    <dgm:cxn modelId="{6A6162E9-F3D4-40C0-B207-560090281B62}" type="presOf" srcId="{F24C1702-EC91-45DF-A145-FE11B3A0AEA8}" destId="{1C4D6EE7-08F9-415D-BA09-51B4D635BC25}" srcOrd="1" destOrd="0" presId="urn:microsoft.com/office/officeart/2005/8/layout/radial5"/>
    <dgm:cxn modelId="{4FCA68D3-0F3B-4B27-B45A-FE095265AA2A}" type="presOf" srcId="{20C8B9FE-86AF-4569-9EF6-2ABA1A734CB9}" destId="{BF920490-56F7-4AC1-8719-4A9BF2F73F46}" srcOrd="1" destOrd="0" presId="urn:microsoft.com/office/officeart/2005/8/layout/radial5"/>
    <dgm:cxn modelId="{7EBA37D3-ED79-4205-B985-F09827A6DD22}" type="presOf" srcId="{4EC8338C-FA27-4BEB-8544-57EED9E1A311}" destId="{544CA5E6-89AA-4CAB-94D3-A3A68F4C277A}" srcOrd="0" destOrd="0" presId="urn:microsoft.com/office/officeart/2005/8/layout/radial5"/>
    <dgm:cxn modelId="{C452058E-2E0F-428E-9475-1B10F98150E5}" type="presOf" srcId="{F2A97582-AE02-4312-B7F2-74D53E28CB9C}" destId="{6AB83485-3B52-46C5-A8F6-C017719132B9}" srcOrd="1" destOrd="0" presId="urn:microsoft.com/office/officeart/2005/8/layout/radial5"/>
    <dgm:cxn modelId="{3F7EA702-A79C-4D33-B7EF-236E29B3D5E6}" srcId="{3983AEBB-EA9A-4A2D-A1BC-4885AE579EEE}" destId="{F86C82A7-F623-46F1-BCF1-AEEB35A2DFF5}" srcOrd="4" destOrd="0" parTransId="{F2A97582-AE02-4312-B7F2-74D53E28CB9C}" sibTransId="{8026E234-D8FC-4E8B-A3BB-DA376055EE62}"/>
    <dgm:cxn modelId="{C368B814-DD0D-4B94-B32A-6EF20581D17B}" srcId="{D975BC37-0C09-44D0-9DA3-DE4B5AD08873}" destId="{3983AEBB-EA9A-4A2D-A1BC-4885AE579EEE}" srcOrd="0" destOrd="0" parTransId="{D7909CF9-609F-44F9-8BC8-E6C7F7AE656F}" sibTransId="{7B58C61D-1B4E-42CF-B387-8ACBD2BA4BC8}"/>
    <dgm:cxn modelId="{7715B833-7CE9-42DE-B1C3-AA5C1CCFF6F1}" srcId="{3983AEBB-EA9A-4A2D-A1BC-4885AE579EEE}" destId="{D74F2597-29EC-4F61-A6C5-46B8BEF7C06E}" srcOrd="0" destOrd="0" parTransId="{F24C1702-EC91-45DF-A145-FE11B3A0AEA8}" sibTransId="{36928031-D166-4B18-9590-0AA587B142F5}"/>
    <dgm:cxn modelId="{A23546A9-41D6-49B5-B0A2-10E33F9F412F}" type="presOf" srcId="{2346BC51-4D40-436E-9274-615BE5708F9F}" destId="{0514D51D-AD00-41EF-88C5-FE76583BB9EC}" srcOrd="0" destOrd="0" presId="urn:microsoft.com/office/officeart/2005/8/layout/radial5"/>
    <dgm:cxn modelId="{EF457F6C-9B4D-4AC4-9656-FEFBF38860BF}" type="presOf" srcId="{F24C1702-EC91-45DF-A145-FE11B3A0AEA8}" destId="{23D3CDBE-48C3-46AF-808D-3184292228DA}" srcOrd="0" destOrd="0" presId="urn:microsoft.com/office/officeart/2005/8/layout/radial5"/>
    <dgm:cxn modelId="{64930982-169E-4D42-9588-1F20BCDC0C30}" srcId="{3983AEBB-EA9A-4A2D-A1BC-4885AE579EEE}" destId="{4EC8338C-FA27-4BEB-8544-57EED9E1A311}" srcOrd="2" destOrd="0" parTransId="{20C8B9FE-86AF-4569-9EF6-2ABA1A734CB9}" sibTransId="{0E464130-E172-4482-BBE8-52E02A4C113A}"/>
    <dgm:cxn modelId="{5EF1DEDB-B28E-47AF-A183-2E8E06F50630}" type="presOf" srcId="{D5C3F3BB-4530-47E0-8330-B494E3003BC0}" destId="{07401530-FA2C-441A-B49D-7370365F5A7F}" srcOrd="0" destOrd="0" presId="urn:microsoft.com/office/officeart/2005/8/layout/radial5"/>
    <dgm:cxn modelId="{6E15B6A1-0026-4ED7-BFB9-1FAB76FF5BFF}" type="presOf" srcId="{62360872-754C-41BC-A4DB-C2ABB8326522}" destId="{0B0DCC8E-3890-4DD3-A23B-6A1717845237}" srcOrd="0" destOrd="0" presId="urn:microsoft.com/office/officeart/2005/8/layout/radial5"/>
    <dgm:cxn modelId="{4624403E-71A3-4F15-BC3D-A93B4AC470F7}" type="presOf" srcId="{2346BC51-4D40-436E-9274-615BE5708F9F}" destId="{D4F1F54A-A15B-4EA0-9B1A-7499CFCE1E18}" srcOrd="1" destOrd="0" presId="urn:microsoft.com/office/officeart/2005/8/layout/radial5"/>
    <dgm:cxn modelId="{CCC41212-9F75-4D6F-B01B-49260B462507}" srcId="{3983AEBB-EA9A-4A2D-A1BC-4885AE579EEE}" destId="{62360872-754C-41BC-A4DB-C2ABB8326522}" srcOrd="3" destOrd="0" parTransId="{2346BC51-4D40-436E-9274-615BE5708F9F}" sibTransId="{FE60EAFA-4137-4044-B6B3-D5EE2118C893}"/>
    <dgm:cxn modelId="{DF7A9F92-8AD7-4AB2-84BC-9EBF734318A0}" type="presOf" srcId="{3983AEBB-EA9A-4A2D-A1BC-4885AE579EEE}" destId="{2E76125D-C9E2-403C-9042-77FD6ACACAAC}" srcOrd="0" destOrd="0" presId="urn:microsoft.com/office/officeart/2005/8/layout/radial5"/>
    <dgm:cxn modelId="{5FA56C0C-1B6C-4597-8E79-016037364344}" type="presOf" srcId="{20C8B9FE-86AF-4569-9EF6-2ABA1A734CB9}" destId="{097BBB9F-ADCF-4A88-8C61-2FB2368FD957}" srcOrd="0" destOrd="0" presId="urn:microsoft.com/office/officeart/2005/8/layout/radial5"/>
    <dgm:cxn modelId="{E1C1A517-65A9-4C91-97E6-C307C5FB76B4}" type="presOf" srcId="{F2A97582-AE02-4312-B7F2-74D53E28CB9C}" destId="{C08AEE18-27B0-46AF-926C-9C6BB1726CE1}" srcOrd="0" destOrd="0" presId="urn:microsoft.com/office/officeart/2005/8/layout/radial5"/>
    <dgm:cxn modelId="{21CFF22F-C27D-48C4-8101-4D62FA102B12}" type="presOf" srcId="{F86C82A7-F623-46F1-BCF1-AEEB35A2DFF5}" destId="{81A58C19-9843-4421-9C6B-6F76FDF61775}" srcOrd="0" destOrd="0" presId="urn:microsoft.com/office/officeart/2005/8/layout/radial5"/>
    <dgm:cxn modelId="{C53CBEA6-9DAE-432A-9880-588019E4D294}" type="presOf" srcId="{D74F2597-29EC-4F61-A6C5-46B8BEF7C06E}" destId="{74D7F703-48B6-4C6E-AE4E-A002B0E8F569}" srcOrd="0" destOrd="0" presId="urn:microsoft.com/office/officeart/2005/8/layout/radial5"/>
    <dgm:cxn modelId="{CF95B230-F3E4-4CEF-9814-137CA0A4EE93}" type="presParOf" srcId="{9326CB87-FFD5-49CA-A64A-3DA562E18BAA}" destId="{2E76125D-C9E2-403C-9042-77FD6ACACAAC}" srcOrd="0" destOrd="0" presId="urn:microsoft.com/office/officeart/2005/8/layout/radial5"/>
    <dgm:cxn modelId="{77CAB539-BC98-4CF4-BF36-6DFC91739E72}" type="presParOf" srcId="{9326CB87-FFD5-49CA-A64A-3DA562E18BAA}" destId="{23D3CDBE-48C3-46AF-808D-3184292228DA}" srcOrd="1" destOrd="0" presId="urn:microsoft.com/office/officeart/2005/8/layout/radial5"/>
    <dgm:cxn modelId="{8B45D4DC-BDCF-4AE3-8E57-C0B5BCBF53F0}" type="presParOf" srcId="{23D3CDBE-48C3-46AF-808D-3184292228DA}" destId="{1C4D6EE7-08F9-415D-BA09-51B4D635BC25}" srcOrd="0" destOrd="0" presId="urn:microsoft.com/office/officeart/2005/8/layout/radial5"/>
    <dgm:cxn modelId="{4469AC68-2708-4B8D-A7DF-DA9545888F62}" type="presParOf" srcId="{9326CB87-FFD5-49CA-A64A-3DA562E18BAA}" destId="{74D7F703-48B6-4C6E-AE4E-A002B0E8F569}" srcOrd="2" destOrd="0" presId="urn:microsoft.com/office/officeart/2005/8/layout/radial5"/>
    <dgm:cxn modelId="{CAC779AF-9E2C-4E7B-BC25-8FE0D799017A}" type="presParOf" srcId="{9326CB87-FFD5-49CA-A64A-3DA562E18BAA}" destId="{07401530-FA2C-441A-B49D-7370365F5A7F}" srcOrd="3" destOrd="0" presId="urn:microsoft.com/office/officeart/2005/8/layout/radial5"/>
    <dgm:cxn modelId="{8FC39AC1-C8D3-4C20-988F-F766A0DC92AC}" type="presParOf" srcId="{07401530-FA2C-441A-B49D-7370365F5A7F}" destId="{B2102B89-DBB9-4A5A-BD0E-CA7807C1A304}" srcOrd="0" destOrd="0" presId="urn:microsoft.com/office/officeart/2005/8/layout/radial5"/>
    <dgm:cxn modelId="{AF1DEE49-462B-4962-A2BD-0A4C52F757CD}" type="presParOf" srcId="{9326CB87-FFD5-49CA-A64A-3DA562E18BAA}" destId="{48D4EEEB-47F9-4526-BF7B-ACFBB02D0D6C}" srcOrd="4" destOrd="0" presId="urn:microsoft.com/office/officeart/2005/8/layout/radial5"/>
    <dgm:cxn modelId="{5152A1D6-E01B-4C8A-ABDB-4863E4631E0F}" type="presParOf" srcId="{9326CB87-FFD5-49CA-A64A-3DA562E18BAA}" destId="{097BBB9F-ADCF-4A88-8C61-2FB2368FD957}" srcOrd="5" destOrd="0" presId="urn:microsoft.com/office/officeart/2005/8/layout/radial5"/>
    <dgm:cxn modelId="{CEC16B8E-02E7-4DB8-8AA4-DD90B6E2DFAB}" type="presParOf" srcId="{097BBB9F-ADCF-4A88-8C61-2FB2368FD957}" destId="{BF920490-56F7-4AC1-8719-4A9BF2F73F46}" srcOrd="0" destOrd="0" presId="urn:microsoft.com/office/officeart/2005/8/layout/radial5"/>
    <dgm:cxn modelId="{C2F32DCF-CDFD-44ED-AFEF-82A2A80892E5}" type="presParOf" srcId="{9326CB87-FFD5-49CA-A64A-3DA562E18BAA}" destId="{544CA5E6-89AA-4CAB-94D3-A3A68F4C277A}" srcOrd="6" destOrd="0" presId="urn:microsoft.com/office/officeart/2005/8/layout/radial5"/>
    <dgm:cxn modelId="{C623A307-383B-42EC-8FF2-77FAEAC85513}" type="presParOf" srcId="{9326CB87-FFD5-49CA-A64A-3DA562E18BAA}" destId="{0514D51D-AD00-41EF-88C5-FE76583BB9EC}" srcOrd="7" destOrd="0" presId="urn:microsoft.com/office/officeart/2005/8/layout/radial5"/>
    <dgm:cxn modelId="{E1006D77-146D-4EB2-997F-84EFC34B0FA8}" type="presParOf" srcId="{0514D51D-AD00-41EF-88C5-FE76583BB9EC}" destId="{D4F1F54A-A15B-4EA0-9B1A-7499CFCE1E18}" srcOrd="0" destOrd="0" presId="urn:microsoft.com/office/officeart/2005/8/layout/radial5"/>
    <dgm:cxn modelId="{2AD72215-5117-4A85-B1CC-7E0C0925ECBA}" type="presParOf" srcId="{9326CB87-FFD5-49CA-A64A-3DA562E18BAA}" destId="{0B0DCC8E-3890-4DD3-A23B-6A1717845237}" srcOrd="8" destOrd="0" presId="urn:microsoft.com/office/officeart/2005/8/layout/radial5"/>
    <dgm:cxn modelId="{E9B3354F-6518-4115-A443-68046D14054F}" type="presParOf" srcId="{9326CB87-FFD5-49CA-A64A-3DA562E18BAA}" destId="{C08AEE18-27B0-46AF-926C-9C6BB1726CE1}" srcOrd="9" destOrd="0" presId="urn:microsoft.com/office/officeart/2005/8/layout/radial5"/>
    <dgm:cxn modelId="{2853F73E-7A72-4BE5-AF3E-3738F7D08F24}" type="presParOf" srcId="{C08AEE18-27B0-46AF-926C-9C6BB1726CE1}" destId="{6AB83485-3B52-46C5-A8F6-C017719132B9}" srcOrd="0" destOrd="0" presId="urn:microsoft.com/office/officeart/2005/8/layout/radial5"/>
    <dgm:cxn modelId="{4DAE1AF7-90FA-463D-ADFC-136A8ECA161E}" type="presParOf" srcId="{9326CB87-FFD5-49CA-A64A-3DA562E18BAA}" destId="{81A58C19-9843-4421-9C6B-6F76FDF61775}" srcOrd="10" destOrd="0" presId="urn:microsoft.com/office/officeart/2005/8/layout/radial5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42BC1-6E82-499C-BF94-6E2FB1401B79}">
      <dsp:nvSpPr>
        <dsp:cNvPr id="0" name=""/>
        <dsp:cNvSpPr/>
      </dsp:nvSpPr>
      <dsp:spPr>
        <a:xfrm>
          <a:off x="1447804" y="0"/>
          <a:ext cx="6019806" cy="144161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/>
            <a:t>WELCOME</a:t>
          </a:r>
          <a:endParaRPr lang="en-US" sz="6000" kern="1200" dirty="0"/>
        </a:p>
      </dsp:txBody>
      <dsp:txXfrm>
        <a:off x="2329384" y="211119"/>
        <a:ext cx="4256646" cy="1019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6125D-C9E2-403C-9042-77FD6ACACAAC}">
      <dsp:nvSpPr>
        <dsp:cNvPr id="0" name=""/>
        <dsp:cNvSpPr/>
      </dsp:nvSpPr>
      <dsp:spPr>
        <a:xfrm>
          <a:off x="3602012" y="2718201"/>
          <a:ext cx="1939974" cy="1939974"/>
        </a:xfrm>
        <a:prstGeom prst="ellipse">
          <a:avLst/>
        </a:prstGeom>
        <a:solidFill>
          <a:srgbClr val="CC0066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n>
                <a:solidFill>
                  <a:srgbClr val="003366"/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rPr>
            <a:t>Noun</a:t>
          </a:r>
          <a:endParaRPr lang="en-US" sz="4400" kern="1200" dirty="0">
            <a:ln>
              <a:solidFill>
                <a:srgbClr val="003366"/>
              </a:solidFill>
            </a:ln>
            <a:solidFill>
              <a:schemeClr val="tx1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3886115" y="3002304"/>
        <a:ext cx="1371768" cy="1371768"/>
      </dsp:txXfrm>
    </dsp:sp>
    <dsp:sp modelId="{23D3CDBE-48C3-46AF-808D-3184292228DA}">
      <dsp:nvSpPr>
        <dsp:cNvPr id="0" name=""/>
        <dsp:cNvSpPr/>
      </dsp:nvSpPr>
      <dsp:spPr>
        <a:xfrm rot="16173475">
          <a:off x="4367994" y="2033781"/>
          <a:ext cx="387570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426578" y="2223833"/>
        <a:ext cx="271299" cy="395755"/>
      </dsp:txXfrm>
    </dsp:sp>
    <dsp:sp modelId="{74D7F703-48B6-4C6E-AE4E-A002B0E8F569}">
      <dsp:nvSpPr>
        <dsp:cNvPr id="0" name=""/>
        <dsp:cNvSpPr/>
      </dsp:nvSpPr>
      <dsp:spPr>
        <a:xfrm>
          <a:off x="3581402" y="47041"/>
          <a:ext cx="1939974" cy="19399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chemeClr val="accent1">
                <a:lumMod val="20000"/>
                <a:lumOff val="8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3865505" y="331144"/>
        <a:ext cx="1371768" cy="1371768"/>
      </dsp:txXfrm>
    </dsp:sp>
    <dsp:sp modelId="{07401530-FA2C-441A-B49D-7370365F5A7F}">
      <dsp:nvSpPr>
        <dsp:cNvPr id="0" name=""/>
        <dsp:cNvSpPr/>
      </dsp:nvSpPr>
      <dsp:spPr>
        <a:xfrm rot="20454725">
          <a:off x="5639405" y="2917519"/>
          <a:ext cx="413263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642813" y="3069709"/>
        <a:ext cx="289284" cy="395755"/>
      </dsp:txXfrm>
    </dsp:sp>
    <dsp:sp modelId="{48D4EEEB-47F9-4526-BF7B-ACFBB02D0D6C}">
      <dsp:nvSpPr>
        <dsp:cNvPr id="0" name=""/>
        <dsp:cNvSpPr/>
      </dsp:nvSpPr>
      <dsp:spPr>
        <a:xfrm>
          <a:off x="6172193" y="1828803"/>
          <a:ext cx="1939974" cy="19399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Common</a:t>
          </a:r>
          <a:endParaRPr lang="en-US" sz="2600" kern="1200" dirty="0">
            <a:solidFill>
              <a:srgbClr val="FFFF00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6456296" y="2112906"/>
        <a:ext cx="1371768" cy="1371768"/>
      </dsp:txXfrm>
    </dsp:sp>
    <dsp:sp modelId="{097BBB9F-ADCF-4A88-8C61-2FB2368FD957}">
      <dsp:nvSpPr>
        <dsp:cNvPr id="0" name=""/>
        <dsp:cNvSpPr/>
      </dsp:nvSpPr>
      <dsp:spPr>
        <a:xfrm rot="3240000">
          <a:off x="5157688" y="4446938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183062" y="4529057"/>
        <a:ext cx="287260" cy="395755"/>
      </dsp:txXfrm>
    </dsp:sp>
    <dsp:sp modelId="{544CA5E6-89AA-4CAB-94D3-A3A68F4C277A}">
      <dsp:nvSpPr>
        <dsp:cNvPr id="0" name=""/>
        <dsp:cNvSpPr/>
      </dsp:nvSpPr>
      <dsp:spPr>
        <a:xfrm>
          <a:off x="5197415" y="4914084"/>
          <a:ext cx="1939974" cy="19399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</a:t>
          </a:r>
          <a:r>
            <a:rPr lang="en-US" sz="2600" kern="12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rPr>
            <a:t>Collective</a:t>
          </a:r>
          <a:endParaRPr lang="en-US" sz="2600" kern="1200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a:endParaRPr>
        </a:p>
      </dsp:txBody>
      <dsp:txXfrm>
        <a:off x="5481518" y="5198187"/>
        <a:ext cx="1371768" cy="1371768"/>
      </dsp:txXfrm>
    </dsp:sp>
    <dsp:sp modelId="{0514D51D-AD00-41EF-88C5-FE76583BB9EC}">
      <dsp:nvSpPr>
        <dsp:cNvPr id="0" name=""/>
        <dsp:cNvSpPr/>
      </dsp:nvSpPr>
      <dsp:spPr>
        <a:xfrm rot="7560000">
          <a:off x="3575939" y="4446938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3676" y="4529057"/>
        <a:ext cx="287260" cy="395755"/>
      </dsp:txXfrm>
    </dsp:sp>
    <dsp:sp modelId="{0B0DCC8E-3890-4DD3-A23B-6A1717845237}">
      <dsp:nvSpPr>
        <dsp:cNvPr id="0" name=""/>
        <dsp:cNvSpPr/>
      </dsp:nvSpPr>
      <dsp:spPr>
        <a:xfrm>
          <a:off x="2006610" y="4914084"/>
          <a:ext cx="1939974" cy="193997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Material</a:t>
          </a:r>
          <a:endParaRPr lang="en-US" sz="2600" kern="1200" dirty="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2290713" y="5198187"/>
        <a:ext cx="1371768" cy="1371768"/>
      </dsp:txXfrm>
    </dsp:sp>
    <dsp:sp modelId="{C08AEE18-27B0-46AF-926C-9C6BB1726CE1}">
      <dsp:nvSpPr>
        <dsp:cNvPr id="0" name=""/>
        <dsp:cNvSpPr/>
      </dsp:nvSpPr>
      <dsp:spPr>
        <a:xfrm rot="11880000">
          <a:off x="3087152" y="2942605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207250" y="3093545"/>
        <a:ext cx="287260" cy="395755"/>
      </dsp:txXfrm>
    </dsp:sp>
    <dsp:sp modelId="{81A58C19-9843-4421-9C6B-6F76FDF61775}">
      <dsp:nvSpPr>
        <dsp:cNvPr id="0" name=""/>
        <dsp:cNvSpPr/>
      </dsp:nvSpPr>
      <dsp:spPr>
        <a:xfrm>
          <a:off x="1020597" y="1879448"/>
          <a:ext cx="1939974" cy="193997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Abstract</a:t>
          </a:r>
          <a:endParaRPr lang="en-US" sz="2600" kern="1200" dirty="0">
            <a:solidFill>
              <a:srgbClr val="FFFF0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1304700" y="2163551"/>
        <a:ext cx="1371768" cy="1371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95A04-308B-4028-B75F-01BD6036993B}" type="datetimeFigureOut">
              <a:rPr lang="en-US" smtClean="0"/>
              <a:t>08-Sep-18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7D2FD-BA50-4CA2-B32C-0FC7F67D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6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7D2FD-BA50-4CA2-B32C-0FC7F67D61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3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7D2FD-BA50-4CA2-B32C-0FC7F67D61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9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7D2FD-BA50-4CA2-B32C-0FC7F67D61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A0F-ED8B-44B2-860C-89EA8A381836}" type="datetimeFigureOut">
              <a:rPr lang="en-US" smtClean="0"/>
              <a:t>08-Sep-18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215A-DF92-4B97-B17B-3A7F0717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0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A0F-ED8B-44B2-860C-89EA8A381836}" type="datetimeFigureOut">
              <a:rPr lang="en-US" smtClean="0"/>
              <a:t>08-Sep-18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215A-DF92-4B97-B17B-3A7F0717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2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A0F-ED8B-44B2-860C-89EA8A381836}" type="datetimeFigureOut">
              <a:rPr lang="en-US" smtClean="0"/>
              <a:t>08-Sep-18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215A-DF92-4B97-B17B-3A7F0717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2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A0F-ED8B-44B2-860C-89EA8A381836}" type="datetimeFigureOut">
              <a:rPr lang="en-US" smtClean="0"/>
              <a:t>08-Sep-18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215A-DF92-4B97-B17B-3A7F0717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5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A0F-ED8B-44B2-860C-89EA8A381836}" type="datetimeFigureOut">
              <a:rPr lang="en-US" smtClean="0"/>
              <a:t>08-Sep-18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215A-DF92-4B97-B17B-3A7F0717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0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A0F-ED8B-44B2-860C-89EA8A381836}" type="datetimeFigureOut">
              <a:rPr lang="en-US" smtClean="0"/>
              <a:t>08-Sep-18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215A-DF92-4B97-B17B-3A7F0717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9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A0F-ED8B-44B2-860C-89EA8A381836}" type="datetimeFigureOut">
              <a:rPr lang="en-US" smtClean="0"/>
              <a:t>08-Sep-18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215A-DF92-4B97-B17B-3A7F0717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9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A0F-ED8B-44B2-860C-89EA8A381836}" type="datetimeFigureOut">
              <a:rPr lang="en-US" smtClean="0"/>
              <a:t>08-Sep-18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215A-DF92-4B97-B17B-3A7F0717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3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A0F-ED8B-44B2-860C-89EA8A381836}" type="datetimeFigureOut">
              <a:rPr lang="en-US" smtClean="0"/>
              <a:t>08-Sep-18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215A-DF92-4B97-B17B-3A7F0717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2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A0F-ED8B-44B2-860C-89EA8A381836}" type="datetimeFigureOut">
              <a:rPr lang="en-US" smtClean="0"/>
              <a:t>08-Sep-18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215A-DF92-4B97-B17B-3A7F0717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0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A0F-ED8B-44B2-860C-89EA8A381836}" type="datetimeFigureOut">
              <a:rPr lang="en-US" smtClean="0"/>
              <a:t>08-Sep-18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215A-DF92-4B97-B17B-3A7F0717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0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AA0F-ED8B-44B2-860C-89EA8A381836}" type="datetimeFigureOut">
              <a:rPr lang="en-US" smtClean="0"/>
              <a:t>08-Sep-18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B215A-DF92-4B97-B17B-3A7F0717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420209"/>
              </p:ext>
            </p:extLst>
          </p:nvPr>
        </p:nvGraphicFramePr>
        <p:xfrm>
          <a:off x="228600" y="457200"/>
          <a:ext cx="8763000" cy="221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71800"/>
            <a:ext cx="4836159" cy="3200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836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63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00FFFF"/>
                </a:solidFill>
              </a:rPr>
              <a:t>    DIFFERENCE BETWEEN COMMON NOUN &amp; COLLECTIVE NOUN</a:t>
            </a:r>
          </a:p>
          <a:p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83433"/>
              </p:ext>
            </p:extLst>
          </p:nvPr>
        </p:nvGraphicFramePr>
        <p:xfrm>
          <a:off x="114300" y="2133600"/>
          <a:ext cx="8763000" cy="376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65729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COMMON NOUN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COLLECTIVE NOUN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041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660066"/>
                          </a:solidFill>
                        </a:rPr>
                        <a:t>Boy</a:t>
                      </a:r>
                      <a:endParaRPr lang="en-US" sz="28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660066"/>
                          </a:solidFill>
                        </a:rPr>
                        <a:t>A group of boys</a:t>
                      </a:r>
                      <a:endParaRPr lang="en-US" sz="28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41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660066"/>
                          </a:solidFill>
                        </a:rPr>
                        <a:t>Cow</a:t>
                      </a:r>
                      <a:endParaRPr lang="en-US" sz="28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660066"/>
                          </a:solidFill>
                        </a:rPr>
                        <a:t>A herd of cows</a:t>
                      </a:r>
                      <a:endParaRPr lang="en-US" sz="28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41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660066"/>
                          </a:solidFill>
                        </a:rPr>
                        <a:t>Flower</a:t>
                      </a:r>
                      <a:endParaRPr lang="en-US" sz="28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660066"/>
                          </a:solidFill>
                        </a:rPr>
                        <a:t>A bunch of flowers</a:t>
                      </a:r>
                      <a:endParaRPr lang="en-US" sz="28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41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660066"/>
                          </a:solidFill>
                        </a:rPr>
                        <a:t>Robber</a:t>
                      </a:r>
                      <a:endParaRPr lang="en-US" sz="28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660066"/>
                          </a:solidFill>
                        </a:rPr>
                        <a:t>A gang of robbers</a:t>
                      </a:r>
                      <a:endParaRPr lang="en-US" sz="28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41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660066"/>
                          </a:solidFill>
                        </a:rPr>
                        <a:t>Fish</a:t>
                      </a:r>
                      <a:endParaRPr lang="en-US" sz="28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660066"/>
                          </a:solidFill>
                        </a:rPr>
                        <a:t>A shoal of fishes</a:t>
                      </a:r>
                      <a:endParaRPr lang="en-US" sz="28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41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660066"/>
                          </a:solidFill>
                        </a:rPr>
                        <a:t>Girl</a:t>
                      </a:r>
                      <a:endParaRPr lang="en-US" sz="28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660066"/>
                          </a:solidFill>
                        </a:rPr>
                        <a:t>A group of girls</a:t>
                      </a:r>
                      <a:endParaRPr lang="en-US" sz="28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3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463" y="2514600"/>
            <a:ext cx="6744292" cy="457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b="1" dirty="0" smtClean="0"/>
              <a:t>MATERIAL NOUN USED AS COMMON NOUN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3200400"/>
            <a:ext cx="3809999" cy="129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MATERIAL NOUN</a:t>
            </a:r>
          </a:p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b="1" dirty="0" smtClean="0"/>
              <a:t>Water</a:t>
            </a:r>
            <a:r>
              <a:rPr lang="en-US" sz="2400" dirty="0" smtClean="0"/>
              <a:t> has no </a:t>
            </a:r>
            <a:r>
              <a:rPr lang="en-US" sz="2400" dirty="0" err="1" smtClean="0"/>
              <a:t>colour</a:t>
            </a:r>
            <a:r>
              <a:rPr lang="en-US" sz="2400" dirty="0" smtClean="0"/>
              <a:t>.</a:t>
            </a:r>
            <a:endParaRPr lang="en-US" sz="3600" dirty="0" smtClean="0"/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000" b="1" dirty="0" smtClean="0"/>
              <a:t>Rice </a:t>
            </a:r>
            <a:r>
              <a:rPr lang="en-US" sz="2000" dirty="0" smtClean="0"/>
              <a:t>is our main food.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7392" y="3200400"/>
            <a:ext cx="4648791" cy="1295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COMMON </a:t>
            </a:r>
            <a:r>
              <a:rPr lang="en-US" sz="2200" b="1" dirty="0" smtClean="0">
                <a:solidFill>
                  <a:schemeClr val="tx1"/>
                </a:solidFill>
              </a:rPr>
              <a:t>NOUN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b="1" dirty="0" smtClean="0"/>
              <a:t>The</a:t>
            </a:r>
            <a:r>
              <a:rPr lang="en-US" sz="2400" dirty="0" smtClean="0"/>
              <a:t> </a:t>
            </a:r>
            <a:r>
              <a:rPr lang="en-US" sz="2400" b="1" dirty="0" smtClean="0"/>
              <a:t>water</a:t>
            </a:r>
            <a:r>
              <a:rPr lang="en-US" sz="2400" dirty="0" smtClean="0"/>
              <a:t> od this pond is impure.</a:t>
            </a:r>
          </a:p>
          <a:p>
            <a:pPr marL="0" indent="0">
              <a:buNone/>
            </a:pPr>
            <a:r>
              <a:rPr lang="en-US" sz="2400" dirty="0" smtClean="0"/>
              <a:t>2. </a:t>
            </a:r>
            <a:r>
              <a:rPr lang="en-US" sz="2400" b="1" dirty="0" smtClean="0"/>
              <a:t>The</a:t>
            </a:r>
            <a:r>
              <a:rPr lang="en-US" sz="2400" dirty="0" smtClean="0"/>
              <a:t> </a:t>
            </a:r>
            <a:r>
              <a:rPr lang="en-US" sz="2400" b="1" dirty="0" smtClean="0"/>
              <a:t>rice</a:t>
            </a:r>
            <a:r>
              <a:rPr lang="en-US" sz="2400" dirty="0" smtClean="0"/>
              <a:t> of Barisal is fine.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55075" y="4800600"/>
            <a:ext cx="582306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ABSTRACT NOUN USED AS COMMON NOUN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1" y="5486400"/>
            <a:ext cx="403859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Honesty </a:t>
            </a:r>
            <a:r>
              <a:rPr lang="en-US" sz="2400" dirty="0" smtClean="0"/>
              <a:t>is the best policy.</a:t>
            </a:r>
          </a:p>
          <a:p>
            <a:r>
              <a:rPr lang="en-US" sz="2400" b="1" dirty="0" smtClean="0"/>
              <a:t>Kindness</a:t>
            </a:r>
            <a:r>
              <a:rPr lang="en-US" sz="2400" dirty="0" smtClean="0"/>
              <a:t> is a noble virtue.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6096" y="5486400"/>
            <a:ext cx="4465504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honesty</a:t>
            </a:r>
            <a:r>
              <a:rPr lang="en-US" sz="2000" dirty="0" smtClean="0"/>
              <a:t> of this man is praise worthy.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kindness </a:t>
            </a:r>
            <a:r>
              <a:rPr lang="en-US" sz="2000" dirty="0" smtClean="0"/>
              <a:t>of </a:t>
            </a:r>
            <a:r>
              <a:rPr lang="en-US" sz="2000" dirty="0" err="1" smtClean="0"/>
              <a:t>Mohsin</a:t>
            </a:r>
            <a:r>
              <a:rPr lang="en-US" sz="2000" dirty="0" smtClean="0"/>
              <a:t> is known to all.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36786" y="76200"/>
            <a:ext cx="484135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sz="2400" b="1" dirty="0" smtClean="0"/>
              <a:t>PROPER NOUN USED AS COMMON</a:t>
            </a:r>
          </a:p>
          <a:p>
            <a:pPr algn="ctr"/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498" y="1219200"/>
            <a:ext cx="35814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PROPER NOUN</a:t>
            </a:r>
          </a:p>
          <a:p>
            <a:r>
              <a:rPr lang="en-US" sz="2400" b="1" dirty="0" smtClean="0"/>
              <a:t>Karim</a:t>
            </a:r>
            <a:r>
              <a:rPr lang="en-US" sz="2400" dirty="0" smtClean="0"/>
              <a:t> is a good boy.</a:t>
            </a:r>
          </a:p>
          <a:p>
            <a:r>
              <a:rPr lang="en-US" sz="2400" b="1" dirty="0" smtClean="0"/>
              <a:t>Shelly</a:t>
            </a:r>
            <a:r>
              <a:rPr lang="en-US" sz="2400" dirty="0" smtClean="0"/>
              <a:t> is an English poet.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65224" y="1219200"/>
            <a:ext cx="48006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COMMON NOUN</a:t>
            </a:r>
          </a:p>
          <a:p>
            <a:r>
              <a:rPr lang="en-US" sz="2400" dirty="0" smtClean="0"/>
              <a:t>There are </a:t>
            </a:r>
            <a:r>
              <a:rPr lang="en-US" sz="2400" b="1" dirty="0" smtClean="0"/>
              <a:t>three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Karims</a:t>
            </a:r>
            <a:r>
              <a:rPr lang="en-US" sz="2400" dirty="0" smtClean="0"/>
              <a:t> in our class.</a:t>
            </a:r>
          </a:p>
          <a:p>
            <a:r>
              <a:rPr lang="en-US" sz="2400" dirty="0" err="1" smtClean="0"/>
              <a:t>Nazrul</a:t>
            </a:r>
            <a:r>
              <a:rPr lang="en-US" sz="2400" dirty="0" smtClean="0"/>
              <a:t> is </a:t>
            </a:r>
            <a:r>
              <a:rPr lang="en-US" sz="2400" b="1" dirty="0" smtClean="0"/>
              <a:t>the</a:t>
            </a:r>
            <a:r>
              <a:rPr lang="en-US" sz="2400" dirty="0" smtClean="0"/>
              <a:t> </a:t>
            </a:r>
            <a:r>
              <a:rPr lang="en-US" sz="2400" b="1" dirty="0" smtClean="0"/>
              <a:t>Shelly</a:t>
            </a:r>
            <a:r>
              <a:rPr lang="en-US" sz="2400" dirty="0" smtClean="0"/>
              <a:t> of Bangladesh.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3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8993"/>
            <a:ext cx="6324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GROUP WORK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839200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Match the following parts of sentences from column A to column B.  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2067580"/>
            <a:ext cx="263388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Column A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5027413" y="2067580"/>
            <a:ext cx="22115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Column B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2819400"/>
            <a:ext cx="3886200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(a) Proper Noun is the name  </a:t>
            </a:r>
          </a:p>
          <a:p>
            <a:r>
              <a:rPr lang="en-US" sz="2400" dirty="0" smtClean="0"/>
              <a:t>(b) Common Noun is the name of</a:t>
            </a:r>
          </a:p>
          <a:p>
            <a:r>
              <a:rPr lang="en-US" sz="2400" dirty="0" smtClean="0"/>
              <a:t>(c) Collective Noun is the name of  </a:t>
            </a:r>
          </a:p>
          <a:p>
            <a:r>
              <a:rPr lang="en-US" sz="2400" dirty="0" smtClean="0"/>
              <a:t>(d) Material Noun is the name </a:t>
            </a:r>
          </a:p>
          <a:p>
            <a:r>
              <a:rPr lang="en-US" sz="2400" dirty="0" smtClean="0"/>
              <a:t>(e) Abstract Noun is the name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5899" y="2819400"/>
            <a:ext cx="4333301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o</a:t>
            </a:r>
            <a:r>
              <a:rPr lang="en-US" sz="2400" dirty="0" smtClean="0"/>
              <a:t>f quality, action, state</a:t>
            </a:r>
          </a:p>
          <a:p>
            <a:r>
              <a:rPr lang="en-US" sz="2400" dirty="0" smtClean="0"/>
              <a:t>(ii) of a particular person, place, thing</a:t>
            </a:r>
          </a:p>
          <a:p>
            <a:r>
              <a:rPr lang="en-US" sz="2400" dirty="0" smtClean="0"/>
              <a:t>(iii) of substance that can’t be   counted</a:t>
            </a:r>
          </a:p>
          <a:p>
            <a:r>
              <a:rPr lang="en-US" sz="2400" dirty="0" smtClean="0"/>
              <a:t>(iv) a group or collection</a:t>
            </a:r>
          </a:p>
          <a:p>
            <a:r>
              <a:rPr lang="en-US" sz="2400" dirty="0" smtClean="0"/>
              <a:t> (v) a class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49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0104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209800"/>
            <a:ext cx="8839200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 smtClean="0">
                <a:solidFill>
                  <a:srgbClr val="330BC5"/>
                </a:solidFill>
              </a:rPr>
              <a:t>What is Noun?</a:t>
            </a:r>
          </a:p>
          <a:p>
            <a:pPr marL="342900" indent="-342900">
              <a:buAutoNum type="arabicPeriod"/>
            </a:pPr>
            <a:r>
              <a:rPr lang="en-US" sz="4800" dirty="0" smtClean="0">
                <a:solidFill>
                  <a:srgbClr val="330BC5"/>
                </a:solidFill>
              </a:rPr>
              <a:t>What is the difference between Proper and Common Noun?</a:t>
            </a:r>
            <a:endParaRPr lang="en-US" sz="4800" dirty="0">
              <a:solidFill>
                <a:srgbClr val="330B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1137"/>
            <a:ext cx="6324600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362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077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Fill in the blanks with appropriate Nouns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0"/>
            <a:ext cx="8839200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One who teaches the students is a-------.</a:t>
            </a:r>
          </a:p>
          <a:p>
            <a:pPr marL="514350" indent="-514350" algn="just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------is the best policy.</a:t>
            </a:r>
          </a:p>
          <a:p>
            <a:pPr marL="514350" indent="-514350" algn="just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Our cricket------is strong.</a:t>
            </a:r>
          </a:p>
          <a:p>
            <a:pPr marL="514350" indent="-514350" algn="just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-----is an 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nternational Language.</a:t>
            </a:r>
          </a:p>
          <a:p>
            <a:pPr marL="514350" indent="-514350" algn="just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We write on---------.</a:t>
            </a:r>
          </a:p>
          <a:p>
            <a:pPr marL="514350" indent="-514350" algn="just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-----has no </a:t>
            </a:r>
            <a:r>
              <a:rPr lang="en-US" sz="2800" b="1" dirty="0" err="1" smtClean="0">
                <a:solidFill>
                  <a:schemeClr val="tx1"/>
                </a:solidFill>
              </a:rPr>
              <a:t>colour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Kamal is a good-------.</a:t>
            </a:r>
          </a:p>
          <a:p>
            <a:pPr marL="514350" indent="-514350" algn="just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One who delivers letters is a-------.</a:t>
            </a:r>
          </a:p>
          <a:p>
            <a:pPr marL="514350" indent="-514350" algn="just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The ----is a faithful animal.</a:t>
            </a:r>
          </a:p>
          <a:p>
            <a:pPr marL="514350" indent="-514350" algn="just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------is our main food.</a:t>
            </a:r>
          </a:p>
        </p:txBody>
      </p:sp>
    </p:spTree>
    <p:extLst>
      <p:ext uri="{BB962C8B-B14F-4D97-AF65-F5344CB8AC3E}">
        <p14:creationId xmlns:p14="http://schemas.microsoft.com/office/powerpoint/2010/main" val="12391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61722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THANK</a:t>
            </a:r>
            <a:r>
              <a:rPr lang="en-US" sz="5400" b="1" dirty="0" smtClean="0"/>
              <a:t> </a:t>
            </a:r>
            <a:r>
              <a:rPr lang="en-US" sz="8800" b="1" dirty="0" smtClean="0"/>
              <a:t>YOU</a:t>
            </a:r>
            <a:endParaRPr lang="en-US" sz="8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88" y="2622933"/>
            <a:ext cx="5296058" cy="4023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306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47800"/>
            <a:ext cx="8382000" cy="37338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Abul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kalam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rubel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Assistant Teacher (commerce)</a:t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Shaheed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alauddin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High School </a:t>
            </a:r>
          </a:p>
          <a:p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Mirzapur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P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akundia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Kishoreganj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Class: Six Time: 40 Minutes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cs typeface="BrahmaputraAMJ" pitchFamily="2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Contact # 01712276872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0000" flipH="1" flipV="1">
            <a:off x="7125364" y="444952"/>
            <a:ext cx="1483035" cy="197738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514350"/>
            <a:ext cx="394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itchFamily="82" charset="0"/>
              </a:rPr>
              <a:t>Introduction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2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74676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/>
                </a:solidFill>
              </a:rPr>
              <a:t>CLASS-SEVEN</a:t>
            </a:r>
          </a:p>
          <a:p>
            <a:r>
              <a:rPr lang="en-US" sz="4800" dirty="0" smtClean="0">
                <a:solidFill>
                  <a:srgbClr val="00B0F0"/>
                </a:solidFill>
              </a:rPr>
              <a:t>Section-A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590800"/>
            <a:ext cx="7467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Number of Students: 50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Time: 50 Minutes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753" y="4495800"/>
            <a:ext cx="74676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FFFF"/>
                </a:solidFill>
              </a:rPr>
              <a:t>Subject: English Second Paper</a:t>
            </a:r>
            <a:endParaRPr lang="en-US" sz="44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884" y="685800"/>
            <a:ext cx="83058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/>
                </a:solidFill>
              </a:rPr>
              <a:t>TITLE OF THE LESSON</a:t>
            </a:r>
            <a:endParaRPr lang="en-US" sz="7200" b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884" y="2514600"/>
            <a:ext cx="8305800" cy="24314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 AND</a:t>
            </a:r>
          </a:p>
          <a:p>
            <a:pPr algn="ctr"/>
            <a:r>
              <a:rPr lang="en-US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CLASSIFICATION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9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0"/>
            <a:ext cx="86868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0BC5"/>
                </a:solidFill>
              </a:rPr>
              <a:t>1. Students will learn about the classification of Nouns.</a:t>
            </a:r>
            <a:endParaRPr lang="en-US" sz="4800" b="1" dirty="0">
              <a:solidFill>
                <a:srgbClr val="330BC5"/>
              </a:solidFill>
            </a:endParaRPr>
          </a:p>
          <a:p>
            <a:r>
              <a:rPr lang="en-US" sz="5400" b="1" dirty="0" smtClean="0">
                <a:solidFill>
                  <a:srgbClr val="330BC5"/>
                </a:solidFill>
              </a:rPr>
              <a:t>2</a:t>
            </a:r>
            <a:r>
              <a:rPr lang="en-US" sz="4800" b="1" dirty="0" smtClean="0">
                <a:solidFill>
                  <a:srgbClr val="330BC5"/>
                </a:solidFill>
              </a:rPr>
              <a:t>. They will know the uses of Nouns.</a:t>
            </a:r>
            <a:endParaRPr lang="en-US" sz="4800" b="1" dirty="0">
              <a:solidFill>
                <a:srgbClr val="330BC5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33400"/>
            <a:ext cx="6324600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Learning Outcomes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42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31789"/>
            <a:ext cx="7772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80808"/>
                </a:solidFill>
              </a:rPr>
              <a:t>What can you see in the pictures?</a:t>
            </a:r>
            <a:endParaRPr lang="en-US" sz="4000" b="1" dirty="0">
              <a:solidFill>
                <a:srgbClr val="08080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8" y="1219200"/>
            <a:ext cx="3657600" cy="2209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68" y="1231135"/>
            <a:ext cx="3206725" cy="220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0"/>
            <a:ext cx="3147152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10000"/>
            <a:ext cx="1828800" cy="244012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84" y="3733800"/>
            <a:ext cx="2768605" cy="251632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/>
        </p:nvSpPr>
        <p:spPr>
          <a:xfrm>
            <a:off x="7644463" y="510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45745" y="501306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8" y="1219199"/>
            <a:ext cx="3657599" cy="2209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67" y="1219200"/>
            <a:ext cx="3206725" cy="2221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0972" y="2663328"/>
            <a:ext cx="107433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/>
              <a:t>Shalik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93222" y="2667000"/>
            <a:ext cx="87697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Bird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105400"/>
            <a:ext cx="16006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 herd of cows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5290066"/>
            <a:ext cx="54373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Oil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40616" y="5638800"/>
            <a:ext cx="2744076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Name of quality, action, state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61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0995428"/>
              </p:ext>
            </p:extLst>
          </p:nvPr>
        </p:nvGraphicFramePr>
        <p:xfrm>
          <a:off x="0" y="1524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18360" y="76200"/>
            <a:ext cx="3410640" cy="1447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Look at </a:t>
            </a:r>
            <a:r>
              <a:rPr lang="en-US" sz="2400" dirty="0"/>
              <a:t>the diagram?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46863" y="1325312"/>
            <a:ext cx="83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Proper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772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  EXAMPLES OF DIFFERENT KINDS OF NOUNS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10480"/>
            <a:ext cx="86106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FFFF"/>
                </a:solidFill>
              </a:rPr>
              <a:t>Fuad</a:t>
            </a:r>
            <a:r>
              <a:rPr lang="en-US" sz="2400" b="1" dirty="0" smtClean="0">
                <a:solidFill>
                  <a:srgbClr val="00FFFF"/>
                </a:solidFill>
              </a:rPr>
              <a:t>, </a:t>
            </a:r>
            <a:r>
              <a:rPr lang="en-US" sz="2400" b="1" dirty="0" err="1" smtClean="0">
                <a:solidFill>
                  <a:srgbClr val="00FFFF"/>
                </a:solidFill>
              </a:rPr>
              <a:t>Sakhipur</a:t>
            </a:r>
            <a:r>
              <a:rPr lang="en-US" sz="2400" b="1" dirty="0" smtClean="0">
                <a:solidFill>
                  <a:srgbClr val="00FFFF"/>
                </a:solidFill>
              </a:rPr>
              <a:t>, </a:t>
            </a:r>
            <a:r>
              <a:rPr lang="en-US" sz="2400" b="1" dirty="0" err="1" smtClean="0">
                <a:solidFill>
                  <a:srgbClr val="00FFFF"/>
                </a:solidFill>
              </a:rPr>
              <a:t>Tangail</a:t>
            </a:r>
            <a:r>
              <a:rPr lang="en-US" sz="2400" b="1" dirty="0" smtClean="0">
                <a:solidFill>
                  <a:srgbClr val="00FFFF"/>
                </a:solidFill>
              </a:rPr>
              <a:t>, Quran, Bible, Padma, Sunday, January, etc.</a:t>
            </a:r>
            <a:endParaRPr lang="en-US" sz="2400" b="1" dirty="0">
              <a:solidFill>
                <a:srgbClr val="00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2721166"/>
            <a:ext cx="8686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Man, boy, girl, woman, book, pen, table, flower, newspaper, etc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6939"/>
            <a:ext cx="86106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Class, team, army, party, a group of boys, a bunch of flowers, etc.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4997" y="4932927"/>
            <a:ext cx="8610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33"/>
                </a:solidFill>
              </a:rPr>
              <a:t>Water, oil, sugar, rice, milk, honey, sand, cloth, flour etc.   </a:t>
            </a:r>
            <a:endParaRPr lang="en-US" sz="2400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5939135"/>
            <a:ext cx="861060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Honesty, kindness, illness, illiteracy,  poverty, love, friendship etc.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20448" y="5569803"/>
            <a:ext cx="28955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     ABSTRACT NOUN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78565" y="43506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01168" y="4480727"/>
            <a:ext cx="282291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MATERIAL NOUN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0879" y="3407066"/>
            <a:ext cx="2743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    COLLECTIVE NOUN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12094" y="2254770"/>
            <a:ext cx="27119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COMMON NOUN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07257" y="1072091"/>
            <a:ext cx="2636101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FFFF"/>
                </a:solidFill>
              </a:rPr>
              <a:t>    </a:t>
            </a:r>
            <a:r>
              <a:rPr lang="en-US" sz="2000" b="1" dirty="0" smtClean="0">
                <a:solidFill>
                  <a:srgbClr val="00FFFF"/>
                </a:solidFill>
              </a:rPr>
              <a:t>PROPER NOUN</a:t>
            </a:r>
            <a:endParaRPr lang="en-US" sz="20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77257"/>
              </p:ext>
            </p:extLst>
          </p:nvPr>
        </p:nvGraphicFramePr>
        <p:xfrm>
          <a:off x="304800" y="1066800"/>
          <a:ext cx="8610600" cy="5093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343400"/>
              </a:tblGrid>
              <a:tr h="73533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FF"/>
                          </a:solidFill>
                        </a:rPr>
                        <a:t>PROPER</a:t>
                      </a:r>
                      <a:r>
                        <a:rPr lang="en-US" sz="2800" baseline="0" dirty="0" smtClean="0">
                          <a:solidFill>
                            <a:srgbClr val="00FFFF"/>
                          </a:solidFill>
                        </a:rPr>
                        <a:t> NOUN</a:t>
                      </a:r>
                      <a:endParaRPr lang="en-US" sz="28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FF"/>
                          </a:solidFill>
                        </a:rPr>
                        <a:t>COMMON  NOUN</a:t>
                      </a:r>
                      <a:endParaRPr lang="en-US" sz="28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660033"/>
                          </a:solidFill>
                        </a:rPr>
                        <a:t>Karim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660033"/>
                          </a:solidFill>
                        </a:rPr>
                        <a:t>Boy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660033"/>
                          </a:solidFill>
                        </a:rPr>
                        <a:t>Rina</a:t>
                      </a:r>
                      <a:endParaRPr lang="en-US" sz="36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660033"/>
                          </a:solidFill>
                        </a:rPr>
                        <a:t>Girl</a:t>
                      </a:r>
                      <a:endParaRPr lang="en-US" sz="36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3147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660033"/>
                          </a:solidFill>
                        </a:rPr>
                        <a:t>Friday</a:t>
                      </a:r>
                      <a:endParaRPr lang="en-US" sz="36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660033"/>
                          </a:solidFill>
                        </a:rPr>
                        <a:t>Day</a:t>
                      </a:r>
                      <a:endParaRPr lang="en-US" sz="36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660033"/>
                          </a:solidFill>
                        </a:rPr>
                        <a:t>July</a:t>
                      </a:r>
                      <a:endParaRPr lang="en-US" sz="32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660033"/>
                          </a:solidFill>
                        </a:rPr>
                        <a:t>Month</a:t>
                      </a:r>
                      <a:endParaRPr lang="en-US" sz="32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660033"/>
                          </a:solidFill>
                        </a:rPr>
                        <a:t>Bangladesh</a:t>
                      </a:r>
                      <a:endParaRPr lang="en-US" sz="36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660033"/>
                          </a:solidFill>
                        </a:rPr>
                        <a:t>Country</a:t>
                      </a:r>
                      <a:endParaRPr lang="en-US" sz="36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660033"/>
                          </a:solidFill>
                        </a:rPr>
                        <a:t>Padma</a:t>
                      </a:r>
                      <a:endParaRPr lang="en-US" sz="32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660033"/>
                          </a:solidFill>
                        </a:rPr>
                        <a:t>River</a:t>
                      </a:r>
                      <a:endParaRPr lang="en-US" sz="32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660033"/>
                          </a:solidFill>
                        </a:rPr>
                        <a:t>Fazli</a:t>
                      </a:r>
                      <a:endParaRPr lang="en-US" sz="32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660033"/>
                          </a:solidFill>
                        </a:rPr>
                        <a:t>Mango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9265" y="298303"/>
            <a:ext cx="7752735" cy="461665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80808"/>
                </a:solidFill>
              </a:rPr>
              <a:t>DIFFERENCE BETWEEN PROPER NOUN &amp; COMMON NOUN</a:t>
            </a:r>
            <a:endParaRPr lang="en-US" sz="24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577</Words>
  <Application>Microsoft Office PowerPoint</Application>
  <PresentationFormat>On-screen Show (4:3)</PresentationFormat>
  <Paragraphs>131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Bodoni MT</vt:lpstr>
      <vt:lpstr>BrahmaputraAMJ</vt:lpstr>
      <vt:lpstr>Calibri</vt:lpstr>
      <vt:lpstr>High Tower Text</vt:lpstr>
      <vt:lpstr>Imprint MT Shadow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 NOUN USED AS COMMON NOUN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Windows User</cp:lastModifiedBy>
  <cp:revision>861</cp:revision>
  <dcterms:created xsi:type="dcterms:W3CDTF">2014-06-27T14:36:16Z</dcterms:created>
  <dcterms:modified xsi:type="dcterms:W3CDTF">2018-09-08T17:46:55Z</dcterms:modified>
</cp:coreProperties>
</file>