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bmahmud429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l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28600"/>
            <a:ext cx="3130985" cy="163121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0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agara Solid" pitchFamily="82" charset="0"/>
                <a:cs typeface="NikoshBAN" pitchFamily="2" charset="0"/>
              </a:rPr>
              <a:t>স্বাগতম</a:t>
            </a:r>
            <a:endParaRPr lang="en-US" sz="1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agara Solid" pitchFamily="8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67217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বাড়ির কাজঃ-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দৈনন্দিন জীবনে কম্পিউটার প্রজন্মের ধাপগুলো নিজের মত লিখব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58" y="0"/>
            <a:ext cx="919235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14400"/>
            <a:ext cx="61750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সবাইকে...</a:t>
            </a:r>
            <a:endParaRPr lang="en-US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403347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agara Solid" pitchFamily="82" charset="0"/>
                <a:cs typeface="NikoshBAN" pitchFamily="2" charset="0"/>
              </a:rPr>
              <a:t>পরিচিতিঃ-</a:t>
            </a:r>
          </a:p>
          <a:p>
            <a:r>
              <a:rPr lang="bn-IN" sz="2000" b="1" dirty="0" smtClean="0">
                <a:latin typeface="Niagara Solid" pitchFamily="82" charset="0"/>
                <a:cs typeface="NikoshBAN" pitchFamily="2" charset="0"/>
              </a:rPr>
              <a:t>মোঃ আবদুল্লাহ 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সহকারী শিক্ষকঃ তথ্য ও যোগাযোগ প্রযুক্তি (আই</a:t>
            </a:r>
            <a:r>
              <a:rPr lang="en-US" dirty="0" smtClean="0">
                <a:latin typeface="Niagara Solid" pitchFamily="82" charset="0"/>
                <a:cs typeface="NikoshBAN" pitchFamily="2" charset="0"/>
              </a:rPr>
              <a:t>.</a:t>
            </a:r>
            <a:r>
              <a:rPr lang="bn-IN" dirty="0" smtClean="0">
                <a:latin typeface="Niagara Solid" pitchFamily="82" charset="0"/>
                <a:cs typeface="NikoshBAN" pitchFamily="2" charset="0"/>
              </a:rPr>
              <a:t>সি</a:t>
            </a:r>
            <a:r>
              <a:rPr lang="en-US" dirty="0" smtClean="0">
                <a:latin typeface="Niagara Solid" pitchFamily="82" charset="0"/>
                <a:cs typeface="NikoshBAN" pitchFamily="2" charset="0"/>
              </a:rPr>
              <a:t>.</a:t>
            </a:r>
            <a:r>
              <a:rPr lang="bn-IN" dirty="0" smtClean="0">
                <a:latin typeface="Niagara Solid" pitchFamily="82" charset="0"/>
                <a:cs typeface="NikoshBAN" pitchFamily="2" charset="0"/>
              </a:rPr>
              <a:t>টি)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দারুশা ইসলামিয়া দাখিল মাদরাসা ।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দারুশা, কর্ণহার, পবা, রাজশাহী ।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মোবাইলঃ ০১৭৪০৫৪১৯১১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ইমেলঃ </a:t>
            </a:r>
            <a:r>
              <a:rPr lang="en-US" dirty="0" smtClean="0">
                <a:latin typeface="Niagara Solid" pitchFamily="82" charset="0"/>
                <a:cs typeface="NikoshBAN" pitchFamily="2" charset="0"/>
                <a:hlinkClick r:id="rId2"/>
              </a:rPr>
              <a:t>abmahmud429@gmail.com</a:t>
            </a:r>
            <a:r>
              <a:rPr lang="en-US" dirty="0" smtClean="0">
                <a:latin typeface="Niagara Solid" pitchFamily="82" charset="0"/>
                <a:cs typeface="NikoshBAN" pitchFamily="2" charset="0"/>
              </a:rPr>
              <a:t> </a:t>
            </a:r>
            <a:endParaRPr lang="en-US" dirty="0">
              <a:latin typeface="Niagara Solid" pitchFamily="82" charset="0"/>
              <a:cs typeface="NikoshBAN" pitchFamily="2" charset="0"/>
            </a:endParaRPr>
          </a:p>
        </p:txBody>
      </p:sp>
      <p:pic>
        <p:nvPicPr>
          <p:cNvPr id="3" name="Picture 2" descr="abdull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66800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038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agara Solid" pitchFamily="8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শ্রেণীঃ দশম 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পাঠঃ তথ্য ও যোগাযোগ প্রযুক্তিতে কম্পিউটার এর প্রজন্ম।   </a:t>
            </a:r>
            <a:endParaRPr lang="en-US" dirty="0" smtClean="0">
              <a:latin typeface="Niagara Solid" pitchFamily="82" charset="0"/>
              <a:cs typeface="NikoshBAN" pitchFamily="2" charset="0"/>
            </a:endParaRPr>
          </a:p>
          <a:p>
            <a:endParaRPr lang="bn-IN" dirty="0" smtClean="0">
              <a:latin typeface="Niagara Solid" pitchFamily="82" charset="0"/>
              <a:cs typeface="NikoshBAN" pitchFamily="2" charset="0"/>
            </a:endParaRP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সময়ঃ ৫০ মিনিট </a:t>
            </a:r>
          </a:p>
          <a:p>
            <a:r>
              <a:rPr lang="bn-IN" dirty="0" smtClean="0">
                <a:latin typeface="Niagara Solid" pitchFamily="82" charset="0"/>
                <a:cs typeface="NikoshBAN" pitchFamily="2" charset="0"/>
              </a:rPr>
              <a:t>তারিখঃ ২৮/১০/১৯</a:t>
            </a:r>
            <a:endParaRPr lang="en-US" dirty="0">
              <a:latin typeface="Niagara Solid" pitchFamily="82" charset="0"/>
              <a:cs typeface="NikoshBAN" pitchFamily="2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0" y="609600"/>
            <a:ext cx="762000" cy="1066800"/>
          </a:xfrm>
          <a:prstGeom prst="curvedRightArrow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5631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agara Solid" pitchFamily="82" charset="0"/>
                <a:cs typeface="NikoshBAN" pitchFamily="2" charset="0"/>
              </a:rPr>
              <a:t>চল সবাই মিলে একটা ভিডিও দেখি</a:t>
            </a:r>
            <a:endParaRPr lang="en-US" sz="4000" b="1" dirty="0">
              <a:latin typeface="Niagara Solid" pitchFamily="8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agara Solid" pitchFamily="82" charset="0"/>
                <a:cs typeface="NikoshBAN" pitchFamily="2" charset="0"/>
              </a:rPr>
              <a:t>পাঠ শিরোনামঃ-</a:t>
            </a:r>
          </a:p>
          <a:p>
            <a:r>
              <a:rPr lang="bn-IN" sz="4400" dirty="0" smtClean="0">
                <a:latin typeface="Niagara Solid" pitchFamily="82" charset="0"/>
                <a:cs typeface="NikoshBAN" pitchFamily="2" charset="0"/>
              </a:rPr>
              <a:t>তথ্য ও যোগাযোগ প্রযুক্তিতে কম্পিউটার এর প্রজন্ম ।   </a:t>
            </a:r>
            <a:endParaRPr lang="en-US" sz="4400" dirty="0">
              <a:latin typeface="Niagara Solid" pitchFamily="8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31598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শিখনফলঃ-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এর যুগ কি তা বলতে পারবে ।</a:t>
            </a:r>
          </a:p>
          <a:p>
            <a:pPr marL="400050" indent="-400050">
              <a:buFont typeface="+mj-lt"/>
              <a:buAutoNum type="romanU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এর যুগ কী এবং কিভাবে আসলো তা লিখতে পারবে ।</a:t>
            </a:r>
          </a:p>
          <a:p>
            <a:pPr marL="400050" indent="-400050">
              <a:buFont typeface="+mj-lt"/>
              <a:buAutoNum type="romanU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যুগগুলোর পার্থক্য করতে পারবে এবং ব্যাখ্যা করতে পারবে ।</a:t>
            </a:r>
          </a:p>
          <a:p>
            <a:pPr marL="400050" indent="-400050">
              <a:buFont typeface="+mj-lt"/>
              <a:buAutoNum type="romanU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যুগগুলো নিয়ে আলোচনা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09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চল একটা ছবি দেখিঃ-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কাজঃ- 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এর যুগগুলোকে আলাদা কর এবং নাম লিখ 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 ৫ মিনিট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371600" y="609600"/>
            <a:ext cx="1447800" cy="2057400"/>
          </a:xfrm>
          <a:prstGeom prst="downArrow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5097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দলীয় কাজঃ-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উদাহরণ সহ কম্পিউটার যুগগুলোর পার্থক্য লিখ ?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সময় ১০ মিনিট ।</a:t>
            </a:r>
          </a:p>
        </p:txBody>
      </p:sp>
      <p:sp>
        <p:nvSpPr>
          <p:cNvPr id="3" name="Bent-Up Arrow 2"/>
          <p:cNvSpPr/>
          <p:nvPr/>
        </p:nvSpPr>
        <p:spPr>
          <a:xfrm rot="10800000">
            <a:off x="685800" y="304800"/>
            <a:ext cx="1676400" cy="1066800"/>
          </a:xfrm>
          <a:prstGeom prst="bent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490230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মূল্যায়নঃ-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কম্পিউটার প্রজন্ম কত প্রকার এবং কি কি ?</a:t>
            </a:r>
          </a:p>
          <a:p>
            <a:r>
              <a:rPr lang="bn-IN" sz="4800" b="1" dirty="0" smtClean="0"/>
              <a:t> 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343400"/>
            <a:ext cx="2433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উত্তরঃ- কম্পিউটার প্রজন্ম ৫ টি ।</a:t>
            </a:r>
          </a:p>
          <a:p>
            <a:pPr marL="400050" indent="-400050">
              <a:buFont typeface="+mj-lt"/>
              <a:buAutoNum type="romanU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১ম প্রজন্ম</a:t>
            </a:r>
          </a:p>
          <a:p>
            <a:pPr marL="400050" indent="-400050">
              <a:buFont typeface="+mj-lt"/>
              <a:buAutoNum type="romanU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২য় প্রজন্ম</a:t>
            </a:r>
          </a:p>
          <a:p>
            <a:pPr marL="400050" indent="-400050">
              <a:buFont typeface="+mj-lt"/>
              <a:buAutoNum type="romanU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৩য় প্রজন্ম </a:t>
            </a:r>
          </a:p>
          <a:p>
            <a:pPr marL="400050" indent="-400050">
              <a:buFont typeface="+mj-lt"/>
              <a:buAutoNum type="romanU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৪র্থ প্রজন্ম</a:t>
            </a:r>
          </a:p>
          <a:p>
            <a:pPr marL="400050" indent="-400050">
              <a:buFont typeface="+mj-lt"/>
              <a:buAutoNum type="romanU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৫ম প্রজন্ম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685800" y="2895600"/>
            <a:ext cx="1447800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181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lab</cp:lastModifiedBy>
  <cp:revision>46</cp:revision>
  <dcterms:created xsi:type="dcterms:W3CDTF">2006-08-16T00:00:00Z</dcterms:created>
  <dcterms:modified xsi:type="dcterms:W3CDTF">2019-11-03T04:19:10Z</dcterms:modified>
</cp:coreProperties>
</file>