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3" r:id="rId9"/>
    <p:sldId id="263" r:id="rId10"/>
    <p:sldId id="269" r:id="rId11"/>
    <p:sldId id="270" r:id="rId12"/>
    <p:sldId id="267" r:id="rId13"/>
    <p:sldId id="262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400800" cy="152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6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Ros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3810000" cy="445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376058" y="2057400"/>
            <a:ext cx="3962400" cy="3962400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3995058" y="1676400"/>
            <a:ext cx="4724400" cy="472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234544" y="370114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8186058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567058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842658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281058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567058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842658" y="3581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366658" y="3200400"/>
            <a:ext cx="1905000" cy="1828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976258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28658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23858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581400" y="1295400"/>
            <a:ext cx="5486400" cy="5486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033658" y="1828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204858" y="3962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204858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433458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433458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204858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976258" y="4114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976258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47658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357258" y="3581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433458" y="4267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052458" y="4343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823858" y="3657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052458" y="3505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585858" y="3581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662058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662058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281058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747658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823858" y="4419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585858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519058" y="4038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204858" y="3352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823858" y="3429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1000" y="1676400"/>
            <a:ext cx="1676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পারমানবিক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=?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219670"/>
            <a:ext cx="7848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পাচ্ছো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9670"/>
            <a:ext cx="7848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191000" y="2057400"/>
            <a:ext cx="3962400" cy="3962400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810000" y="1676400"/>
            <a:ext cx="4724400" cy="472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049486" y="370114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001000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3820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57600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096000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382000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657600" y="3581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181600" y="3200400"/>
            <a:ext cx="1905000" cy="1828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91200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943600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638800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396342" y="1295400"/>
            <a:ext cx="5486400" cy="5486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2004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19800" y="3962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019800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248400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248400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019800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791200" y="4114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91200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562600" y="3886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172200" y="3581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248400" y="4267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867400" y="4343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638800" y="3657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867400" y="3505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400800" y="3581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477000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477000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096000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562600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638800" y="4419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400800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334000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334000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8800" y="3429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096000" y="1066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5791200" y="1066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87630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8763000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6019800" y="6553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715000" y="6553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6096000" y="3352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334000" y="4343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5410200" y="3505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5867400" y="4648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629400" y="3657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6705600" y="4038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6172200" y="4724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6705600" y="4343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5867400" y="3276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6324600" y="3276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5410200" y="4572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553200" y="3429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81000" y="1676400"/>
            <a:ext cx="16764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পারমানবিক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…।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267200" y="2057400"/>
            <a:ext cx="3962400" cy="3962400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3886200" y="1676400"/>
            <a:ext cx="4724400" cy="472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25686" y="370114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8077200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4582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733800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172200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458200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733800" y="3581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257800" y="3200400"/>
            <a:ext cx="1905000" cy="1828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867400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019800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715000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472542" y="1295400"/>
            <a:ext cx="5486400" cy="5486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2766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096000" y="3962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96000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324600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324600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096000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867400" y="4114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67400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638800" y="3886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248400" y="3581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324600" y="4267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943600" y="4343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15000" y="3657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943600" y="3505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477000" y="3581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553200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553200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172200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638800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715000" y="4419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477000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410200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410200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715000" y="3429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172200" y="1066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5867400" y="1066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8839200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8839200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6096000" y="6553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791200" y="6553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6172200" y="3352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5410200" y="4343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5486400" y="3505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5943600" y="4648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6705600" y="3657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6781800" y="4038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6248400" y="4724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6781800" y="4343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5943600" y="3276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400800" y="3276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5486400" y="4572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6629400" y="3429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52400" y="11430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2400" y="18288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প্রোটনের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159603"/>
            <a:ext cx="8305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মুল্যায়ন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" y="2514600"/>
            <a:ext cx="2438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 …।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657600"/>
            <a:ext cx="243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পরমানুর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নিউক্লিয়াসে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 ও … 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00" y="5257800"/>
            <a:ext cx="243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পরমানুটিতে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পারমানবিক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 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5114770" y="2821606"/>
            <a:ext cx="3646025" cy="3646025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897056" y="2590800"/>
            <a:ext cx="4114800" cy="4114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060342" y="4635796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630856" y="4495800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410170" y="4477750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935656" y="4343400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764912" y="4820856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050912" y="2458656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8935656" y="4648200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764912" y="4516056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562570" y="4193207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866945" y="4147357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770623" y="4479535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562570" y="4726607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7107518" y="4322523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869682" y="4821806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973837" y="3657600"/>
            <a:ext cx="2063750" cy="1981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802056" y="2447772"/>
            <a:ext cx="208344" cy="2083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276761"/>
            <a:ext cx="7924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7106856" y="4648200"/>
            <a:ext cx="364603" cy="3646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400" y="3200400"/>
            <a:ext cx="3733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পরমানুটিতে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প্রোটন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7183056" y="39624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411656" y="44958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106856" y="49530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649656" y="50292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268656" y="47244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268656" y="41910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725856" y="38862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411656" y="4191000"/>
            <a:ext cx="364603" cy="36460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2400" y="4876800"/>
            <a:ext cx="243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পরমানুটিতে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পারমানবিক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নির্নয়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2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934200" cy="22159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13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গ্রামের দৃশ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6934200" cy="400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এনায়েতুর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রহমান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মংলপুর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সিনিয়র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আলিম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মাদরাসা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নাম্বারঃ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০১৭১৭৮১৭৬৬০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৮ম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শাখাঃ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ক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৪০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তারিখঃ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৩১/১০/২০১৯ইং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2438400" y="1447800"/>
            <a:ext cx="4495800" cy="4267200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038600" y="3038476"/>
            <a:ext cx="6096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495800" y="2895600"/>
            <a:ext cx="609600" cy="609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343400" y="35814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724400" y="32766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858000" y="35052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286000" y="35052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381000"/>
            <a:ext cx="7848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পাচ্ছো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03386"/>
            <a:ext cx="6095998" cy="565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পরমানুর</a:t>
            </a:r>
            <a:r>
              <a:rPr lang="en-US" sz="8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8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r>
              <a:rPr lang="en-US" sz="88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8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পরমানু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পরমানুর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। 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পারমানবিক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1295400" y="76200"/>
            <a:ext cx="5791200" cy="5496732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200400" y="2109358"/>
            <a:ext cx="893616" cy="10053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941616" y="1905000"/>
            <a:ext cx="990600" cy="990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484416" y="2971800"/>
            <a:ext cx="9144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170216" y="2667000"/>
            <a:ext cx="914400" cy="914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971144" y="26670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86904" y="25908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038475" y="1752600"/>
            <a:ext cx="2219325" cy="22193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1219200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নিউক্লিয়াস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172458">
            <a:off x="6804904" y="1359502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কক্ষপথ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6019800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চিত্রঃ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হিলিয়াম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পরমানুতে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ইলেক্ট্রন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প্রোটন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নিউট্রন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dium (Na)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22216"/>
            <a:ext cx="5486400" cy="581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4376058" y="2057400"/>
            <a:ext cx="3962400" cy="3962400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995058" y="1676400"/>
            <a:ext cx="4724400" cy="472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234544" y="370114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186058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8567058" y="3733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842658" y="38862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81058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8567058" y="40386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842658" y="3581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366658" y="3200400"/>
            <a:ext cx="1905000" cy="1828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976258" y="1447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128658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823858" y="62484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581400" y="1295400"/>
            <a:ext cx="5486400" cy="5486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8033658" y="1828800"/>
            <a:ext cx="304800" cy="3048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204858" y="3962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204858" y="3733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433458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433458" y="4038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204858" y="4191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976258" y="4114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976258" y="38100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747658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357258" y="3581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433458" y="4267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052458" y="43434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200" y="76200"/>
            <a:ext cx="1676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কক্ষপথে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……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" y="3749457"/>
            <a:ext cx="16002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ইলেকট্রনগুলোর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নিউক্লিয়াসে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কক্ষপথে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600" y="3810000"/>
            <a:ext cx="16002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প্রোটন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নিউট্রনের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… 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5823858" y="3657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6052458" y="35052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6585858" y="35814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662058" y="3886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6662058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6281058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5747658" y="4191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5823858" y="4419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6585858" y="4495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5519058" y="40386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204858" y="33528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5823858" y="34290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67000" y="0"/>
            <a:ext cx="4191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u="sng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b="1" u="sng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b="1" u="sng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170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পরিচিতি </vt:lpstr>
      <vt:lpstr>Slide 3</vt:lpstr>
      <vt:lpstr>Slide 4</vt:lpstr>
      <vt:lpstr>পরমানুর গঠন </vt:lpstr>
      <vt:lpstr>শিখনফল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lab-15</dc:creator>
  <cp:lastModifiedBy>lab-15</cp:lastModifiedBy>
  <cp:revision>85</cp:revision>
  <dcterms:created xsi:type="dcterms:W3CDTF">2006-08-16T00:00:00Z</dcterms:created>
  <dcterms:modified xsi:type="dcterms:W3CDTF">2019-11-02T05:10:24Z</dcterms:modified>
</cp:coreProperties>
</file>