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0" r:id="rId2"/>
    <p:sldId id="293" r:id="rId3"/>
    <p:sldId id="333" r:id="rId4"/>
    <p:sldId id="335" r:id="rId5"/>
    <p:sldId id="337" r:id="rId6"/>
    <p:sldId id="315" r:id="rId7"/>
    <p:sldId id="316" r:id="rId8"/>
    <p:sldId id="339" r:id="rId9"/>
    <p:sldId id="336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8" r:id="rId24"/>
    <p:sldId id="30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6209B-AD69-4ECC-9665-7632D3722C27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93956-AC05-48AB-891D-7412B9637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3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3956-AC05-48AB-891D-7412B96378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89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B2C8B-FD8D-4AA6-8F0A-9140962FC0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20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B2C8B-FD8D-4AA6-8F0A-9140962FC0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15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B2C8B-FD8D-4AA6-8F0A-9140962FC0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4A2E-7AF9-4FF8-B9BC-65C25EF7B555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D692-1F78-4830-A623-94FD8F87D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4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4A2E-7AF9-4FF8-B9BC-65C25EF7B555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D692-1F78-4830-A623-94FD8F87D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30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4A2E-7AF9-4FF8-B9BC-65C25EF7B555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D692-1F78-4830-A623-94FD8F87D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9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4A2E-7AF9-4FF8-B9BC-65C25EF7B555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D692-1F78-4830-A623-94FD8F87D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0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4A2E-7AF9-4FF8-B9BC-65C25EF7B555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D692-1F78-4830-A623-94FD8F87D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1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4A2E-7AF9-4FF8-B9BC-65C25EF7B555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D692-1F78-4830-A623-94FD8F87D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8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4A2E-7AF9-4FF8-B9BC-65C25EF7B555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D692-1F78-4830-A623-94FD8F87D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6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4A2E-7AF9-4FF8-B9BC-65C25EF7B555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D692-1F78-4830-A623-94FD8F87D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6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4A2E-7AF9-4FF8-B9BC-65C25EF7B555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D692-1F78-4830-A623-94FD8F87D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4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4A2E-7AF9-4FF8-B9BC-65C25EF7B555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D692-1F78-4830-A623-94FD8F87D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5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4A2E-7AF9-4FF8-B9BC-65C25EF7B555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D692-1F78-4830-A623-94FD8F87D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5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24A2E-7AF9-4FF8-B9BC-65C25EF7B555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AD692-1F78-4830-A623-94FD8F87D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5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22.jpg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2514601"/>
            <a:ext cx="3140563" cy="39766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03147" y="76200"/>
            <a:ext cx="6934911" cy="2970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</a:t>
            </a:r>
            <a:r>
              <a:rPr lang="bn-BD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170" name="Picture 2" descr="C:\Users\doel\Downloads\ff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392"/>
            <a:ext cx="6109498" cy="720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oel\Downloads\ff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16" y="-157697"/>
            <a:ext cx="6215219" cy="733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667001"/>
            <a:ext cx="3140563" cy="39766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55547" y="228600"/>
            <a:ext cx="6934911" cy="2970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</a:t>
            </a:r>
            <a:r>
              <a:rPr lang="bn-BD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" name="Picture 2" descr="C:\Users\doel\Downloads\ff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537" y="-285088"/>
            <a:ext cx="6532825" cy="746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oel\Downloads\ff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16" y="-348347"/>
            <a:ext cx="6325380" cy="746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55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3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3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3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25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25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3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3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3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3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3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3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354" y="1496601"/>
            <a:ext cx="5409061" cy="4317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1"/>
          <p:cNvSpPr txBox="1"/>
          <p:nvPr/>
        </p:nvSpPr>
        <p:spPr>
          <a:xfrm>
            <a:off x="5932227" y="6029402"/>
            <a:ext cx="520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u="sng" dirty="0">
                <a:latin typeface="NikoshBAN" pitchFamily="2" charset="0"/>
                <a:cs typeface="NikoshBAN" pitchFamily="2" charset="0"/>
              </a:rPr>
              <a:t>উপযোগি মাটিঃ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বেলে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দোআঁশ মাটি।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85337" y="6029402"/>
            <a:ext cx="2917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জমি চাষ ও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মই দেওয়া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54842" y="1476204"/>
            <a:ext cx="5577385" cy="4337742"/>
            <a:chOff x="231820" y="3606222"/>
            <a:chExt cx="3129566" cy="24769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816"/>
            <a:stretch/>
          </p:blipFill>
          <p:spPr>
            <a:xfrm>
              <a:off x="1782114" y="3606222"/>
              <a:ext cx="1579272" cy="2476923"/>
            </a:xfrm>
            <a:prstGeom prst="rect">
              <a:avLst/>
            </a:prstGeom>
            <a:ln w="38100" cap="sq">
              <a:solidFill>
                <a:schemeClr val="tx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567"/>
            <a:stretch/>
          </p:blipFill>
          <p:spPr>
            <a:xfrm>
              <a:off x="231820" y="3617869"/>
              <a:ext cx="1584101" cy="246527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4403680" y="552874"/>
            <a:ext cx="335734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তৈরি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326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8" y="1874348"/>
            <a:ext cx="11655188" cy="46356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199948" y="3778610"/>
          <a:ext cx="6096000" cy="2731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39180">
                <a:tc>
                  <a:txBody>
                    <a:bodyPr/>
                    <a:lstStyle/>
                    <a:p>
                      <a:pPr algn="ctr"/>
                      <a:r>
                        <a:rPr lang="bn-BD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সারের</a:t>
                      </a:r>
                      <a:r>
                        <a:rPr lang="bn-BD" sz="3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শতক প্রতি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</a:tr>
              <a:tr h="53918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গোবর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 কেজি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</a:tr>
              <a:tr h="5391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রিয়া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কেজি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</a:tr>
              <a:tr h="53918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টিএসপি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 গ্রাম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</a:tr>
              <a:tr h="574655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এমওপি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 গ্রাম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4" name="TextBox 2"/>
          <p:cNvSpPr txBox="1"/>
          <p:nvPr/>
        </p:nvSpPr>
        <p:spPr>
          <a:xfrm>
            <a:off x="4615996" y="342371"/>
            <a:ext cx="324661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সারের পরিমাণ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5504" y="1351128"/>
            <a:ext cx="571841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 শতকে নিম্নরুপে সার ব্যবহার করতে হবেঃ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5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8182" cy="69740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972498" y="3503936"/>
            <a:ext cx="8245127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# ইউরিয়া ছাড়া সব সার জমি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শেষ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চাষের সময়  প্রয়োগ করতে হয়। তবে গোবর জমি তৈরির প্রথম দিকে প্রয়োগ করাই উত্তম।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 # 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রিয়া সার চারা গজানোর ৮-১০ দিন পর থেকে ১০-১২ দিন পর পর ২-৩ কিস্তিতে উপরি প্রয়োগ করে মাটির সাথে মিশিয়ে দিতে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6200" y="283375"/>
            <a:ext cx="393554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সার প্রয়োগের নিয়মাব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লিঃ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1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4295428" y="4646244"/>
            <a:ext cx="323738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বীজ বপনের দুরত্বঃ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2025620" y="5392603"/>
            <a:ext cx="8162080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৬০-৮০ সেমি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দূরে দূরে সারি করে ও সারিতে ৫০ সেমি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দূরে দূরে রোপন করতে হবে। তবে বর্ষার সময় লতা কেটে রোপন করা যায়।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76555" y="645713"/>
            <a:ext cx="323129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বীজ বপনের সময়ঃ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3289158" y="645712"/>
            <a:ext cx="26249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মার্চ-এপ্রিল মাস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00" y="1347592"/>
            <a:ext cx="7924800" cy="318154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9854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5255" y="5963913"/>
            <a:ext cx="450282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সার প্রয়োগের নিয়মাবলি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7264" y="342871"/>
            <a:ext cx="303880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73868"/>
            <a:ext cx="11887199" cy="47900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06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2494" y="4486574"/>
            <a:ext cx="8245127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# ইউরিয়া ছাড়া সব সার জমি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শেষ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চাষের সময়  প্রয়োগ করতে হয়। তবে গোবর জমি তৈরির প্রথম দিকে প্রয়োগ করাই উত্তম।</a:t>
            </a:r>
          </a:p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 # 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রিয়া সার চারা গজানোর ৮-১০ দিন পর থেকে ১০-১২ দিন পর পর ২-৩ কিস্তিতে উপরি প্রয়োগ করে মাটির সাথে মিশিয়ে দিতে হবে।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5" b="5920"/>
          <a:stretch/>
        </p:blipFill>
        <p:spPr>
          <a:xfrm>
            <a:off x="0" y="1105470"/>
            <a:ext cx="12192000" cy="32208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24400" y="360461"/>
            <a:ext cx="263401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6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710928"/>
            <a:ext cx="5715000" cy="34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52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214"/>
            <a:ext cx="5516507" cy="2126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708" y="1040393"/>
            <a:ext cx="6131292" cy="2126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34625" y="256649"/>
            <a:ext cx="336138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শাকের পরিচর্যা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7851" y="3193559"/>
            <a:ext cx="2678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আগাছা নিধন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0707" y="3233900"/>
            <a:ext cx="2678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সেচ প্রয়োগ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3211" r="46496" b="20875"/>
          <a:stretch/>
        </p:blipFill>
        <p:spPr>
          <a:xfrm>
            <a:off x="0" y="3751698"/>
            <a:ext cx="5516506" cy="2400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389116" y="6165733"/>
            <a:ext cx="3127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নিড়ানি দিয়ে মাটি ঝুরঝুরা করা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91" y="3762202"/>
            <a:ext cx="6060609" cy="2341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091792" y="6131145"/>
            <a:ext cx="2730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ক্ষতিকর পোকামাকড় দমন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54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72" y="1828800"/>
            <a:ext cx="5932227" cy="50291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4"/>
          <a:stretch/>
        </p:blipFill>
        <p:spPr>
          <a:xfrm>
            <a:off x="0" y="1828801"/>
            <a:ext cx="6055057" cy="50291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71917" y="477672"/>
            <a:ext cx="281143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ফসল সংগ্রহ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90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7460" y="353813"/>
            <a:ext cx="242394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3039" y="5829920"/>
            <a:ext cx="556993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পুঁইশাক ক্ষেতের পরিচর্যার ধাপ গুলো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7"/>
          <a:stretch/>
        </p:blipFill>
        <p:spPr>
          <a:xfrm>
            <a:off x="0" y="1306286"/>
            <a:ext cx="12191999" cy="45236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1191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781800"/>
          </a:xfrm>
          <a:noFill/>
          <a:ln>
            <a:noFill/>
          </a:ln>
        </p:spPr>
        <p:txBody>
          <a:bodyPr>
            <a:noAutofit/>
          </a:bodyPr>
          <a:lstStyle/>
          <a:p>
            <a:pPr marL="342900" lvl="6" indent="-342900"/>
            <a:r>
              <a:rPr lang="en-US" sz="8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28599"/>
            <a:ext cx="2514600" cy="3688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657600" y="381000"/>
            <a:ext cx="4051892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3173901"/>
            <a:ext cx="6400800" cy="2743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আবু সুজন খান </a:t>
            </a:r>
          </a:p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অরূনোদয় বালিকা উচ্চ বিদ্যালয়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 ০১৭৫৪৪৪১২০৭</a:t>
            </a:r>
            <a:endParaRPr lang="en-US" sz="48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Elbow Connector 14"/>
          <p:cNvCxnSpPr/>
          <p:nvPr/>
        </p:nvCxnSpPr>
        <p:spPr>
          <a:xfrm>
            <a:off x="3949110" y="1600201"/>
            <a:ext cx="3366090" cy="1561191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000501" y="1143000"/>
            <a:ext cx="0" cy="4446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6828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3887" y="306693"/>
            <a:ext cx="2021927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ধাপসমূহ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5299" y="3896701"/>
            <a:ext cx="4603650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# আগাছা নিধন</a:t>
            </a:r>
          </a:p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# সেচ প্রয়োগ</a:t>
            </a:r>
          </a:p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# মাটি আলগাকরণ</a:t>
            </a:r>
          </a:p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# ক্ষতিকর পোকামাকড় দমন</a:t>
            </a:r>
          </a:p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# ফসল সংগ্রহ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53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753"/>
            <a:ext cx="4752954" cy="25182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996" y="485753"/>
            <a:ext cx="2655666" cy="25182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705" y="485753"/>
            <a:ext cx="4499295" cy="25182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09" y="3674191"/>
            <a:ext cx="4526591" cy="26748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4191"/>
            <a:ext cx="4739306" cy="26748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3"/>
          <a:stretch/>
        </p:blipFill>
        <p:spPr>
          <a:xfrm>
            <a:off x="4867700" y="3674191"/>
            <a:ext cx="2655666" cy="26748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1860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4640" y="370159"/>
            <a:ext cx="1809093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529" y="6039604"/>
            <a:ext cx="756744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 পুঁইশাক চাষের পরিচর্যা কীভাবে করবে?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959" y="1329095"/>
            <a:ext cx="2563155" cy="2271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438528" y="3648177"/>
            <a:ext cx="507222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পুঁইশাক দেহের কিসের চাহিদা পূরণ করে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529" y="4259761"/>
            <a:ext cx="7791401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 কৃষি গবেষণা ইনিস্টিটিউট কর্তৃক উদ্ভাবিত পুঁইশাকের জাতের নাম বল।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8529" y="5341806"/>
            <a:ext cx="716734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পুঁইশাক চাষ করতে কোন সার কী পরিমান দেওয়া প্রয়োজন?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83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90" y="1066800"/>
            <a:ext cx="4050509" cy="35052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9" name="Rectangle 8"/>
          <p:cNvSpPr/>
          <p:nvPr/>
        </p:nvSpPr>
        <p:spPr>
          <a:xfrm>
            <a:off x="3106539" y="-152400"/>
            <a:ext cx="48301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</a:t>
            </a:r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কাজ</a:t>
            </a:r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2" descr="E:\Teahear Bataon Upload\computer-generatio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73261" y="4343400"/>
            <a:ext cx="2487168" cy="138963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4912" y="5609351"/>
            <a:ext cx="10846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পাশে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পুঁইশাক চাষ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তুমি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কীভাবে যত্ন নিবে তার একটি তালিকা তৈরি করে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60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\Downloads\imageshhj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28"/>
            <a:ext cx="12192000" cy="684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el\Downloads\digital-bangladesh-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28"/>
            <a:ext cx="12192000" cy="177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el\Downloads\index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92" y="4800600"/>
            <a:ext cx="9097537" cy="20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828800" y="533400"/>
            <a:ext cx="8534400" cy="563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G:\Education\My Documents\content picture\ICT pic\a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143000"/>
            <a:ext cx="1389680" cy="1511674"/>
          </a:xfrm>
          <a:prstGeom prst="smileyFac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3" name="Rectangle 2"/>
          <p:cNvSpPr/>
          <p:nvPr/>
        </p:nvSpPr>
        <p:spPr>
          <a:xfrm>
            <a:off x="3581401" y="2133601"/>
            <a:ext cx="418576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38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23" name="Picture 7" descr="C:\Users\doel\Downloads\doors 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16" y="0"/>
            <a:ext cx="61105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:\Users\doel\Downloads\doors 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55" y="-22412"/>
            <a:ext cx="6217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20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39011 -0.19907 C 0.64774 -0.19907 0.85747 -0.01504 0.85747 0.21204 C 0.85747 0.43866 0.64774 0.62315 0.39011 0.62315 C 0.13281 0.62315 -0.07587 0.43866 -0.07587 0.21204 C -0.07587 -0.01504 0.13281 -0.19907 0.39011 -0.19907 Z " pathEditMode="relative" rAng="0" ptsTypes="fffff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25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25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4589" y="112295"/>
            <a:ext cx="11646565" cy="6577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16" y="1833387"/>
            <a:ext cx="3304667" cy="4410426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4451679" y="300942"/>
            <a:ext cx="3384884" cy="1015663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35574" y="1897555"/>
            <a:ext cx="4219079" cy="422709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নবম/দশম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কৃষিশিক্ষা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মোট শিক্ষার্থীঃ ৬৩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92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5081" y="126611"/>
            <a:ext cx="11788728" cy="656257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9318" y="2940742"/>
            <a:ext cx="495207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99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1581" y="431163"/>
            <a:ext cx="92127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ভিডিও চিত্রটি লক্ষ্য কর এবং চিন্তা করে বল আজকের পাঠ কি হতে পারে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99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800"/>
                                      </p:to>
                                    </p:animClr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8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400927" y="917293"/>
            <a:ext cx="5321042" cy="1952511"/>
          </a:xfrm>
          <a:prstGeom prst="downArrowCallou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433712" y="2682417"/>
            <a:ext cx="7788462" cy="2502569"/>
          </a:xfrm>
          <a:prstGeom prst="flowChartTerminator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96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9600" b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পুঁইশাক</a:t>
            </a:r>
            <a:r>
              <a:rPr lang="en-US" sz="96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21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5815" y="862846"/>
            <a:ext cx="257942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2867" y="2356274"/>
            <a:ext cx="381919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2867" y="3434913"/>
            <a:ext cx="7465325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পুঁইশাকের জাত চিহ্নিত করতে 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পুঁইশাকের চাষ পদ্ধতি ব্যাখ্যা করতে 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পুঁইশাকের পরিচর্যা বিশ্লেষণ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8" y="338400"/>
            <a:ext cx="4524666" cy="2404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09" y="352049"/>
            <a:ext cx="4872251" cy="23911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502436" y="2884258"/>
            <a:ext cx="1646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সবুজ পুঁইশাক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8675" y="2884258"/>
            <a:ext cx="1545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লাল পুঁইশাক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8" y="3548536"/>
            <a:ext cx="4524666" cy="24251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09" y="3529042"/>
            <a:ext cx="4872251" cy="24251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329028" y="6062811"/>
            <a:ext cx="1385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বারি-১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7033" y="6062811"/>
            <a:ext cx="13974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বারি-২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64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015" y="0"/>
            <a:ext cx="11980985" cy="68480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11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1143000" indent="-1143000" algn="ctr">
              <a:buFont typeface="Wingdings" pitchFamily="2" charset="2"/>
              <a:buChar char="v"/>
            </a:pP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0" indent="-1143000" algn="ctr">
              <a:buFont typeface="Wingdings" pitchFamily="2" charset="2"/>
              <a:buChar char="v"/>
            </a:pP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0" indent="-1143000" algn="ctr">
              <a:buFont typeface="Wingdings" pitchFamily="2" charset="2"/>
              <a:buChar char="v"/>
            </a:pP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পুঁইশাকের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8686800" y="0"/>
            <a:ext cx="1447800" cy="1447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905000" y="0"/>
            <a:ext cx="1828800" cy="1447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07326" y="5924843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– ০২ মিনিট ।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41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5278" y="1091821"/>
            <a:ext cx="880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পুঁইশাকের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গুনাগুণ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418</Words>
  <Application>Microsoft Office PowerPoint</Application>
  <PresentationFormat>Widescreen</PresentationFormat>
  <Paragraphs>91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Sujon</dc:creator>
  <cp:lastModifiedBy>USER</cp:lastModifiedBy>
  <cp:revision>74</cp:revision>
  <dcterms:created xsi:type="dcterms:W3CDTF">2016-05-09T16:20:42Z</dcterms:created>
  <dcterms:modified xsi:type="dcterms:W3CDTF">2019-11-03T06:46:26Z</dcterms:modified>
</cp:coreProperties>
</file>