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4.jpg" ContentType="image/gif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2"/>
  </p:notesMasterIdLst>
  <p:sldIdLst>
    <p:sldId id="266" r:id="rId5"/>
    <p:sldId id="267" r:id="rId6"/>
    <p:sldId id="268" r:id="rId7"/>
    <p:sldId id="271" r:id="rId8"/>
    <p:sldId id="269" r:id="rId9"/>
    <p:sldId id="270" r:id="rId10"/>
    <p:sldId id="272" r:id="rId11"/>
    <p:sldId id="273" r:id="rId12"/>
    <p:sldId id="274" r:id="rId13"/>
    <p:sldId id="275" r:id="rId14"/>
    <p:sldId id="277" r:id="rId15"/>
    <p:sldId id="278" r:id="rId16"/>
    <p:sldId id="280" r:id="rId17"/>
    <p:sldId id="279" r:id="rId18"/>
    <p:sldId id="282" r:id="rId19"/>
    <p:sldId id="276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B55E3E-17B5-47AE-A703-D1857D3FCF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608" y="290782"/>
            <a:ext cx="11372046" cy="4667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EA9D7FC-4787-46BB-9BEF-A3D52CD4C1E4}"/>
              </a:ext>
            </a:extLst>
          </p:cNvPr>
          <p:cNvSpPr/>
          <p:nvPr/>
        </p:nvSpPr>
        <p:spPr>
          <a:xfrm>
            <a:off x="399246" y="5061396"/>
            <a:ext cx="11513712" cy="1687133"/>
          </a:xfrm>
          <a:prstGeom prst="rightArrow">
            <a:avLst/>
          </a:prstGeom>
          <a:ln w="57150">
            <a:solidFill>
              <a:schemeClr val="accent2">
                <a:lumMod val="60000"/>
                <a:lumOff val="40000"/>
                <a:alpha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WELL COME</a:t>
            </a: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F80DACF-6E67-4F87-9EE5-14F186F55429}"/>
              </a:ext>
            </a:extLst>
          </p:cNvPr>
          <p:cNvSpPr/>
          <p:nvPr/>
        </p:nvSpPr>
        <p:spPr>
          <a:xfrm>
            <a:off x="4095479" y="1738647"/>
            <a:ext cx="4584881" cy="11590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িও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35F76-94A7-4DE9-8792-BBD44932E42B}"/>
              </a:ext>
            </a:extLst>
          </p:cNvPr>
          <p:cNvSpPr/>
          <p:nvPr/>
        </p:nvSpPr>
        <p:spPr>
          <a:xfrm>
            <a:off x="3773510" y="4134118"/>
            <a:ext cx="5254581" cy="11462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F19D214-3310-4CB6-987F-6BED8D9765B4}"/>
              </a:ext>
            </a:extLst>
          </p:cNvPr>
          <p:cNvSpPr/>
          <p:nvPr/>
        </p:nvSpPr>
        <p:spPr>
          <a:xfrm>
            <a:off x="2833353" y="5235262"/>
            <a:ext cx="7199290" cy="1622738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নেওয়াকে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A34252-7974-4C0D-B5F7-086622F32F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" y="158571"/>
            <a:ext cx="1295668" cy="1438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763436-50FE-4581-ADA3-97E873E7D5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1132" y="167424"/>
            <a:ext cx="1249250" cy="14424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62E93A-8CEB-4548-B52C-665CC77D1261}"/>
              </a:ext>
            </a:extLst>
          </p:cNvPr>
          <p:cNvSpPr/>
          <p:nvPr/>
        </p:nvSpPr>
        <p:spPr>
          <a:xfrm>
            <a:off x="1481070" y="437882"/>
            <a:ext cx="9195515" cy="721217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  <a:alpha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অ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পা্ও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77E82500-DD91-4E5C-9CBA-0DE271F505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872058"/>
              </p:ext>
            </p:extLst>
          </p:nvPr>
        </p:nvGraphicFramePr>
        <p:xfrm>
          <a:off x="5628068" y="3116688"/>
          <a:ext cx="1378039" cy="96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ckager Shell Object" showAsIcon="1" r:id="rId5" imgW="453240" imgH="488520" progId="Package">
                  <p:embed/>
                </p:oleObj>
              </mc:Choice>
              <mc:Fallback>
                <p:oleObj name="Packager Shell Object" showAsIcon="1" r:id="rId5" imgW="4532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8068" y="3116688"/>
                        <a:ext cx="1378039" cy="96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C86E16A-427C-408D-8DBD-E0C855C9F52A}"/>
              </a:ext>
            </a:extLst>
          </p:cNvPr>
          <p:cNvSpPr/>
          <p:nvPr/>
        </p:nvSpPr>
        <p:spPr>
          <a:xfrm>
            <a:off x="270456" y="4687910"/>
            <a:ext cx="8293995" cy="1828800"/>
          </a:xfrm>
          <a:prstGeom prst="flowChartAlternateProcess">
            <a:avLst/>
          </a:prstGeom>
          <a:solidFill>
            <a:srgbClr val="0C72EE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C6390-3F7D-4F7E-8B82-85669B0E14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423" y="2434107"/>
            <a:ext cx="2756214" cy="2021983"/>
          </a:xfrm>
          <a:prstGeom prst="rect">
            <a:avLst/>
          </a:prstGeom>
        </p:spPr>
      </p:pic>
      <p:pic>
        <p:nvPicPr>
          <p:cNvPr id="8" name="Picture 7" descr="http://s3.amazonaws.com/somewherein/assets/images/thumbs/kauser_pranjal_1325800441_2-787_535446105_EPI_eight_Diseases1.jpg">
            <a:extLst>
              <a:ext uri="{FF2B5EF4-FFF2-40B4-BE49-F238E27FC236}">
                <a16:creationId xmlns:a16="http://schemas.microsoft.com/office/drawing/2014/main" id="{54A4CFE8-6128-44F7-B7E1-1D69C263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31" y="188914"/>
            <a:ext cx="2493090" cy="18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sharshongbad.com/images/gallery/detailsPic/b16260.jpg">
            <a:extLst>
              <a:ext uri="{FF2B5EF4-FFF2-40B4-BE49-F238E27FC236}">
                <a16:creationId xmlns:a16="http://schemas.microsoft.com/office/drawing/2014/main" id="{2E4CB2A0-A6C0-4720-989C-BB7CC0D2C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7335" y="4535851"/>
            <a:ext cx="2601533" cy="189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63C417-D4EA-4742-ACD1-5718B7C2AA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231" y="1017433"/>
            <a:ext cx="2442989" cy="19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097D947D-6B03-44CE-BE84-D25C5DA545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375422"/>
              </p:ext>
            </p:extLst>
          </p:nvPr>
        </p:nvGraphicFramePr>
        <p:xfrm>
          <a:off x="3657601" y="2047740"/>
          <a:ext cx="4752304" cy="877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ackager Shell Object" showAsIcon="1" r:id="rId3" imgW="3735000" imgH="488520" progId="Package">
                  <p:embed/>
                </p:oleObj>
              </mc:Choice>
              <mc:Fallback>
                <p:oleObj name="Packager Shell Object" showAsIcon="1" r:id="rId3" imgW="37350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1" y="2047740"/>
                        <a:ext cx="4752304" cy="877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CC1F96-04A1-49BA-9229-EA235CB23C20}"/>
              </a:ext>
            </a:extLst>
          </p:cNvPr>
          <p:cNvSpPr txBox="1"/>
          <p:nvPr/>
        </p:nvSpPr>
        <p:spPr>
          <a:xfrm>
            <a:off x="3451537" y="489397"/>
            <a:ext cx="547352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59755FD-8116-4C86-9C42-576BFA02418C}"/>
              </a:ext>
            </a:extLst>
          </p:cNvPr>
          <p:cNvSpPr/>
          <p:nvPr/>
        </p:nvSpPr>
        <p:spPr>
          <a:xfrm>
            <a:off x="566671" y="3812146"/>
            <a:ext cx="10972800" cy="243410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রহস্যভেদ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759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B115C-6C51-4CC3-BA9F-0444C40F1CE1}"/>
              </a:ext>
            </a:extLst>
          </p:cNvPr>
          <p:cNvSpPr txBox="1"/>
          <p:nvPr/>
        </p:nvSpPr>
        <p:spPr>
          <a:xfrm>
            <a:off x="4739425" y="1356932"/>
            <a:ext cx="251138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958F7-AE64-4EBC-BBC5-5D67D69C40EA}"/>
              </a:ext>
            </a:extLst>
          </p:cNvPr>
          <p:cNvSpPr txBox="1"/>
          <p:nvPr/>
        </p:nvSpPr>
        <p:spPr>
          <a:xfrm>
            <a:off x="850006" y="2640169"/>
            <a:ext cx="10947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নানাধরনের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8021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9B1134-3664-42E9-8C22-A436F81A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840" y="2270864"/>
            <a:ext cx="2839792" cy="7427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EF87E-619E-455D-905D-DAE55B55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588" y="1274960"/>
            <a:ext cx="3755466" cy="3429000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A979D4EA-CDF7-406D-8130-F62CE2C76821}"/>
              </a:ext>
            </a:extLst>
          </p:cNvPr>
          <p:cNvSpPr/>
          <p:nvPr/>
        </p:nvSpPr>
        <p:spPr>
          <a:xfrm>
            <a:off x="1056068" y="5125792"/>
            <a:ext cx="9491729" cy="1120462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ডাটাবেস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31950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171753F2-675F-431E-9A24-D58F70162C19}"/>
              </a:ext>
            </a:extLst>
          </p:cNvPr>
          <p:cNvSpPr/>
          <p:nvPr/>
        </p:nvSpPr>
        <p:spPr>
          <a:xfrm>
            <a:off x="412124" y="257577"/>
            <a:ext cx="2987899" cy="1262130"/>
          </a:xfrm>
          <a:prstGeom prst="snip2Diag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F275B-7194-4CA0-BAC7-7BF08C2C9853}"/>
              </a:ext>
            </a:extLst>
          </p:cNvPr>
          <p:cNvSpPr txBox="1"/>
          <p:nvPr/>
        </p:nvSpPr>
        <p:spPr>
          <a:xfrm>
            <a:off x="528034" y="2112135"/>
            <a:ext cx="886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DDBA4-8350-4955-80A2-178074A4972F}"/>
              </a:ext>
            </a:extLst>
          </p:cNvPr>
          <p:cNvSpPr txBox="1"/>
          <p:nvPr/>
        </p:nvSpPr>
        <p:spPr>
          <a:xfrm>
            <a:off x="450761" y="3232596"/>
            <a:ext cx="1038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াতি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46AF8-FED9-48A5-A193-4D1D322A5D67}"/>
              </a:ext>
            </a:extLst>
          </p:cNvPr>
          <p:cNvSpPr txBox="1"/>
          <p:nvPr/>
        </p:nvSpPr>
        <p:spPr>
          <a:xfrm>
            <a:off x="437882" y="4623516"/>
            <a:ext cx="1133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এনেছে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8685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1029FD-E84C-41D9-8081-D35EBBDA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048" y="120092"/>
            <a:ext cx="2260242" cy="6783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9360B-7E91-4618-AC78-7FDAFD6EB4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014" y="850006"/>
            <a:ext cx="4762500" cy="37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9268F3-A4B4-4533-927B-89BA7ACD9274}"/>
              </a:ext>
            </a:extLst>
          </p:cNvPr>
          <p:cNvSpPr/>
          <p:nvPr/>
        </p:nvSpPr>
        <p:spPr>
          <a:xfrm>
            <a:off x="257576" y="4906851"/>
            <a:ext cx="11934423" cy="18545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র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ও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 র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7975B6-E417-448F-B4C6-2571BD30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507" y="120203"/>
            <a:ext cx="4075090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BAD63-5B81-4BE2-A3C1-7F8E5BAB2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0" y="1352281"/>
            <a:ext cx="7070502" cy="5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B48090-9C8B-4389-8AA4-B53B9A166176}"/>
              </a:ext>
            </a:extLst>
          </p:cNvPr>
          <p:cNvSpPr/>
          <p:nvPr/>
        </p:nvSpPr>
        <p:spPr>
          <a:xfrm>
            <a:off x="489397" y="206062"/>
            <a:ext cx="11475076" cy="1841679"/>
          </a:xfrm>
          <a:prstGeom prst="rect">
            <a:avLst/>
          </a:prstGeom>
          <a:ln w="57150">
            <a:solidFill>
              <a:schemeClr val="accent1">
                <a:lumMod val="75000"/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Black" panose="020B0A04020102020204" pitchFamily="34" charset="0"/>
              </a:rPr>
              <a:t>INTRODUCTION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8C97FB-1D3F-4D37-A9BE-B55DDFD4802C}"/>
              </a:ext>
            </a:extLst>
          </p:cNvPr>
          <p:cNvSpPr/>
          <p:nvPr/>
        </p:nvSpPr>
        <p:spPr>
          <a:xfrm>
            <a:off x="476516" y="2511380"/>
            <a:ext cx="6928836" cy="4043967"/>
          </a:xfrm>
          <a:prstGeom prst="rect">
            <a:avLst/>
          </a:prstGeom>
          <a:ln w="57150">
            <a:solidFill>
              <a:srgbClr val="00B05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MD. OMAR FARUQ</a:t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ASST.TEACHER ( ICT)</a:t>
            </a:r>
          </a:p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DARUL FALAH ALIM MADRASHA </a:t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CHIRIR BANDAR.  DINSJPUR </a:t>
            </a:r>
          </a:p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01718910944</a:t>
            </a:r>
          </a:p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E-mail- omarict30@gmail.com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C5A04-9438-4635-97E2-3379B684709C}"/>
              </a:ext>
            </a:extLst>
          </p:cNvPr>
          <p:cNvSpPr/>
          <p:nvPr/>
        </p:nvSpPr>
        <p:spPr>
          <a:xfrm>
            <a:off x="7650051" y="2511381"/>
            <a:ext cx="4340179" cy="3992450"/>
          </a:xfrm>
          <a:prstGeom prst="rect">
            <a:avLst/>
          </a:prstGeom>
          <a:ln w="57150">
            <a:solidFill>
              <a:srgbClr val="00B05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SUBJECT- ICT</a:t>
            </a:r>
          </a:p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CLASS- EIGHT</a:t>
            </a:r>
          </a:p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CHAPTER- 01</a:t>
            </a:r>
          </a:p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DATE- 01-11-19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5FECE-61B5-409E-AA0C-66F5008125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428" y="2820473"/>
            <a:ext cx="2021983" cy="3090930"/>
          </a:xfrm>
          <a:prstGeom prst="rect">
            <a:avLst/>
          </a:prstGeom>
          <a:ln w="57150">
            <a:solidFill>
              <a:schemeClr val="accent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6B75F0-1F88-421B-9A95-5C8CE7155E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639" y="2884868"/>
            <a:ext cx="2215167" cy="3078050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840616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C22753-F8F6-4B6F-807A-5CA969AB5E6A}"/>
              </a:ext>
            </a:extLst>
          </p:cNvPr>
          <p:cNvSpPr/>
          <p:nvPr/>
        </p:nvSpPr>
        <p:spPr>
          <a:xfrm>
            <a:off x="3090930" y="1056067"/>
            <a:ext cx="6156101" cy="682581"/>
          </a:xfrm>
          <a:prstGeom prst="rect">
            <a:avLst/>
          </a:prstGeom>
          <a:ln w="57150">
            <a:solidFill>
              <a:schemeClr val="accent5"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B74D9CEE-65F3-4D55-BA6D-C6A6A4DC6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008810"/>
              </p:ext>
            </p:extLst>
          </p:nvPr>
        </p:nvGraphicFramePr>
        <p:xfrm>
          <a:off x="4165600" y="2537138"/>
          <a:ext cx="3862388" cy="103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3862080" imgH="488520" progId="Package">
                  <p:embed/>
                </p:oleObj>
              </mc:Choice>
              <mc:Fallback>
                <p:oleObj name="Packager Shell Object" showAsIcon="1" r:id="rId3" imgW="3862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5600" y="2537138"/>
                        <a:ext cx="3862388" cy="1031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98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E3C53AFE-A0AD-4827-9920-4B67A64B6297}"/>
              </a:ext>
            </a:extLst>
          </p:cNvPr>
          <p:cNvSpPr/>
          <p:nvPr/>
        </p:nvSpPr>
        <p:spPr>
          <a:xfrm>
            <a:off x="862885" y="103031"/>
            <a:ext cx="6568226" cy="1558343"/>
          </a:xfrm>
          <a:prstGeom prst="rightArrow">
            <a:avLst/>
          </a:prstGeom>
          <a:ln w="57150">
            <a:solidFill>
              <a:schemeClr val="accent6">
                <a:alpha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/>
              <a:t>-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64FFDF-7297-42D3-8D62-5A8F0212CD6D}"/>
              </a:ext>
            </a:extLst>
          </p:cNvPr>
          <p:cNvSpPr/>
          <p:nvPr/>
        </p:nvSpPr>
        <p:spPr>
          <a:xfrm>
            <a:off x="811369" y="1700012"/>
            <a:ext cx="8770513" cy="155834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রিবারের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FA7C7FC-81C2-4AEA-9F37-D3FDC3EA1314}"/>
              </a:ext>
            </a:extLst>
          </p:cNvPr>
          <p:cNvSpPr/>
          <p:nvPr/>
        </p:nvSpPr>
        <p:spPr>
          <a:xfrm>
            <a:off x="798490" y="3322751"/>
            <a:ext cx="8757634" cy="15454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োগীকে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7CE7BB0-7FD6-4D00-A016-13C012B42AF9}"/>
              </a:ext>
            </a:extLst>
          </p:cNvPr>
          <p:cNvSpPr/>
          <p:nvPr/>
        </p:nvSpPr>
        <p:spPr>
          <a:xfrm>
            <a:off x="824249" y="4906853"/>
            <a:ext cx="8718997" cy="157122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পা্ওয়া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জরুর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30578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62A090-47DA-4AED-8B4A-66B990233500}"/>
              </a:ext>
            </a:extLst>
          </p:cNvPr>
          <p:cNvSpPr/>
          <p:nvPr/>
        </p:nvSpPr>
        <p:spPr>
          <a:xfrm>
            <a:off x="476518" y="528034"/>
            <a:ext cx="11165983" cy="1313645"/>
          </a:xfrm>
          <a:prstGeom prst="rect">
            <a:avLst/>
          </a:prstGeom>
          <a:ln w="76200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-----------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E8C8A1-DC2F-41B4-BE3A-50EB657AFEFC}"/>
              </a:ext>
            </a:extLst>
          </p:cNvPr>
          <p:cNvSpPr/>
          <p:nvPr/>
        </p:nvSpPr>
        <p:spPr>
          <a:xfrm>
            <a:off x="6915954" y="2356835"/>
            <a:ext cx="3915178" cy="3657599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9F5532-90C5-4514-9213-F396EB908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3" y="2343955"/>
            <a:ext cx="3812147" cy="3490176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358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913D9F-BE20-4009-8742-9513041D6C94}"/>
              </a:ext>
            </a:extLst>
          </p:cNvPr>
          <p:cNvSpPr txBox="1"/>
          <p:nvPr/>
        </p:nvSpPr>
        <p:spPr>
          <a:xfrm>
            <a:off x="254358" y="2283379"/>
            <a:ext cx="11761632" cy="4278094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রোগ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নির্ণয়ে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;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চিকিৎসার কাজে ব্যবহার হয় এ রকম নানা ধরনের আধুনিক যন্ত্রপাতির  নাম বলতে পারবে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টেলিমেডিসিন কী  তা বলতে পারবে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;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চিকিৎসায় রোগ নির্ণেয় তথ্য প্রযুক্তি কতটা গুরুত্বপূর্ণ তা  ব্যাখ্যা করতে পারবে 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274AD9-D292-41BD-A7CF-3A105C7F2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578" y="269609"/>
            <a:ext cx="11732654" cy="1391765"/>
          </a:xfr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armentablog.com/wp-content/uploads/2014/08/hippocrates_examining_child.jpg">
            <a:extLst>
              <a:ext uri="{FF2B5EF4-FFF2-40B4-BE49-F238E27FC236}">
                <a16:creationId xmlns:a16="http://schemas.microsoft.com/office/drawing/2014/main" id="{0BC3444A-7548-44ED-8AD8-86185569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40" y="126643"/>
            <a:ext cx="3810000" cy="297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14C4864-1FE2-4EDE-BAF3-5AEAE6AFCE2D}"/>
              </a:ext>
            </a:extLst>
          </p:cNvPr>
          <p:cNvSpPr/>
          <p:nvPr/>
        </p:nvSpPr>
        <p:spPr>
          <a:xfrm>
            <a:off x="4662152" y="3541690"/>
            <a:ext cx="7263685" cy="23825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দে্ওযার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0" name="Picture 4" descr="http://www.nscva.org/cmsLibrary/NSCA/content/diagnostic_testing_main.jpg">
            <a:extLst>
              <a:ext uri="{FF2B5EF4-FFF2-40B4-BE49-F238E27FC236}">
                <a16:creationId xmlns:a16="http://schemas.microsoft.com/office/drawing/2014/main" id="{18349898-398C-4616-A051-69F3D32A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25" y="3276600"/>
            <a:ext cx="3813261" cy="322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52867149-610F-4876-9FB3-7B619BDC25E0}"/>
              </a:ext>
            </a:extLst>
          </p:cNvPr>
          <p:cNvSpPr/>
          <p:nvPr/>
        </p:nvSpPr>
        <p:spPr>
          <a:xfrm>
            <a:off x="4739424" y="167425"/>
            <a:ext cx="7173534" cy="2395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োগীর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যেটুকু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4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Left 3">
            <a:extLst>
              <a:ext uri="{FF2B5EF4-FFF2-40B4-BE49-F238E27FC236}">
                <a16:creationId xmlns:a16="http://schemas.microsoft.com/office/drawing/2014/main" id="{05111184-8DCA-443D-990F-E3929016905F}"/>
              </a:ext>
            </a:extLst>
          </p:cNvPr>
          <p:cNvSpPr/>
          <p:nvPr/>
        </p:nvSpPr>
        <p:spPr>
          <a:xfrm>
            <a:off x="5795493" y="270458"/>
            <a:ext cx="6078828" cy="3606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াটাবেসে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2DE6D-ED19-4817-A3D6-A7D4B2ED66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56" y="128790"/>
            <a:ext cx="4932609" cy="3928055"/>
          </a:xfrm>
          <a:prstGeom prst="rect">
            <a:avLst/>
          </a:prstGeom>
        </p:spPr>
      </p:pic>
      <p:pic>
        <p:nvPicPr>
          <p:cNvPr id="6" name="Picture 14" descr="http://www.lexisnexis.com/Community/workerscompensationlaw/cfs-file.ashx/__key/CommunityServer.Blogs.Components.WeblogFiles/workerscompensationlawblog/PrescriptionPad.jpg">
            <a:extLst>
              <a:ext uri="{FF2B5EF4-FFF2-40B4-BE49-F238E27FC236}">
                <a16:creationId xmlns:a16="http://schemas.microsoft.com/office/drawing/2014/main" id="{362B61DA-CC4C-4D53-A2C0-174C5D40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66" y="4383067"/>
            <a:ext cx="4893120" cy="23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5EC69-9276-4FD4-82F6-5C443E64ECFF}"/>
              </a:ext>
            </a:extLst>
          </p:cNvPr>
          <p:cNvSpPr/>
          <p:nvPr/>
        </p:nvSpPr>
        <p:spPr>
          <a:xfrm>
            <a:off x="5301804" y="4378818"/>
            <a:ext cx="6611154" cy="2292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্রিপশন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0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515698-7406-4B3A-9A0F-448EB7156A5B}"/>
              </a:ext>
            </a:extLst>
          </p:cNvPr>
          <p:cNvSpPr/>
          <p:nvPr/>
        </p:nvSpPr>
        <p:spPr>
          <a:xfrm>
            <a:off x="257577" y="115912"/>
            <a:ext cx="2743200" cy="5280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488941-032B-432D-83C3-9C0C7B5E5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7" y="875764"/>
            <a:ext cx="3378894" cy="2047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5B8A24-3BD6-426F-BCC4-F1C439EE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638" y="3425780"/>
            <a:ext cx="3490443" cy="1840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2A83F5-4CDB-4172-9F51-C9BF2CE91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914" y="760457"/>
            <a:ext cx="3630167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44C62A-EDB0-4451-9B08-6EB649908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36" y="3478369"/>
            <a:ext cx="3466364" cy="1840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414700-6B9E-464E-A0D4-B176E814C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184" y="759853"/>
            <a:ext cx="3606621" cy="2060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99B90D-4918-479D-8F39-921CD713E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993" y="3438658"/>
            <a:ext cx="3554569" cy="1841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AA67E1-5136-489E-9C16-4DEE30E1F3F1}"/>
              </a:ext>
            </a:extLst>
          </p:cNvPr>
          <p:cNvSpPr/>
          <p:nvPr/>
        </p:nvSpPr>
        <p:spPr>
          <a:xfrm>
            <a:off x="218941" y="5537916"/>
            <a:ext cx="11706896" cy="122349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প্রযুক্তকে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নিখুত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সম্বব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B414F3-C833-4395-8C69-0E806C5181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 design</Template>
  <TotalTime>0</TotalTime>
  <Words>967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 Black</vt:lpstr>
      <vt:lpstr>Calibri</vt:lpstr>
      <vt:lpstr>Century Gothic</vt:lpstr>
      <vt:lpstr>Nikosh</vt:lpstr>
      <vt:lpstr>NikoshBAN</vt:lpstr>
      <vt:lpstr>Wingdings 3</vt:lpstr>
      <vt:lpstr>Slice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প্রশ্নোত্তর পর্ব</vt:lpstr>
      <vt:lpstr>PowerPoint Presentation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2019-11-03T05:54:44Z</dcterms:created>
  <dcterms:modified xsi:type="dcterms:W3CDTF">2019-11-03T16:47:44Z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