
<file path=[Content_Types].xml><?xml version="1.0" encoding="utf-8"?>
<Types xmlns="http://schemas.openxmlformats.org/package/2006/content-types">
  <Default Extension="jfif" ContentType="image/jpe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72" r:id="rId3"/>
    <p:sldId id="275" r:id="rId4"/>
    <p:sldId id="273" r:id="rId5"/>
    <p:sldId id="274" r:id="rId6"/>
    <p:sldId id="276" r:id="rId7"/>
    <p:sldId id="258" r:id="rId8"/>
    <p:sldId id="259" r:id="rId9"/>
    <p:sldId id="270" r:id="rId10"/>
    <p:sldId id="260" r:id="rId11"/>
    <p:sldId id="261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1" r:id="rId20"/>
    <p:sldId id="25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7FF19CD-1567-4DBA-A6FC-ED27788BC580}" type="doc">
      <dgm:prSet loTypeId="urn:microsoft.com/office/officeart/2011/layout/HexagonRadial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06272757-BDC9-4973-96E4-E808E63AB12D}">
      <dgm:prSet phldrT="[Text]"/>
      <dgm:spPr>
        <a:solidFill>
          <a:schemeClr val="accent4">
            <a:lumMod val="50000"/>
          </a:schemeClr>
        </a:solidFill>
        <a:effectLst>
          <a:softEdge rad="317500"/>
        </a:effectLst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তড়িৎ শক্তি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527DA21-034B-4896-9B83-0F0FA096BB85}" type="parTrans" cxnId="{3ECEA9E7-3FD1-47EC-BF0D-7F383FAC6D44}">
      <dgm:prSet/>
      <dgm:spPr/>
      <dgm:t>
        <a:bodyPr/>
        <a:lstStyle/>
        <a:p>
          <a:endParaRPr lang="en-US"/>
        </a:p>
      </dgm:t>
    </dgm:pt>
    <dgm:pt modelId="{47BE1069-1CD2-4AA1-84AF-5A7997A7218E}" type="sibTrans" cxnId="{3ECEA9E7-3FD1-47EC-BF0D-7F383FAC6D44}">
      <dgm:prSet/>
      <dgm:spPr/>
      <dgm:t>
        <a:bodyPr/>
        <a:lstStyle/>
        <a:p>
          <a:endParaRPr lang="en-US"/>
        </a:p>
      </dgm:t>
    </dgm:pt>
    <dgm:pt modelId="{79D0C256-C407-4CA5-B0D4-2D14763EDD79}">
      <dgm:prSet phldrT="[Text]"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যান্ত্রিক শক্তি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BCA8CB1-7611-466F-96B1-2807EC974C91}" type="parTrans" cxnId="{F05C68F8-15F5-4397-91BA-CDCD87FCC643}">
      <dgm:prSet/>
      <dgm:spPr/>
      <dgm:t>
        <a:bodyPr/>
        <a:lstStyle/>
        <a:p>
          <a:endParaRPr lang="en-US"/>
        </a:p>
      </dgm:t>
    </dgm:pt>
    <dgm:pt modelId="{2CC2A3C4-E8B6-45E1-BE1D-C6BFC8A4FAF6}" type="sibTrans" cxnId="{F05C68F8-15F5-4397-91BA-CDCD87FCC643}">
      <dgm:prSet/>
      <dgm:spPr/>
      <dgm:t>
        <a:bodyPr/>
        <a:lstStyle/>
        <a:p>
          <a:endParaRPr lang="en-US"/>
        </a:p>
      </dgm:t>
    </dgm:pt>
    <dgm:pt modelId="{EC072ED5-3674-4E47-9EFC-A071C251CCBC}">
      <dgm:prSet phldrT="[Text]"/>
      <dgm:spPr>
        <a:solidFill>
          <a:srgbClr val="00B0F0"/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আলোক শক্তি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BB2735E-01E3-4947-B476-1AA91DE73F1D}" type="sibTrans" cxnId="{825371F4-F622-43C6-AA0B-711CC7B9A3FF}">
      <dgm:prSet/>
      <dgm:spPr/>
      <dgm:t>
        <a:bodyPr/>
        <a:lstStyle/>
        <a:p>
          <a:endParaRPr lang="en-US"/>
        </a:p>
      </dgm:t>
    </dgm:pt>
    <dgm:pt modelId="{6F3AB966-0E22-4B77-8348-F2CAA2965DE9}" type="parTrans" cxnId="{825371F4-F622-43C6-AA0B-711CC7B9A3FF}">
      <dgm:prSet/>
      <dgm:spPr/>
      <dgm:t>
        <a:bodyPr/>
        <a:lstStyle/>
        <a:p>
          <a:endParaRPr lang="en-US"/>
        </a:p>
      </dgm:t>
    </dgm:pt>
    <dgm:pt modelId="{14BFBA7C-4D87-4FD9-9146-B4CA63A64633}">
      <dgm:prSet phldrT="[Text]" phldr="1"/>
      <dgm:spPr/>
      <dgm:t>
        <a:bodyPr/>
        <a:lstStyle/>
        <a:p>
          <a:endParaRPr lang="en-US"/>
        </a:p>
      </dgm:t>
    </dgm:pt>
    <dgm:pt modelId="{7A05B85E-9910-41F2-BF9B-9ACC8703CA0D}" type="sibTrans" cxnId="{E645EA91-B3C8-4C5B-93E6-A316ED299DA2}">
      <dgm:prSet/>
      <dgm:spPr/>
      <dgm:t>
        <a:bodyPr/>
        <a:lstStyle/>
        <a:p>
          <a:endParaRPr lang="en-US"/>
        </a:p>
      </dgm:t>
    </dgm:pt>
    <dgm:pt modelId="{656F1B7F-C3C6-4B18-8210-1600AE4E03CE}" type="parTrans" cxnId="{E645EA91-B3C8-4C5B-93E6-A316ED299DA2}">
      <dgm:prSet/>
      <dgm:spPr/>
      <dgm:t>
        <a:bodyPr/>
        <a:lstStyle/>
        <a:p>
          <a:endParaRPr lang="en-US"/>
        </a:p>
      </dgm:t>
    </dgm:pt>
    <dgm:pt modelId="{B7653B82-1F6B-403E-B278-DFE9FE1B0616}">
      <dgm:prSet phldrT="[Text]" phldr="1"/>
      <dgm:spPr/>
      <dgm:t>
        <a:bodyPr/>
        <a:lstStyle/>
        <a:p>
          <a:endParaRPr lang="en-US"/>
        </a:p>
      </dgm:t>
    </dgm:pt>
    <dgm:pt modelId="{F0BC42EB-3EDB-4600-8640-82284A7E45EE}" type="sibTrans" cxnId="{54C59F78-8A2A-4092-81D4-CC3E8469DA0A}">
      <dgm:prSet/>
      <dgm:spPr/>
      <dgm:t>
        <a:bodyPr/>
        <a:lstStyle/>
        <a:p>
          <a:endParaRPr lang="en-US"/>
        </a:p>
      </dgm:t>
    </dgm:pt>
    <dgm:pt modelId="{A1418A15-1B20-4FC3-8A22-2661DF38983E}" type="parTrans" cxnId="{54C59F78-8A2A-4092-81D4-CC3E8469DA0A}">
      <dgm:prSet/>
      <dgm:spPr/>
      <dgm:t>
        <a:bodyPr/>
        <a:lstStyle/>
        <a:p>
          <a:endParaRPr lang="en-US"/>
        </a:p>
      </dgm:t>
    </dgm:pt>
    <dgm:pt modelId="{693C090E-4E01-47F3-BD2F-BEA16C052F0B}">
      <dgm:prSet phldrT="[Text]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শব্দ শক্তি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187D3A4-7BB5-4C40-AEF4-72811C0F2792}" type="sibTrans" cxnId="{1CC197D6-023D-41BF-9F36-9F8C40A9C7FC}">
      <dgm:prSet/>
      <dgm:spPr/>
      <dgm:t>
        <a:bodyPr/>
        <a:lstStyle/>
        <a:p>
          <a:endParaRPr lang="en-US"/>
        </a:p>
      </dgm:t>
    </dgm:pt>
    <dgm:pt modelId="{22611E45-C532-4A05-AEFF-7A195A4D30DE}" type="parTrans" cxnId="{1CC197D6-023D-41BF-9F36-9F8C40A9C7FC}">
      <dgm:prSet/>
      <dgm:spPr/>
      <dgm:t>
        <a:bodyPr/>
        <a:lstStyle/>
        <a:p>
          <a:endParaRPr lang="en-US"/>
        </a:p>
      </dgm:t>
    </dgm:pt>
    <dgm:pt modelId="{A8B0AA8C-0E2B-48BA-8106-596DE8E7C61C}">
      <dgm:prSet phldrT="[Text]" custT="1"/>
      <dgm:spPr/>
      <dgm:t>
        <a:bodyPr/>
        <a:lstStyle/>
        <a:p>
          <a:r>
            <a:rPr lang="bn-BD" sz="2800" dirty="0" smtClean="0">
              <a:latin typeface="NikoshBAN" panose="02000000000000000000" pitchFamily="2" charset="0"/>
              <a:cs typeface="NikoshBAN" panose="02000000000000000000" pitchFamily="2" charset="0"/>
            </a:rPr>
            <a:t>তাপশক্তি </a:t>
          </a:r>
          <a:endParaRPr lang="en-US" sz="28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2AFF3AC-DD7A-4941-AF4A-EF225D720A80}" type="sibTrans" cxnId="{E7F5B358-0660-49AB-BF6E-69206DA584F0}">
      <dgm:prSet/>
      <dgm:spPr/>
      <dgm:t>
        <a:bodyPr/>
        <a:lstStyle/>
        <a:p>
          <a:endParaRPr lang="en-US"/>
        </a:p>
      </dgm:t>
    </dgm:pt>
    <dgm:pt modelId="{EEB614F6-7163-4E23-B169-F8B5F59F6F01}" type="parTrans" cxnId="{E7F5B358-0660-49AB-BF6E-69206DA584F0}">
      <dgm:prSet/>
      <dgm:spPr/>
      <dgm:t>
        <a:bodyPr/>
        <a:lstStyle/>
        <a:p>
          <a:endParaRPr lang="en-US"/>
        </a:p>
      </dgm:t>
    </dgm:pt>
    <dgm:pt modelId="{51CE8068-F212-411E-9DEB-57AC21FE4CD7}">
      <dgm:prSet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চৌম্বক শক্তি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D4A5677-A353-4D1D-8BD9-C58A6AA9BC4D}" type="parTrans" cxnId="{7336F6D6-95EF-42DC-AFAE-0D98C4706E74}">
      <dgm:prSet/>
      <dgm:spPr/>
      <dgm:t>
        <a:bodyPr/>
        <a:lstStyle/>
        <a:p>
          <a:endParaRPr lang="en-US"/>
        </a:p>
      </dgm:t>
    </dgm:pt>
    <dgm:pt modelId="{E7EF74D4-711C-41A4-BDC5-A44B16F03299}" type="sibTrans" cxnId="{7336F6D6-95EF-42DC-AFAE-0D98C4706E74}">
      <dgm:prSet/>
      <dgm:spPr/>
      <dgm:t>
        <a:bodyPr/>
        <a:lstStyle/>
        <a:p>
          <a:endParaRPr lang="en-US"/>
        </a:p>
      </dgm:t>
    </dgm:pt>
    <dgm:pt modelId="{A7627251-89E5-4A44-8A2D-11891D3435A3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যান্ত্রিক</a:t>
          </a:r>
          <a:r>
            <a:rPr lang="bn-BD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শক্তি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380D65D-6260-45E8-BE7A-83D51C6D2BD8}" type="parTrans" cxnId="{DBAB58EC-2BA0-46BA-993D-0B470929CCB8}">
      <dgm:prSet/>
      <dgm:spPr/>
      <dgm:t>
        <a:bodyPr/>
        <a:lstStyle/>
        <a:p>
          <a:endParaRPr lang="en-US"/>
        </a:p>
      </dgm:t>
    </dgm:pt>
    <dgm:pt modelId="{B00E72C2-F2B1-4342-BB50-7B712EC8BCA8}" type="sibTrans" cxnId="{DBAB58EC-2BA0-46BA-993D-0B470929CCB8}">
      <dgm:prSet/>
      <dgm:spPr/>
      <dgm:t>
        <a:bodyPr/>
        <a:lstStyle/>
        <a:p>
          <a:endParaRPr lang="en-US"/>
        </a:p>
      </dgm:t>
    </dgm:pt>
    <dgm:pt modelId="{5A0FE262-78B9-44C1-82A3-7BFD40DD1C35}" type="pres">
      <dgm:prSet presAssocID="{17FF19CD-1567-4DBA-A6FC-ED27788BC580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E2AD0FC-859C-4CA5-B038-646428647C09}" type="pres">
      <dgm:prSet presAssocID="{06272757-BDC9-4973-96E4-E808E63AB12D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BAFFFE82-83C7-4622-933F-21C4DB6DB8BE}" type="pres">
      <dgm:prSet presAssocID="{79D0C256-C407-4CA5-B0D4-2D14763EDD79}" presName="Accent1" presStyleCnt="0"/>
      <dgm:spPr/>
    </dgm:pt>
    <dgm:pt modelId="{333AFC86-8412-45E3-80E7-D719E9DFD321}" type="pres">
      <dgm:prSet presAssocID="{79D0C256-C407-4CA5-B0D4-2D14763EDD79}" presName="Accent" presStyleLbl="bgShp" presStyleIdx="0" presStyleCnt="6"/>
      <dgm:spPr/>
    </dgm:pt>
    <dgm:pt modelId="{55A0CB29-AE3B-486E-8AA9-CE6B6328905F}" type="pres">
      <dgm:prSet presAssocID="{79D0C256-C407-4CA5-B0D4-2D14763EDD7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DA872A-DD0F-4B60-8380-8FE80AE74BC3}" type="pres">
      <dgm:prSet presAssocID="{EC072ED5-3674-4E47-9EFC-A071C251CCBC}" presName="Accent2" presStyleCnt="0"/>
      <dgm:spPr/>
    </dgm:pt>
    <dgm:pt modelId="{86936EDA-D56F-42E7-AA01-137485DE2D11}" type="pres">
      <dgm:prSet presAssocID="{EC072ED5-3674-4E47-9EFC-A071C251CCBC}" presName="Accent" presStyleLbl="bgShp" presStyleIdx="1" presStyleCnt="6"/>
      <dgm:spPr/>
    </dgm:pt>
    <dgm:pt modelId="{C3C9250C-AD81-4710-BC66-724A4CB73E5F}" type="pres">
      <dgm:prSet presAssocID="{EC072ED5-3674-4E47-9EFC-A071C251CCBC}" presName="Child2" presStyleLbl="node1" presStyleIdx="1" presStyleCnt="6" custLinFactNeighborX="1082" custLinFactNeighborY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5874C0-C2D1-4EFA-B0D1-B1F9FAFB4CFB}" type="pres">
      <dgm:prSet presAssocID="{A8B0AA8C-0E2B-48BA-8106-596DE8E7C61C}" presName="Accent3" presStyleCnt="0"/>
      <dgm:spPr/>
    </dgm:pt>
    <dgm:pt modelId="{B4BEB8CC-E71B-4DB8-8B08-7761A4BCA9D5}" type="pres">
      <dgm:prSet presAssocID="{A8B0AA8C-0E2B-48BA-8106-596DE8E7C61C}" presName="Accent" presStyleLbl="bgShp" presStyleIdx="2" presStyleCnt="6"/>
      <dgm:spPr/>
    </dgm:pt>
    <dgm:pt modelId="{46F5D71E-6FDA-423D-9138-B1A53FE43355}" type="pres">
      <dgm:prSet presAssocID="{A8B0AA8C-0E2B-48BA-8106-596DE8E7C61C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02EB0-85AA-422D-8DD3-9A228A96A095}" type="pres">
      <dgm:prSet presAssocID="{693C090E-4E01-47F3-BD2F-BEA16C052F0B}" presName="Accent4" presStyleCnt="0"/>
      <dgm:spPr/>
    </dgm:pt>
    <dgm:pt modelId="{9E065EBF-1FE9-49F2-85E3-39ADBE0905EA}" type="pres">
      <dgm:prSet presAssocID="{693C090E-4E01-47F3-BD2F-BEA16C052F0B}" presName="Accent" presStyleLbl="bgShp" presStyleIdx="3" presStyleCnt="6"/>
      <dgm:spPr/>
    </dgm:pt>
    <dgm:pt modelId="{2407F1DC-E5D6-49AA-B624-5376FE044150}" type="pres">
      <dgm:prSet presAssocID="{693C090E-4E01-47F3-BD2F-BEA16C052F0B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149650-AD6D-4A18-AD8E-BC503B1E69DC}" type="pres">
      <dgm:prSet presAssocID="{A7627251-89E5-4A44-8A2D-11891D3435A3}" presName="Accent5" presStyleCnt="0"/>
      <dgm:spPr/>
    </dgm:pt>
    <dgm:pt modelId="{DC44F8A4-DFF7-471C-9FE4-DD941A44C211}" type="pres">
      <dgm:prSet presAssocID="{A7627251-89E5-4A44-8A2D-11891D3435A3}" presName="Accent" presStyleLbl="bgShp" presStyleIdx="4" presStyleCnt="6"/>
      <dgm:spPr/>
    </dgm:pt>
    <dgm:pt modelId="{C6E1B5AC-6178-4BEA-8C24-344578CAF672}" type="pres">
      <dgm:prSet presAssocID="{A7627251-89E5-4A44-8A2D-11891D3435A3}" presName="Child5" presStyleLbl="node1" presStyleIdx="4" presStyleCnt="6" custScaleX="11699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ECEDCA-64EA-4BFA-86CE-1CFCEB67227C}" type="pres">
      <dgm:prSet presAssocID="{51CE8068-F212-411E-9DEB-57AC21FE4CD7}" presName="Accent6" presStyleCnt="0"/>
      <dgm:spPr/>
    </dgm:pt>
    <dgm:pt modelId="{A21843BB-4E3F-4ED7-9CFB-C3388312BD0B}" type="pres">
      <dgm:prSet presAssocID="{51CE8068-F212-411E-9DEB-57AC21FE4CD7}" presName="Accent" presStyleLbl="bgShp" presStyleIdx="5" presStyleCnt="6"/>
      <dgm:spPr/>
    </dgm:pt>
    <dgm:pt modelId="{00C1C32D-E794-4554-8378-744FE270CAB4}" type="pres">
      <dgm:prSet presAssocID="{51CE8068-F212-411E-9DEB-57AC21FE4CD7}" presName="Child6" presStyleLbl="node1" presStyleIdx="5" presStyleCnt="6" custScaleX="116877" custLinFactNeighborX="-7892" custLinFactNeighborY="-331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C59F78-8A2A-4092-81D4-CC3E8469DA0A}" srcId="{06272757-BDC9-4973-96E4-E808E63AB12D}" destId="{B7653B82-1F6B-403E-B278-DFE9FE1B0616}" srcOrd="6" destOrd="0" parTransId="{A1418A15-1B20-4FC3-8A22-2661DF38983E}" sibTransId="{F0BC42EB-3EDB-4600-8640-82284A7E45EE}"/>
    <dgm:cxn modelId="{E645EA91-B3C8-4C5B-93E6-A316ED299DA2}" srcId="{06272757-BDC9-4973-96E4-E808E63AB12D}" destId="{14BFBA7C-4D87-4FD9-9146-B4CA63A64633}" srcOrd="7" destOrd="0" parTransId="{656F1B7F-C3C6-4B18-8210-1600AE4E03CE}" sibTransId="{7A05B85E-9910-41F2-BF9B-9ACC8703CA0D}"/>
    <dgm:cxn modelId="{3ECEA9E7-3FD1-47EC-BF0D-7F383FAC6D44}" srcId="{17FF19CD-1567-4DBA-A6FC-ED27788BC580}" destId="{06272757-BDC9-4973-96E4-E808E63AB12D}" srcOrd="0" destOrd="0" parTransId="{8527DA21-034B-4896-9B83-0F0FA096BB85}" sibTransId="{47BE1069-1CD2-4AA1-84AF-5A7997A7218E}"/>
    <dgm:cxn modelId="{7336F6D6-95EF-42DC-AFAE-0D98C4706E74}" srcId="{06272757-BDC9-4973-96E4-E808E63AB12D}" destId="{51CE8068-F212-411E-9DEB-57AC21FE4CD7}" srcOrd="5" destOrd="0" parTransId="{9D4A5677-A353-4D1D-8BD9-C58A6AA9BC4D}" sibTransId="{E7EF74D4-711C-41A4-BDC5-A44B16F03299}"/>
    <dgm:cxn modelId="{5590AE9F-A0BE-44FD-9D51-45A27EE4C027}" type="presOf" srcId="{79D0C256-C407-4CA5-B0D4-2D14763EDD79}" destId="{55A0CB29-AE3B-486E-8AA9-CE6B6328905F}" srcOrd="0" destOrd="0" presId="urn:microsoft.com/office/officeart/2011/layout/HexagonRadial"/>
    <dgm:cxn modelId="{40C81618-4159-4BA5-BD2A-C57E0DBC1ECE}" type="presOf" srcId="{EC072ED5-3674-4E47-9EFC-A071C251CCBC}" destId="{C3C9250C-AD81-4710-BC66-724A4CB73E5F}" srcOrd="0" destOrd="0" presId="urn:microsoft.com/office/officeart/2011/layout/HexagonRadial"/>
    <dgm:cxn modelId="{AA47E985-2873-4E09-B650-F34020743572}" type="presOf" srcId="{A7627251-89E5-4A44-8A2D-11891D3435A3}" destId="{C6E1B5AC-6178-4BEA-8C24-344578CAF672}" srcOrd="0" destOrd="0" presId="urn:microsoft.com/office/officeart/2011/layout/HexagonRadial"/>
    <dgm:cxn modelId="{9AD38E7B-D1B3-4245-86A1-4A7C87EE8AC7}" type="presOf" srcId="{17FF19CD-1567-4DBA-A6FC-ED27788BC580}" destId="{5A0FE262-78B9-44C1-82A3-7BFD40DD1C35}" srcOrd="0" destOrd="0" presId="urn:microsoft.com/office/officeart/2011/layout/HexagonRadial"/>
    <dgm:cxn modelId="{93769141-2071-4B8D-8C32-1365F55B647D}" type="presOf" srcId="{693C090E-4E01-47F3-BD2F-BEA16C052F0B}" destId="{2407F1DC-E5D6-49AA-B624-5376FE044150}" srcOrd="0" destOrd="0" presId="urn:microsoft.com/office/officeart/2011/layout/HexagonRadial"/>
    <dgm:cxn modelId="{E7F5B358-0660-49AB-BF6E-69206DA584F0}" srcId="{06272757-BDC9-4973-96E4-E808E63AB12D}" destId="{A8B0AA8C-0E2B-48BA-8106-596DE8E7C61C}" srcOrd="2" destOrd="0" parTransId="{EEB614F6-7163-4E23-B169-F8B5F59F6F01}" sibTransId="{22AFF3AC-DD7A-4941-AF4A-EF225D720A80}"/>
    <dgm:cxn modelId="{DBAB58EC-2BA0-46BA-993D-0B470929CCB8}" srcId="{06272757-BDC9-4973-96E4-E808E63AB12D}" destId="{A7627251-89E5-4A44-8A2D-11891D3435A3}" srcOrd="4" destOrd="0" parTransId="{E380D65D-6260-45E8-BE7A-83D51C6D2BD8}" sibTransId="{B00E72C2-F2B1-4342-BB50-7B712EC8BCA8}"/>
    <dgm:cxn modelId="{BBCDA72D-D475-4346-9251-05180F86CE39}" type="presOf" srcId="{06272757-BDC9-4973-96E4-E808E63AB12D}" destId="{1E2AD0FC-859C-4CA5-B038-646428647C09}" srcOrd="0" destOrd="0" presId="urn:microsoft.com/office/officeart/2011/layout/HexagonRadial"/>
    <dgm:cxn modelId="{06EA8385-30B1-42E5-B3E6-3C0DDCB0A36B}" type="presOf" srcId="{51CE8068-F212-411E-9DEB-57AC21FE4CD7}" destId="{00C1C32D-E794-4554-8378-744FE270CAB4}" srcOrd="0" destOrd="0" presId="urn:microsoft.com/office/officeart/2011/layout/HexagonRadial"/>
    <dgm:cxn modelId="{1CC197D6-023D-41BF-9F36-9F8C40A9C7FC}" srcId="{06272757-BDC9-4973-96E4-E808E63AB12D}" destId="{693C090E-4E01-47F3-BD2F-BEA16C052F0B}" srcOrd="3" destOrd="0" parTransId="{22611E45-C532-4A05-AEFF-7A195A4D30DE}" sibTransId="{0187D3A4-7BB5-4C40-AEF4-72811C0F2792}"/>
    <dgm:cxn modelId="{DF72B7E1-E398-4AEB-A41C-0108236847E1}" type="presOf" srcId="{A8B0AA8C-0E2B-48BA-8106-596DE8E7C61C}" destId="{46F5D71E-6FDA-423D-9138-B1A53FE43355}" srcOrd="0" destOrd="0" presId="urn:microsoft.com/office/officeart/2011/layout/HexagonRadial"/>
    <dgm:cxn modelId="{F05C68F8-15F5-4397-91BA-CDCD87FCC643}" srcId="{06272757-BDC9-4973-96E4-E808E63AB12D}" destId="{79D0C256-C407-4CA5-B0D4-2D14763EDD79}" srcOrd="0" destOrd="0" parTransId="{FBCA8CB1-7611-466F-96B1-2807EC974C91}" sibTransId="{2CC2A3C4-E8B6-45E1-BE1D-C6BFC8A4FAF6}"/>
    <dgm:cxn modelId="{825371F4-F622-43C6-AA0B-711CC7B9A3FF}" srcId="{06272757-BDC9-4973-96E4-E808E63AB12D}" destId="{EC072ED5-3674-4E47-9EFC-A071C251CCBC}" srcOrd="1" destOrd="0" parTransId="{6F3AB966-0E22-4B77-8348-F2CAA2965DE9}" sibTransId="{4BB2735E-01E3-4947-B476-1AA91DE73F1D}"/>
    <dgm:cxn modelId="{D8FE0798-6E9D-4EB0-A248-EF7F609A7E8E}" type="presParOf" srcId="{5A0FE262-78B9-44C1-82A3-7BFD40DD1C35}" destId="{1E2AD0FC-859C-4CA5-B038-646428647C09}" srcOrd="0" destOrd="0" presId="urn:microsoft.com/office/officeart/2011/layout/HexagonRadial"/>
    <dgm:cxn modelId="{AA4914E4-E5BE-4F6B-BF0F-8A047A611EFC}" type="presParOf" srcId="{5A0FE262-78B9-44C1-82A3-7BFD40DD1C35}" destId="{BAFFFE82-83C7-4622-933F-21C4DB6DB8BE}" srcOrd="1" destOrd="0" presId="urn:microsoft.com/office/officeart/2011/layout/HexagonRadial"/>
    <dgm:cxn modelId="{3C6FDCD3-F42E-46E8-A7D1-057FB66186E1}" type="presParOf" srcId="{BAFFFE82-83C7-4622-933F-21C4DB6DB8BE}" destId="{333AFC86-8412-45E3-80E7-D719E9DFD321}" srcOrd="0" destOrd="0" presId="urn:microsoft.com/office/officeart/2011/layout/HexagonRadial"/>
    <dgm:cxn modelId="{71F3F297-E5DE-4D25-A976-B473A90E6881}" type="presParOf" srcId="{5A0FE262-78B9-44C1-82A3-7BFD40DD1C35}" destId="{55A0CB29-AE3B-486E-8AA9-CE6B6328905F}" srcOrd="2" destOrd="0" presId="urn:microsoft.com/office/officeart/2011/layout/HexagonRadial"/>
    <dgm:cxn modelId="{71EB75C8-102A-40E7-81BB-DC49B78E4A3B}" type="presParOf" srcId="{5A0FE262-78B9-44C1-82A3-7BFD40DD1C35}" destId="{2EDA872A-DD0F-4B60-8380-8FE80AE74BC3}" srcOrd="3" destOrd="0" presId="urn:microsoft.com/office/officeart/2011/layout/HexagonRadial"/>
    <dgm:cxn modelId="{DF975319-2E1E-4A29-A3CE-2878BDB78C92}" type="presParOf" srcId="{2EDA872A-DD0F-4B60-8380-8FE80AE74BC3}" destId="{86936EDA-D56F-42E7-AA01-137485DE2D11}" srcOrd="0" destOrd="0" presId="urn:microsoft.com/office/officeart/2011/layout/HexagonRadial"/>
    <dgm:cxn modelId="{97383D80-6741-4B57-9874-9CA0F8787EC7}" type="presParOf" srcId="{5A0FE262-78B9-44C1-82A3-7BFD40DD1C35}" destId="{C3C9250C-AD81-4710-BC66-724A4CB73E5F}" srcOrd="4" destOrd="0" presId="urn:microsoft.com/office/officeart/2011/layout/HexagonRadial"/>
    <dgm:cxn modelId="{2740A198-D4FC-4765-BC8A-2CBA2E66B05A}" type="presParOf" srcId="{5A0FE262-78B9-44C1-82A3-7BFD40DD1C35}" destId="{295874C0-C2D1-4EFA-B0D1-B1F9FAFB4CFB}" srcOrd="5" destOrd="0" presId="urn:microsoft.com/office/officeart/2011/layout/HexagonRadial"/>
    <dgm:cxn modelId="{8D84B6F5-57C8-49FF-A67B-3ECC591DAEEF}" type="presParOf" srcId="{295874C0-C2D1-4EFA-B0D1-B1F9FAFB4CFB}" destId="{B4BEB8CC-E71B-4DB8-8B08-7761A4BCA9D5}" srcOrd="0" destOrd="0" presId="urn:microsoft.com/office/officeart/2011/layout/HexagonRadial"/>
    <dgm:cxn modelId="{353A356E-DDC9-4D76-9228-B4AB359D06E2}" type="presParOf" srcId="{5A0FE262-78B9-44C1-82A3-7BFD40DD1C35}" destId="{46F5D71E-6FDA-423D-9138-B1A53FE43355}" srcOrd="6" destOrd="0" presId="urn:microsoft.com/office/officeart/2011/layout/HexagonRadial"/>
    <dgm:cxn modelId="{AD7F4104-88F9-40FC-BF8A-A989777002B3}" type="presParOf" srcId="{5A0FE262-78B9-44C1-82A3-7BFD40DD1C35}" destId="{73502EB0-85AA-422D-8DD3-9A228A96A095}" srcOrd="7" destOrd="0" presId="urn:microsoft.com/office/officeart/2011/layout/HexagonRadial"/>
    <dgm:cxn modelId="{32D8FD8D-F186-4D4C-AA89-CE6D55686F45}" type="presParOf" srcId="{73502EB0-85AA-422D-8DD3-9A228A96A095}" destId="{9E065EBF-1FE9-49F2-85E3-39ADBE0905EA}" srcOrd="0" destOrd="0" presId="urn:microsoft.com/office/officeart/2011/layout/HexagonRadial"/>
    <dgm:cxn modelId="{7CB83113-C025-4198-A405-AFD5E698276D}" type="presParOf" srcId="{5A0FE262-78B9-44C1-82A3-7BFD40DD1C35}" destId="{2407F1DC-E5D6-49AA-B624-5376FE044150}" srcOrd="8" destOrd="0" presId="urn:microsoft.com/office/officeart/2011/layout/HexagonRadial"/>
    <dgm:cxn modelId="{45AE00C5-1E10-48B9-803B-BE80598CC0AE}" type="presParOf" srcId="{5A0FE262-78B9-44C1-82A3-7BFD40DD1C35}" destId="{5D149650-AD6D-4A18-AD8E-BC503B1E69DC}" srcOrd="9" destOrd="0" presId="urn:microsoft.com/office/officeart/2011/layout/HexagonRadial"/>
    <dgm:cxn modelId="{673B1FF4-E522-43A3-8721-D931F623A019}" type="presParOf" srcId="{5D149650-AD6D-4A18-AD8E-BC503B1E69DC}" destId="{DC44F8A4-DFF7-471C-9FE4-DD941A44C211}" srcOrd="0" destOrd="0" presId="urn:microsoft.com/office/officeart/2011/layout/HexagonRadial"/>
    <dgm:cxn modelId="{FE75D40A-7EB0-44B1-A450-395D1504EB73}" type="presParOf" srcId="{5A0FE262-78B9-44C1-82A3-7BFD40DD1C35}" destId="{C6E1B5AC-6178-4BEA-8C24-344578CAF672}" srcOrd="10" destOrd="0" presId="urn:microsoft.com/office/officeart/2011/layout/HexagonRadial"/>
    <dgm:cxn modelId="{20ECAB4C-D0CC-4098-814E-ACF52CD1DC98}" type="presParOf" srcId="{5A0FE262-78B9-44C1-82A3-7BFD40DD1C35}" destId="{87ECEDCA-64EA-4BFA-86CE-1CFCEB67227C}" srcOrd="11" destOrd="0" presId="urn:microsoft.com/office/officeart/2011/layout/HexagonRadial"/>
    <dgm:cxn modelId="{463621D8-2F29-43CF-98E1-BF510B1326A5}" type="presParOf" srcId="{87ECEDCA-64EA-4BFA-86CE-1CFCEB67227C}" destId="{A21843BB-4E3F-4ED7-9CFB-C3388312BD0B}" srcOrd="0" destOrd="0" presId="urn:microsoft.com/office/officeart/2011/layout/HexagonRadial"/>
    <dgm:cxn modelId="{DAC2091C-9DFF-458B-A37C-ECA293226719}" type="presParOf" srcId="{5A0FE262-78B9-44C1-82A3-7BFD40DD1C35}" destId="{00C1C32D-E794-4554-8378-744FE270CAB4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2AD0FC-859C-4CA5-B038-646428647C09}">
      <dsp:nvSpPr>
        <dsp:cNvPr id="0" name=""/>
        <dsp:cNvSpPr/>
      </dsp:nvSpPr>
      <dsp:spPr>
        <a:xfrm>
          <a:off x="3136906" y="1809646"/>
          <a:ext cx="2300139" cy="1989713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softEdge rad="317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তড়িৎ শক্তি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18071" y="2139369"/>
        <a:ext cx="1537809" cy="1330267"/>
      </dsp:txXfrm>
    </dsp:sp>
    <dsp:sp modelId="{86936EDA-D56F-42E7-AA01-137485DE2D11}">
      <dsp:nvSpPr>
        <dsp:cNvPr id="0" name=""/>
        <dsp:cNvSpPr/>
      </dsp:nvSpPr>
      <dsp:spPr>
        <a:xfrm>
          <a:off x="4577235" y="857702"/>
          <a:ext cx="867835" cy="74775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A0CB29-AE3B-486E-8AA9-CE6B6328905F}">
      <dsp:nvSpPr>
        <dsp:cNvPr id="0" name=""/>
        <dsp:cNvSpPr/>
      </dsp:nvSpPr>
      <dsp:spPr>
        <a:xfrm>
          <a:off x="3348782" y="0"/>
          <a:ext cx="1884948" cy="163070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যান্ত্রিক শক্তি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61158" y="270242"/>
        <a:ext cx="1260196" cy="1090217"/>
      </dsp:txXfrm>
    </dsp:sp>
    <dsp:sp modelId="{B4BEB8CC-E71B-4DB8-8B08-7761A4BCA9D5}">
      <dsp:nvSpPr>
        <dsp:cNvPr id="0" name=""/>
        <dsp:cNvSpPr/>
      </dsp:nvSpPr>
      <dsp:spPr>
        <a:xfrm>
          <a:off x="5590067" y="2255607"/>
          <a:ext cx="867835" cy="74775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C9250C-AD81-4710-BC66-724A4CB73E5F}">
      <dsp:nvSpPr>
        <dsp:cNvPr id="0" name=""/>
        <dsp:cNvSpPr/>
      </dsp:nvSpPr>
      <dsp:spPr>
        <a:xfrm>
          <a:off x="5097893" y="1002990"/>
          <a:ext cx="1884948" cy="1630701"/>
        </a:xfrm>
        <a:prstGeom prst="hexagon">
          <a:avLst>
            <a:gd name="adj" fmla="val 28570"/>
            <a:gd name="vf" fmla="val 11547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আলোক শক্তি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10269" y="1273232"/>
        <a:ext cx="1260196" cy="1090217"/>
      </dsp:txXfrm>
    </dsp:sp>
    <dsp:sp modelId="{9E065EBF-1FE9-49F2-85E3-39ADBE0905EA}">
      <dsp:nvSpPr>
        <dsp:cNvPr id="0" name=""/>
        <dsp:cNvSpPr/>
      </dsp:nvSpPr>
      <dsp:spPr>
        <a:xfrm>
          <a:off x="4886488" y="3833578"/>
          <a:ext cx="867835" cy="74775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F5D71E-6FDA-423D-9138-B1A53FE43355}">
      <dsp:nvSpPr>
        <dsp:cNvPr id="0" name=""/>
        <dsp:cNvSpPr/>
      </dsp:nvSpPr>
      <dsp:spPr>
        <a:xfrm>
          <a:off x="5077498" y="2974753"/>
          <a:ext cx="1884948" cy="163070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582145"/>
            <a:satOff val="-33571"/>
            <a:lumOff val="34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তাপশক্তি </a:t>
          </a:r>
          <a:endParaRPr lang="en-US" sz="28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389874" y="3244995"/>
        <a:ext cx="1260196" cy="1090217"/>
      </dsp:txXfrm>
    </dsp:sp>
    <dsp:sp modelId="{DC44F8A4-DFF7-471C-9FE4-DD941A44C211}">
      <dsp:nvSpPr>
        <dsp:cNvPr id="0" name=""/>
        <dsp:cNvSpPr/>
      </dsp:nvSpPr>
      <dsp:spPr>
        <a:xfrm>
          <a:off x="3141186" y="3997378"/>
          <a:ext cx="867835" cy="74775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07F1DC-E5D6-49AA-B624-5376FE044150}">
      <dsp:nvSpPr>
        <dsp:cNvPr id="0" name=""/>
        <dsp:cNvSpPr/>
      </dsp:nvSpPr>
      <dsp:spPr>
        <a:xfrm>
          <a:off x="3348782" y="3978866"/>
          <a:ext cx="1884948" cy="1630701"/>
        </a:xfrm>
        <a:prstGeom prst="hexagon">
          <a:avLst>
            <a:gd name="adj" fmla="val 28570"/>
            <a:gd name="vf" fmla="val 115470"/>
          </a:avLst>
        </a:prstGeom>
        <a:solidFill>
          <a:schemeClr val="accent6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শব্দ শক্তি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661158" y="4249108"/>
        <a:ext cx="1260196" cy="1090217"/>
      </dsp:txXfrm>
    </dsp:sp>
    <dsp:sp modelId="{A21843BB-4E3F-4ED7-9CFB-C3388312BD0B}">
      <dsp:nvSpPr>
        <dsp:cNvPr id="0" name=""/>
        <dsp:cNvSpPr/>
      </dsp:nvSpPr>
      <dsp:spPr>
        <a:xfrm>
          <a:off x="2111768" y="2600034"/>
          <a:ext cx="867835" cy="747755"/>
        </a:xfrm>
        <a:prstGeom prst="hexagon">
          <a:avLst>
            <a:gd name="adj" fmla="val 28900"/>
            <a:gd name="vf" fmla="val 11547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1B5AC-6178-4BEA-8C24-344578CAF672}">
      <dsp:nvSpPr>
        <dsp:cNvPr id="0" name=""/>
        <dsp:cNvSpPr/>
      </dsp:nvSpPr>
      <dsp:spPr>
        <a:xfrm>
          <a:off x="1451904" y="2975875"/>
          <a:ext cx="2205219" cy="1630701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hueOff val="-1164290"/>
            <a:satOff val="-67142"/>
            <a:lumOff val="6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যান্ত্রিক</a:t>
          </a:r>
          <a:r>
            <a:rPr lang="bn-BD" sz="3600" kern="1200" baseline="0" dirty="0" smtClean="0">
              <a:latin typeface="NikoshBAN" panose="02000000000000000000" pitchFamily="2" charset="0"/>
              <a:cs typeface="NikoshBAN" panose="02000000000000000000" pitchFamily="2" charset="0"/>
            </a:rPr>
            <a:t> শক্তি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90969" y="3226605"/>
        <a:ext cx="1527089" cy="1129241"/>
      </dsp:txXfrm>
    </dsp:sp>
    <dsp:sp modelId="{00C1C32D-E794-4554-8378-744FE270CAB4}">
      <dsp:nvSpPr>
        <dsp:cNvPr id="0" name=""/>
        <dsp:cNvSpPr/>
      </dsp:nvSpPr>
      <dsp:spPr>
        <a:xfrm>
          <a:off x="1304218" y="946656"/>
          <a:ext cx="2203070" cy="163070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dirty="0" smtClean="0">
              <a:latin typeface="NikoshBAN" panose="02000000000000000000" pitchFamily="2" charset="0"/>
              <a:cs typeface="NikoshBAN" panose="02000000000000000000" pitchFamily="2" charset="0"/>
            </a:rPr>
            <a:t>চৌম্বক শক্তি </a:t>
          </a:r>
          <a:endParaRPr lang="en-US" sz="36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643104" y="1197498"/>
        <a:ext cx="1525298" cy="11290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85A5ED-B00A-4065-BC6D-AD19EC050120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6547C-2074-4D00-9391-AA19DD8F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31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1C56-B5C1-490E-957C-74618EC2D90C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DE98-980D-4B63-88EA-4B00ED9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81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1C56-B5C1-490E-957C-74618EC2D90C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DE98-980D-4B63-88EA-4B00ED9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98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1C56-B5C1-490E-957C-74618EC2D90C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DE98-980D-4B63-88EA-4B00ED9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08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1C56-B5C1-490E-957C-74618EC2D90C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DE98-980D-4B63-88EA-4B00ED9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8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1C56-B5C1-490E-957C-74618EC2D90C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DE98-980D-4B63-88EA-4B00ED9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09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1C56-B5C1-490E-957C-74618EC2D90C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DE98-980D-4B63-88EA-4B00ED9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841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1C56-B5C1-490E-957C-74618EC2D90C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DE98-980D-4B63-88EA-4B00ED9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13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1C56-B5C1-490E-957C-74618EC2D90C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DE98-980D-4B63-88EA-4B00ED9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95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1C56-B5C1-490E-957C-74618EC2D90C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DE98-980D-4B63-88EA-4B00ED9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0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1C56-B5C1-490E-957C-74618EC2D90C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DE98-980D-4B63-88EA-4B00ED9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4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81C56-B5C1-490E-957C-74618EC2D90C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DE98-980D-4B63-88EA-4B00ED9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03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81C56-B5C1-490E-957C-74618EC2D90C}" type="datetimeFigureOut">
              <a:rPr lang="en-US" smtClean="0"/>
              <a:t>11/3/2019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DE98-980D-4B63-88EA-4B00ED99AB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08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slide" Target="slide18.xml"/><Relationship Id="rId4" Type="http://schemas.openxmlformats.org/officeDocument/2006/relationships/image" Target="../media/image26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9J8bEHJXW4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2777"/>
            <a:ext cx="12192000" cy="57713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7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34634" y="495878"/>
            <a:ext cx="452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 শক্তির রূপান্তর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190" y="1469291"/>
            <a:ext cx="1445637" cy="20828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43" y="3946059"/>
            <a:ext cx="2541701" cy="19096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588" y="4328937"/>
            <a:ext cx="2859706" cy="11438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880251" y="4749307"/>
            <a:ext cx="1361029" cy="136102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 flipV="1">
            <a:off x="1891191" y="2534194"/>
            <a:ext cx="1645920" cy="13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891191" y="2534194"/>
            <a:ext cx="1" cy="141186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452972" y="2547258"/>
            <a:ext cx="1645920" cy="1306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098891" y="2540853"/>
            <a:ext cx="11295" cy="1405207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3548403" y="2004358"/>
            <a:ext cx="1019057" cy="1163165"/>
          </a:xfrm>
          <a:prstGeom prst="ellipse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মিথেন গ্যাস 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 flipV="1">
            <a:off x="4441678" y="2397033"/>
            <a:ext cx="125782" cy="169694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 flipV="1">
            <a:off x="3644537" y="2373560"/>
            <a:ext cx="125936" cy="160634"/>
          </a:xfrm>
          <a:prstGeom prst="ellipse">
            <a:avLst/>
          </a:prstGeom>
          <a:solidFill>
            <a:srgbClr val="FFC0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981634" y="5879504"/>
            <a:ext cx="2232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তাপশক্তিতে রূপান্তর 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186261" y="5855697"/>
            <a:ext cx="2669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যান্ত্রিক শক্তিতে রূপান্তর 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 flipH="1">
            <a:off x="8329235" y="5913422"/>
            <a:ext cx="2779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তড়িৎ শক্তিতে রূপান্তর 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7615646" y="3402107"/>
            <a:ext cx="3492649" cy="2027716"/>
            <a:chOff x="7615646" y="3402107"/>
            <a:chExt cx="3492649" cy="2027716"/>
          </a:xfrm>
        </p:grpSpPr>
        <p:cxnSp>
          <p:nvCxnSpPr>
            <p:cNvPr id="10" name="Straight Connector 9"/>
            <p:cNvCxnSpPr/>
            <p:nvPr/>
          </p:nvCxnSpPr>
          <p:spPr>
            <a:xfrm flipH="1">
              <a:off x="7615646" y="5384525"/>
              <a:ext cx="1455486" cy="20267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7662798" y="3704789"/>
              <a:ext cx="1245888" cy="16541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V="1">
              <a:off x="7629721" y="3675595"/>
              <a:ext cx="25659" cy="1708930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9798326" y="3721330"/>
              <a:ext cx="1309969" cy="33515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flipV="1">
              <a:off x="11108294" y="3721330"/>
              <a:ext cx="0" cy="1708493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flipH="1">
              <a:off x="10071847" y="5404791"/>
              <a:ext cx="1036447" cy="25032"/>
            </a:xfrm>
            <a:prstGeom prst="line">
              <a:avLst/>
            </a:prstGeom>
            <a:ln w="571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8895510" y="3402107"/>
              <a:ext cx="299195" cy="27348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179777" y="3413192"/>
              <a:ext cx="186895" cy="318271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H="1">
              <a:off x="9370575" y="3413192"/>
              <a:ext cx="265853" cy="316105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V="1">
              <a:off x="8881350" y="3402107"/>
              <a:ext cx="299195" cy="27348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 flipV="1">
              <a:off x="9636778" y="3412218"/>
              <a:ext cx="161548" cy="317082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Oval 60"/>
          <p:cNvSpPr/>
          <p:nvPr/>
        </p:nvSpPr>
        <p:spPr>
          <a:xfrm>
            <a:off x="10096339" y="5235626"/>
            <a:ext cx="289883" cy="338329"/>
          </a:xfrm>
          <a:prstGeom prst="ellipse">
            <a:avLst/>
          </a:prstGeom>
          <a:solidFill>
            <a:srgbClr val="92D05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solidFill>
                  <a:srgbClr val="FF0000"/>
                </a:solidFill>
              </a:rPr>
              <a:t>e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8363148" y="2965269"/>
            <a:ext cx="1865069" cy="1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8596510" y="3087248"/>
            <a:ext cx="1932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তড়িৎ প্রবাহ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542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95 4.44444E-6 L 0.13607 0.01041 L 0.13346 0.29351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06" y="1467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repeatCount="indefinite" accel="5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54167E-6 1.11111E-6 L -0.14727 0.00278 L -0.14427 0.32546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70" y="16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7057 -0.00394 L 0.07175 -0.24329 L -0.03203 -0.24329 L -0.04739 -0.28449 L -0.07057 -0.24931 L -0.08711 -0.28634 L -0.11146 -0.24722 L -0.2095 -0.24931 L -0.2095 -0.00787 L -0.09492 0 L -0.01107 0.00393 " pathEditMode="relative" ptsTypes="AAAAAAAAAAAA">
                                      <p:cBhvr>
                                        <p:cTn id="10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33" grpId="0"/>
      <p:bldP spid="34" grpId="0"/>
      <p:bldP spid="6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45874" y="927462"/>
            <a:ext cx="3409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 শক্তি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1300" y="2142993"/>
            <a:ext cx="3980539" cy="340917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531" y="2180313"/>
            <a:ext cx="4514850" cy="3371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19620" y="5672471"/>
            <a:ext cx="39434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তাপশক্তি যান্ত্রিক  শক্তিতে রূপান্তর হচ্ছে 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8173" y="5690470"/>
            <a:ext cx="404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তাপশক্তি আলোক শক্তিতে রূপান্তর হচ্ছে 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7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7862" y="555452"/>
            <a:ext cx="3998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শক্তির রূপান্তর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28" y="2338567"/>
            <a:ext cx="4036487" cy="3100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2580" y="2200546"/>
            <a:ext cx="3527500" cy="352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7846" y="5728046"/>
            <a:ext cx="404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শক্তি বিদ্যুৎ  শক্তিতে রূপান্তর হচ্ছে 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00861" y="5691769"/>
            <a:ext cx="4047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যান্ত্রিক শক্তি তাপশক্তিতে রূপান্তর হচ্ছে 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99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4457" y="674672"/>
            <a:ext cx="5839096" cy="666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শক্তির রূপান্তর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60" y="1340878"/>
            <a:ext cx="7934152" cy="47153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86362">
            <a:off x="3667159" y="3025655"/>
            <a:ext cx="714363" cy="7143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034118" y="6112519"/>
            <a:ext cx="5916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 শক্তি বিদ্যুৎ  শক্তিতে রূপান্তর হচ্ছে 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833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198" y="3641"/>
            <a:ext cx="7354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ভরকে শক্তিতে রূপান্তর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720" y="2291950"/>
            <a:ext cx="6500707" cy="33317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43198" y="695080"/>
            <a:ext cx="7850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আইনস্টাইনের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E=mc</a:t>
            </a:r>
            <a:r>
              <a:rPr lang="bn-BD" sz="2400" baseline="30000" dirty="0" smtClean="0">
                <a:solidFill>
                  <a:srgbClr val="00206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2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সুত্র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ভর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সম্ভব</a:t>
            </a:r>
            <a:r>
              <a:rPr lang="en-US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2400" baseline="30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 বোমা এবং নিউক্লিয়ার বিদ্যুৎ কেন্দ্রে এর ব্যবহার আছে। </a:t>
            </a:r>
            <a:endParaRPr lang="en-US" sz="2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59579" y="3190058"/>
            <a:ext cx="113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তাপশক্তি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48993" y="3733526"/>
            <a:ext cx="113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আলোকশক্তি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59579" y="4325263"/>
            <a:ext cx="1136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শব্দশক্তি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1656" y="5812218"/>
            <a:ext cx="536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নিউক্লিয়ার বোমায় শক্তির রূপান্তর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4905101" y="552769"/>
            <a:ext cx="3069772" cy="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21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1.85185E-6 L 0.16289 -0.1007 " pathEditMode="relative" rAng="0" ptsTypes="AA">
                                      <p:cBhvr>
                                        <p:cTn id="6" dur="1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38" y="-504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91667E-6 3.7037E-6 L 0.15807 0.00393 " pathEditMode="relative" rAng="0" ptsTypes="AA">
                                      <p:cBhvr>
                                        <p:cTn id="8" dur="1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04" y="18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1.11111E-6 L 0.16068 0.12338 " pathEditMode="relative" rAng="0" ptsTypes="AA">
                                      <p:cBhvr>
                                        <p:cTn id="10" dur="1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34" y="6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8674" y="1149531"/>
            <a:ext cx="41670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16629" y="3187337"/>
            <a:ext cx="7249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 রূপান্তরের কয়েকটি উদাহরণ লিখ।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5074920" y="1841863"/>
            <a:ext cx="2194560" cy="1306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81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85703" y="1254034"/>
            <a:ext cx="7184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262778"/>
            <a:ext cx="2520587" cy="18762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067" y="3303211"/>
            <a:ext cx="2218167" cy="1893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55817" y="5698979"/>
            <a:ext cx="2024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চিত্র-১</a:t>
            </a:r>
            <a:r>
              <a:rPr lang="bn-BD" sz="3600" dirty="0" smtClean="0">
                <a:solidFill>
                  <a:srgbClr val="002060"/>
                </a:solidFill>
              </a:rPr>
              <a:t> 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02583" y="5698979"/>
            <a:ext cx="1502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চিত্র-২ </a:t>
            </a:r>
            <a:r>
              <a:rPr lang="bn-BD" sz="3600" dirty="0" smtClean="0"/>
              <a:t> 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1497874" y="2115614"/>
            <a:ext cx="9618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 চিত্র দুটিতে কোন শক্তি কোন শক্তিতে রূপান্তরিত হচ্ছে ?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663439" y="1996993"/>
            <a:ext cx="2429691" cy="26126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93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35977" y="1084216"/>
            <a:ext cx="3313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434419"/>
              </p:ext>
            </p:extLst>
          </p:nvPr>
        </p:nvGraphicFramePr>
        <p:xfrm>
          <a:off x="4665663" y="4376058"/>
          <a:ext cx="2841625" cy="1545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Packager Shell Object" showAsIcon="1" r:id="rId3" imgW="843120" imgH="488520" progId="Package">
                  <p:embed/>
                </p:oleObj>
              </mc:Choice>
              <mc:Fallback>
                <p:oleObj name="Packager Shell Object" showAsIcon="1" r:id="rId3" imgW="843120" imgH="488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65663" y="4376058"/>
                        <a:ext cx="2841625" cy="15454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6844938" y="2753175"/>
            <a:ext cx="3984171" cy="744584"/>
          </a:xfrm>
          <a:prstGeom prst="wedgeRoundRectCallout">
            <a:avLst>
              <a:gd name="adj1" fmla="val -60320"/>
              <a:gd name="adj2" fmla="val 187061"/>
              <a:gd name="adj3" fmla="val 16667"/>
            </a:avLst>
          </a:prstGeom>
          <a:solidFill>
            <a:schemeClr val="accent6">
              <a:lumMod val="75000"/>
            </a:schemeClr>
          </a:solidFill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84342" y="5921557"/>
            <a:ext cx="20977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  <a:hlinkClick r:id="rId5" action="ppaction://hlinksldjump"/>
              </a:rPr>
              <a:t>পরবর্তী প্রশ্ন </a:t>
            </a:r>
            <a:endParaRPr lang="en-US" sz="3600" b="1" dirty="0">
              <a:solidFill>
                <a:schemeClr val="accent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8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1679" y="1358537"/>
            <a:ext cx="8072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/>
              <a:t>4</a:t>
            </a:r>
            <a:r>
              <a:rPr lang="bn-BD" sz="3600" dirty="0" smtClean="0"/>
              <a:t>। 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উদ্দীপকে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632" y="2331441"/>
            <a:ext cx="2542106" cy="17964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2867" y="2198486"/>
            <a:ext cx="4075613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glow rad="139700">
              <a:schemeClr val="accent5">
                <a:satMod val="175000"/>
                <a:alpha val="40000"/>
              </a:schemeClr>
            </a:glow>
            <a:innerShdw blurRad="114300">
              <a:prstClr val="black"/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তাপশক্তি তড়িৎ শক্তিতে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35931" y="2964745"/>
            <a:ext cx="4062548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২।শব্দ শক্তি তড়িৎ শক্তিতে 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622867" y="3682488"/>
            <a:ext cx="4075612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৩।তাপশক্তি  শব্দ শক্তিতে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22865" y="4444112"/>
            <a:ext cx="4075613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তড়িৎ শক্তি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তাপ</a:t>
            </a:r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শক্তিতে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Explosion 2 7"/>
          <p:cNvSpPr/>
          <p:nvPr/>
        </p:nvSpPr>
        <p:spPr>
          <a:xfrm>
            <a:off x="6962499" y="5222958"/>
            <a:ext cx="3396343" cy="1180814"/>
          </a:xfrm>
          <a:prstGeom prst="irregularSeal2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dirty="0" smtClean="0"/>
          </a:p>
          <a:p>
            <a:pPr algn="ctr"/>
            <a:r>
              <a:rPr lang="bn-BD" dirty="0" smtClean="0"/>
              <a:t>অভিনন্দন ! উত্তর সঠিক । </a:t>
            </a:r>
            <a:endParaRPr lang="en-US" dirty="0"/>
          </a:p>
        </p:txBody>
      </p:sp>
      <p:sp>
        <p:nvSpPr>
          <p:cNvPr id="9" name="Explosion 2 8"/>
          <p:cNvSpPr/>
          <p:nvPr/>
        </p:nvSpPr>
        <p:spPr>
          <a:xfrm>
            <a:off x="313507" y="5062747"/>
            <a:ext cx="3396343" cy="1040003"/>
          </a:xfrm>
          <a:prstGeom prst="irregularSeal2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দুখিত ! উত্তর সঠিক হয়নি। </a:t>
            </a:r>
            <a:endParaRPr lang="en-US" dirty="0"/>
          </a:p>
        </p:txBody>
      </p:sp>
      <p:sp>
        <p:nvSpPr>
          <p:cNvPr id="10" name="Explosion 2 9"/>
          <p:cNvSpPr/>
          <p:nvPr/>
        </p:nvSpPr>
        <p:spPr>
          <a:xfrm>
            <a:off x="365763" y="5940324"/>
            <a:ext cx="3396343" cy="1040003"/>
          </a:xfrm>
          <a:prstGeom prst="irregularSeal2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দুখিত ! উত্তর সঠিক হয়নি। </a:t>
            </a:r>
            <a:endParaRPr lang="en-US" dirty="0"/>
          </a:p>
        </p:txBody>
      </p:sp>
      <p:sp>
        <p:nvSpPr>
          <p:cNvPr id="11" name="Explosion 2 10"/>
          <p:cNvSpPr/>
          <p:nvPr/>
        </p:nvSpPr>
        <p:spPr>
          <a:xfrm>
            <a:off x="261251" y="4185170"/>
            <a:ext cx="3396343" cy="1040003"/>
          </a:xfrm>
          <a:prstGeom prst="irregularSeal2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দুখিত ! উত্তর সঠিক হয়নি।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01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6164" y="847165"/>
            <a:ext cx="35634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US" sz="5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89310" y="2796988"/>
            <a:ext cx="9029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 রূপান্তর যান্ত্রিক কাজকে আরও সহজতর করেছে-এর স্বপক্ষে তোমার মতামত দাও।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74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87053" y="642958"/>
            <a:ext cx="30390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0423" y="2411505"/>
            <a:ext cx="454510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৯ম 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পদার্থবিজ্ঞান 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৪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কাজ, ক্ষমতা  ও শক্তি </a:t>
            </a:r>
            <a:r>
              <a:rPr lang="bn-BD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1597" y="2411505"/>
            <a:ext cx="4840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মহব্বত আলী 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প্রভাষক, পদার্থবিজ্ঞান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মিজমিজি হাজী আঃ সামাদ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ইস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আলিম মাদরাসা, নারায়ণগঞ্জ 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6185647" y="2550004"/>
            <a:ext cx="13447" cy="230832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4872446" y="1463040"/>
            <a:ext cx="1877977" cy="26126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29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8" y="93414"/>
            <a:ext cx="12091852" cy="772249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328887" y="485389"/>
            <a:ext cx="56909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সকলকে ধন্যবাদ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894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34" y="1917243"/>
            <a:ext cx="2032654" cy="19716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6598" y="1983919"/>
            <a:ext cx="2486025" cy="1838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736" y="1637483"/>
            <a:ext cx="4137542" cy="22053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8332" y="5316583"/>
            <a:ext cx="55909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দেখছি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6029" y="4161818"/>
            <a:ext cx="3276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তড়িৎ মোটর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39032" y="4161819"/>
            <a:ext cx="2346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জেনারেটর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84163" y="4161818"/>
            <a:ext cx="23469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উড়োজাহাজ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7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63899" y="2967335"/>
            <a:ext cx="50642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শক্তির রূপান্তর 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8117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42447" y="645459"/>
            <a:ext cx="5109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r>
              <a:rPr lang="bn-BD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5412" y="1568789"/>
            <a:ext cx="110265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রূপান্তরের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বর্ণনা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861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4981" y="705395"/>
            <a:ext cx="41017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4926" y="4558937"/>
            <a:ext cx="5107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2"/>
              </a:rPr>
              <a:t>https://www.youtube.com/watch?v=v</a:t>
            </a:r>
            <a:r>
              <a:rPr lang="bn-BD" u="sng" dirty="0">
                <a:hlinkClick r:id="rId2"/>
              </a:rPr>
              <a:t>9</a:t>
            </a:r>
            <a:r>
              <a:rPr lang="en-US" u="sng" dirty="0">
                <a:hlinkClick r:id="rId2"/>
              </a:rPr>
              <a:t>J</a:t>
            </a:r>
            <a:r>
              <a:rPr lang="bn-BD" u="sng" dirty="0">
                <a:hlinkClick r:id="rId2"/>
              </a:rPr>
              <a:t>8</a:t>
            </a:r>
            <a:r>
              <a:rPr lang="en-US" u="sng" dirty="0" err="1">
                <a:hlinkClick r:id="rId2"/>
              </a:rPr>
              <a:t>bEHJXW</a:t>
            </a:r>
            <a:r>
              <a:rPr lang="bn-BD" u="sng" dirty="0">
                <a:hlinkClick r:id="rId2"/>
              </a:rPr>
              <a:t>4</a:t>
            </a:r>
            <a:endParaRPr lang="en-US" dirty="0"/>
          </a:p>
        </p:txBody>
      </p:sp>
      <p:sp>
        <p:nvSpPr>
          <p:cNvPr id="5" name="Rectangular Callout 4"/>
          <p:cNvSpPr/>
          <p:nvPr/>
        </p:nvSpPr>
        <p:spPr>
          <a:xfrm>
            <a:off x="5995849" y="2296995"/>
            <a:ext cx="5473340" cy="796835"/>
          </a:xfrm>
          <a:prstGeom prst="wedgeRectCallout">
            <a:avLst>
              <a:gd name="adj1" fmla="val -75248"/>
              <a:gd name="adj2" fmla="val 22807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করুন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(অনলাইন)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492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0558" y="635630"/>
            <a:ext cx="5277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বিদ্যুৎশক্তির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826" y="1423853"/>
            <a:ext cx="2336804" cy="1335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822" y="4727827"/>
            <a:ext cx="2853460" cy="19034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56" y="4714752"/>
            <a:ext cx="2153230" cy="21532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396" y="4715700"/>
            <a:ext cx="2945280" cy="2077899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 flipV="1">
            <a:off x="2283707" y="1926916"/>
            <a:ext cx="2769324" cy="1453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283707" y="1924886"/>
            <a:ext cx="43543" cy="290837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489474" y="1955985"/>
            <a:ext cx="1" cy="271302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7095426" y="1941450"/>
            <a:ext cx="3394048" cy="1453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159910" y="2547259"/>
            <a:ext cx="0" cy="212175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90119" y="1579635"/>
            <a:ext cx="236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বিদ্যুৎশক্তি থেকে যান্ত্রিকশক্তি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02134" y="1586652"/>
            <a:ext cx="236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বিদ্যুৎশক্তি থেকে তাপশক্তি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159910" y="2935898"/>
            <a:ext cx="2425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বিদ্যুৎ শক্তি থেকে আলোকশক্তি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4898571" y="1776549"/>
            <a:ext cx="154460" cy="179435"/>
          </a:xfrm>
          <a:prstGeom prst="ellipse">
            <a:avLst/>
          </a:prstGeom>
          <a:solidFill>
            <a:schemeClr val="accent4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7132312" y="1776549"/>
            <a:ext cx="154460" cy="179435"/>
          </a:xfrm>
          <a:prstGeom prst="ellipse">
            <a:avLst/>
          </a:prstGeom>
          <a:solidFill>
            <a:schemeClr val="accent4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082352" y="2619730"/>
            <a:ext cx="213361" cy="177401"/>
          </a:xfrm>
          <a:prstGeom prst="ellipse">
            <a:avLst/>
          </a:prstGeom>
          <a:solidFill>
            <a:schemeClr val="accent4">
              <a:lumMod val="75000"/>
            </a:schemeClr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2142309" y="1726083"/>
            <a:ext cx="13062" cy="46847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9677516" y="1771318"/>
            <a:ext cx="616142" cy="4973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6326193" y="3350071"/>
            <a:ext cx="13062" cy="46847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14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91667E-6 0.00046 L -0.21862 -0.00185 L -0.2207 0.45185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42" y="22454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repeatCount="indefinite" decel="5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26888 0.01713 L 0.26888 0.49514 " pathEditMode="relative" ptsTypes="AAA">
                                      <p:cBhvr>
                                        <p:cTn id="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 0.33148 " pathEditMode="relative" ptsTypes="AA">
                                      <p:cBhvr>
                                        <p:cTn id="1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635" y="3360396"/>
            <a:ext cx="3127664" cy="17560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53987" y="199526"/>
            <a:ext cx="38404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বিদ্যুৎশক্তি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6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587" y="3429000"/>
            <a:ext cx="3151154" cy="1946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4" y="3030409"/>
            <a:ext cx="1438042" cy="21523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077" y="964479"/>
            <a:ext cx="1894329" cy="175154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2564401" y="1573035"/>
            <a:ext cx="2974250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564401" y="1573036"/>
            <a:ext cx="2992" cy="1679615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7215119" y="1573035"/>
            <a:ext cx="2686526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9901645" y="1573037"/>
            <a:ext cx="0" cy="178735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7121580" y="2011677"/>
            <a:ext cx="115243" cy="1306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6478244" y="2330850"/>
            <a:ext cx="13996" cy="119229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53939" y="5798008"/>
            <a:ext cx="66098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বিদ্যুৎশক্তিকে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শক্তিতে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রুপান্তর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6303188" y="2850338"/>
            <a:ext cx="13062" cy="46847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2294709" y="1878483"/>
            <a:ext cx="13062" cy="46847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0071463" y="1765014"/>
            <a:ext cx="6763" cy="39061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653939" y="1177571"/>
            <a:ext cx="236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বিদ্যুৎশক্তি থেকে শব্দশক্তি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683726" y="2895152"/>
            <a:ext cx="2625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বিদ্যুৎশক্তি থেকে রাসায়নিক শক্তি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7780919" y="1203705"/>
            <a:ext cx="2360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বিদ্যুৎশক্তি থেকে চৌম্বকশক্তি 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Explosion 1 28"/>
          <p:cNvSpPr/>
          <p:nvPr/>
        </p:nvSpPr>
        <p:spPr>
          <a:xfrm>
            <a:off x="5596072" y="1460485"/>
            <a:ext cx="226252" cy="273441"/>
          </a:xfrm>
          <a:prstGeom prst="irregularSeal1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35" name="Explosion 1 34"/>
          <p:cNvSpPr/>
          <p:nvPr/>
        </p:nvSpPr>
        <p:spPr>
          <a:xfrm>
            <a:off x="6379114" y="2509206"/>
            <a:ext cx="226252" cy="273441"/>
          </a:xfrm>
          <a:prstGeom prst="irregularSeal1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  <p:sp>
        <p:nvSpPr>
          <p:cNvPr id="36" name="Explosion 1 35"/>
          <p:cNvSpPr/>
          <p:nvPr/>
        </p:nvSpPr>
        <p:spPr>
          <a:xfrm>
            <a:off x="7236823" y="1452607"/>
            <a:ext cx="226252" cy="273441"/>
          </a:xfrm>
          <a:prstGeom prst="irregularSeal1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>
                    <a:lumMod val="75000"/>
                  </a:schemeClr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6318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-0.25286 0 L -0.2582 0.24398 " pathEditMode="relative" ptsTypes="AAA">
                                      <p:cBhvr>
                                        <p:cTn id="1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00638 0.12384 " pathEditMode="relative" ptsTypes="AA">
                                      <p:cBhvr>
                                        <p:cTn id="14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0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L 0.21002 0.00185 L 0.20573 0.26482 " pathEditMode="relative" ptsTypes="AAA">
                                      <p:cBhvr>
                                        <p:cTn id="1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9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6379" y="783772"/>
            <a:ext cx="555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নজরে তড়িৎশক্তির রূপান্তরসমূহ 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866695870"/>
              </p:ext>
            </p:extLst>
          </p:nvPr>
        </p:nvGraphicFramePr>
        <p:xfrm>
          <a:off x="2045060" y="1626046"/>
          <a:ext cx="8414351" cy="5609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679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2AD0FC-859C-4CA5-B038-646428647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3">
                                            <p:graphicEl>
                                              <a:dgm id="{1E2AD0FC-859C-4CA5-B038-646428647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33AFC86-8412-45E3-80E7-D719E9DFD3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3">
                                            <p:graphicEl>
                                              <a:dgm id="{333AFC86-8412-45E3-80E7-D719E9DFD3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A0CB29-AE3B-486E-8AA9-CE6B63289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3">
                                            <p:graphicEl>
                                              <a:dgm id="{55A0CB29-AE3B-486E-8AA9-CE6B632890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936EDA-D56F-42E7-AA01-137485DE2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3">
                                            <p:graphicEl>
                                              <a:dgm id="{86936EDA-D56F-42E7-AA01-137485DE2D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3C9250C-AD81-4710-BC66-724A4CB73E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3">
                                            <p:graphicEl>
                                              <a:dgm id="{C3C9250C-AD81-4710-BC66-724A4CB73E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4BEB8CC-E71B-4DB8-8B08-7761A4BCA9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3">
                                            <p:graphicEl>
                                              <a:dgm id="{B4BEB8CC-E71B-4DB8-8B08-7761A4BCA9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6F5D71E-6FDA-423D-9138-B1A53FE43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000"/>
                                        <p:tgtEl>
                                          <p:spTgt spid="3">
                                            <p:graphicEl>
                                              <a:dgm id="{46F5D71E-6FDA-423D-9138-B1A53FE43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065EBF-1FE9-49F2-85E3-39ADBE0905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1000"/>
                                        <p:tgtEl>
                                          <p:spTgt spid="3">
                                            <p:graphicEl>
                                              <a:dgm id="{9E065EBF-1FE9-49F2-85E3-39ADBE0905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407F1DC-E5D6-49AA-B624-5376FE0441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3">
                                            <p:graphicEl>
                                              <a:dgm id="{2407F1DC-E5D6-49AA-B624-5376FE0441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44F8A4-DFF7-471C-9FE4-DD941A44C2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DC44F8A4-DFF7-471C-9FE4-DD941A44C2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E1B5AC-6178-4BEA-8C24-344578CAF6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3">
                                            <p:graphicEl>
                                              <a:dgm id="{C6E1B5AC-6178-4BEA-8C24-344578CAF6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1843BB-4E3F-4ED7-9CFB-C3388312BD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3">
                                            <p:graphicEl>
                                              <a:dgm id="{A21843BB-4E3F-4ED7-9CFB-C3388312BD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0C1C32D-E794-4554-8378-744FE270CA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1000"/>
                                        <p:tgtEl>
                                          <p:spTgt spid="3">
                                            <p:graphicEl>
                                              <a:dgm id="{00C1C32D-E794-4554-8378-744FE270CA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834</TotalTime>
  <Words>346</Words>
  <Application>Microsoft Office PowerPoint</Application>
  <PresentationFormat>Widescreen</PresentationFormat>
  <Paragraphs>82</Paragraphs>
  <Slides>20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NikoshBAN</vt:lpstr>
      <vt:lpstr>Times New Roman</vt:lpstr>
      <vt:lpstr>Vrinda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Mohabbat Ali</dc:creator>
  <cp:lastModifiedBy>Mohabbat Ali</cp:lastModifiedBy>
  <cp:revision>90</cp:revision>
  <dcterms:created xsi:type="dcterms:W3CDTF">2019-05-17T08:29:33Z</dcterms:created>
  <dcterms:modified xsi:type="dcterms:W3CDTF">2019-11-03T11:45:12Z</dcterms:modified>
</cp:coreProperties>
</file>