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9" r:id="rId10"/>
    <p:sldId id="270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E933B-F310-4FC1-814A-205665F24EC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59FD-28DD-4BB3-84B3-DD60F8D7BB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chandan\Desktop\flower\y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09600"/>
            <a:ext cx="4419600" cy="50550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-152400" y="152400"/>
            <a:ext cx="9448800" cy="6248400"/>
          </a:xfrm>
          <a:prstGeom prst="rect">
            <a:avLst/>
          </a:prstGeom>
          <a:noFill/>
        </p:spPr>
        <p:txBody>
          <a:bodyPr wrap="square" rtlCol="0">
            <a:prstTxWarp prst="textArchDownPour">
              <a:avLst/>
            </a:prstTxWarp>
            <a:spAutoFit/>
          </a:bodyPr>
          <a:lstStyle/>
          <a:p>
            <a:r>
              <a:rPr lang="en-US" sz="13800" b="1" dirty="0" smtClean="0">
                <a:solidFill>
                  <a:srgbClr val="C00000"/>
                </a:solidFill>
              </a:rPr>
              <a:t>WELCOME</a:t>
            </a:r>
            <a:endParaRPr lang="en-US" sz="13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612" y="851315"/>
            <a:ext cx="8839200" cy="46166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Match the words in Column A with the meanings given in column B 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3780"/>
            <a:ext cx="822960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		     Individual work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434508"/>
          <a:ext cx="8458200" cy="52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324600"/>
              </a:tblGrid>
              <a:tr h="62547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Column 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                Column B</a:t>
                      </a:r>
                      <a:endParaRPr lang="en-US" sz="3600" dirty="0"/>
                    </a:p>
                  </a:txBody>
                  <a:tcPr/>
                </a:tc>
              </a:tr>
              <a:tr h="85852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Mane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 line of hair that some people have on their upper lip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Move quickly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Unruly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Lift or move upwards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Flap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</a:t>
                      </a:r>
                      <a:r>
                        <a:rPr lang="en-US" sz="2400" b="1" baseline="0" dirty="0" smtClean="0"/>
                        <a:t> sound like a long ‘s’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Moustache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The long hair on the neck of a horse or a lion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Raise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 make a very loud , deep sound</a:t>
                      </a:r>
                      <a:endParaRPr lang="en-US" sz="2400" b="1" dirty="0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Hissing sound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Difficult to control or manage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6200000" flipH="1">
            <a:off x="609600" y="3124200"/>
            <a:ext cx="2514600" cy="1295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533400" y="3581400"/>
            <a:ext cx="2438400" cy="1676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714500" y="4152900"/>
            <a:ext cx="1143000" cy="762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5800" y="4267200"/>
            <a:ext cx="2438400" cy="1676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90600" y="3352800"/>
            <a:ext cx="1752600" cy="1143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04800" y="3276600"/>
            <a:ext cx="3200400" cy="15240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1523999" y="5029200"/>
            <a:ext cx="1676400" cy="762001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10600" cy="769441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                        Home work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Users\chandan\Desktop\flower\qqqq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6858000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773269"/>
            <a:ext cx="868680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                 Answer the following question .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648200"/>
            <a:ext cx="8686800" cy="181588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Why did the lion want to change his hairstyle  ?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What was the giraffe’s suggestion ?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Do you agree with the snake’s comment ? Why / Why not  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handan\Desktop\flower\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-304800"/>
            <a:ext cx="9144000" cy="6858000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</a:bodyPr>
          <a:lstStyle/>
          <a:p>
            <a:r>
              <a:rPr lang="en-US" sz="7200" dirty="0" smtClean="0"/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  </a:t>
            </a:r>
          </a:p>
          <a:p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everybody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76200" y="274638"/>
            <a:ext cx="8915400" cy="12464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Teacher ‘s  Identity</a:t>
            </a:r>
            <a:endParaRPr kumimoji="0" lang="en-US" sz="72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C:\Users\chandan\Desktop\flower\IMG_20190720_211626_3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2896985" cy="4724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Content Placeholder 6"/>
          <p:cNvSpPr txBox="1">
            <a:spLocks/>
          </p:cNvSpPr>
          <p:nvPr/>
        </p:nvSpPr>
        <p:spPr>
          <a:xfrm>
            <a:off x="3810000" y="2460754"/>
            <a:ext cx="5181600" cy="24160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CHANDAN BISWAS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ASSISTANT TEACHER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ANDHA HIGH SCHOOL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</a:t>
            </a:r>
            <a:r>
              <a:rPr kumimoji="0" lang="bn-IN" sz="32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en-US" sz="32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mail: </a:t>
            </a:r>
            <a:r>
              <a:rPr kumimoji="0" lang="en-US" sz="2400" b="1" i="0" u="none" strike="noStrike" kern="1200" cap="none" spc="50" normalizeH="0" baseline="0" noProof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chandanb13@gmail.com</a:t>
            </a:r>
            <a:endParaRPr kumimoji="0" lang="en-US" sz="2400" b="1" i="0" u="none" strike="noStrike" kern="1200" cap="none" spc="50" normalizeH="0" baseline="0" noProof="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8404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 </a:t>
            </a:r>
          </a:p>
        </p:txBody>
      </p:sp>
      <p:pic>
        <p:nvPicPr>
          <p:cNvPr id="1026" name="Picture 2" descr="C:\Users\chandan\Desktop\flower\lion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1" y="990600"/>
            <a:ext cx="3233739" cy="3962400"/>
          </a:xfrm>
          <a:prstGeom prst="rect">
            <a:avLst/>
          </a:prstGeom>
          <a:noFill/>
        </p:spPr>
      </p:pic>
      <p:pic>
        <p:nvPicPr>
          <p:cNvPr id="1027" name="Picture 3" descr="C:\Users\chandan\Desktop\flower\lion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990600"/>
            <a:ext cx="5500687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5181600"/>
            <a:ext cx="8382000" cy="144655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      The Lion</a:t>
            </a:r>
            <a:endParaRPr lang="en-US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7992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Class  Identity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0" y="914400"/>
            <a:ext cx="9144000" cy="5943600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    English-1</a:t>
            </a:r>
            <a:r>
              <a:rPr lang="en-US" sz="5400" b="1" baseline="30000" dirty="0" smtClean="0">
                <a:solidFill>
                  <a:srgbClr val="FFFF00"/>
                </a:solidFill>
              </a:rPr>
              <a:t>st</a:t>
            </a:r>
            <a:r>
              <a:rPr lang="en-US" sz="5400" b="1" dirty="0" smtClean="0">
                <a:solidFill>
                  <a:srgbClr val="FFFF00"/>
                </a:solidFill>
              </a:rPr>
              <a:t> Paper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          	  </a:t>
            </a:r>
            <a:r>
              <a:rPr lang="en-US" sz="4400" b="1" dirty="0" smtClean="0">
                <a:solidFill>
                  <a:srgbClr val="FFFF00"/>
                </a:solidFill>
              </a:rPr>
              <a:t>Class-Six</a:t>
            </a:r>
          </a:p>
          <a:p>
            <a:r>
              <a:rPr lang="en-US" sz="4400" b="1" dirty="0" smtClean="0">
                <a:solidFill>
                  <a:srgbClr val="FFFF00"/>
                </a:solidFill>
              </a:rPr>
              <a:t>           	  </a:t>
            </a:r>
            <a:r>
              <a:rPr lang="en-US" sz="4400" b="1" dirty="0" smtClean="0">
                <a:solidFill>
                  <a:srgbClr val="FFFF00"/>
                </a:solidFill>
              </a:rPr>
              <a:t>Lesson-15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6000" b="1" dirty="0" smtClean="0">
                <a:solidFill>
                  <a:srgbClr val="FFFF00"/>
                </a:solidFill>
              </a:rPr>
              <a:t>The lion’s mane</a:t>
            </a:r>
            <a:endParaRPr lang="en-US" sz="5400" b="1" dirty="0" smtClean="0">
              <a:solidFill>
                <a:srgbClr val="FFFF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8404"/>
            <a:ext cx="91440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Look at the picture </a:t>
            </a:r>
          </a:p>
        </p:txBody>
      </p:sp>
      <p:pic>
        <p:nvPicPr>
          <p:cNvPr id="2050" name="Picture 2" descr="C:\Users\chandan\Desktop\flower\jirafee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800" y="962464"/>
            <a:ext cx="4967600" cy="5867400"/>
          </a:xfrm>
          <a:prstGeom prst="rect">
            <a:avLst/>
          </a:prstGeom>
          <a:noFill/>
        </p:spPr>
      </p:pic>
      <p:pic>
        <p:nvPicPr>
          <p:cNvPr id="2051" name="Picture 3" descr="C:\Users\chandan\Desktop\flower\zebra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67313" y="990600"/>
            <a:ext cx="3824287" cy="2590800"/>
          </a:xfrm>
          <a:prstGeom prst="rect">
            <a:avLst/>
          </a:prstGeom>
          <a:noFill/>
        </p:spPr>
      </p:pic>
      <p:pic>
        <p:nvPicPr>
          <p:cNvPr id="2052" name="Picture 4" descr="C:\Users\chandan\Desktop\flower\lion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581400"/>
            <a:ext cx="3810000" cy="2047875"/>
          </a:xfrm>
          <a:prstGeom prst="rect">
            <a:avLst/>
          </a:prstGeom>
          <a:noFill/>
        </p:spPr>
      </p:pic>
      <p:pic>
        <p:nvPicPr>
          <p:cNvPr id="2053" name="Picture 5" descr="C:\Users\chandan\Desktop\flower\snak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7460" y="5638800"/>
            <a:ext cx="3733800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2057400"/>
            <a:ext cx="8534400" cy="110799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r>
              <a:rPr lang="en-US" sz="6600" b="1" dirty="0" smtClean="0">
                <a:solidFill>
                  <a:srgbClr val="C00000"/>
                </a:solidFill>
              </a:rPr>
              <a:t>The animals of jungle</a:t>
            </a:r>
            <a:endParaRPr lang="en-US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769441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s-Cyrl-BA" sz="4400" dirty="0" smtClean="0">
                <a:solidFill>
                  <a:srgbClr val="7030A0"/>
                </a:solidFill>
              </a:rPr>
              <a:t>Learning outcome</a:t>
            </a:r>
            <a:r>
              <a:rPr lang="en-US" sz="4400" dirty="0" smtClean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292608" y="990600"/>
            <a:ext cx="8698992" cy="5867400"/>
          </a:xfrm>
          <a:prstGeom prst="horizontalScrol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After completing the lesson students will be able to-</a:t>
            </a:r>
          </a:p>
          <a:p>
            <a:pPr algn="ctr"/>
            <a:r>
              <a:rPr lang="en-US" sz="3200" dirty="0" smtClean="0"/>
              <a:t>*Read and understand the texts.</a:t>
            </a:r>
          </a:p>
          <a:p>
            <a:pPr algn="ctr"/>
            <a:r>
              <a:rPr lang="en-US" sz="3200" dirty="0" smtClean="0"/>
              <a:t>*To know about the </a:t>
            </a:r>
            <a:r>
              <a:rPr lang="en-US" sz="3200" dirty="0" smtClean="0"/>
              <a:t>animals.</a:t>
            </a:r>
            <a:endParaRPr lang="en-US" sz="3200" dirty="0" smtClean="0"/>
          </a:p>
          <a:p>
            <a:pPr algn="ctr"/>
            <a:r>
              <a:rPr lang="en-US" sz="3200" dirty="0" smtClean="0"/>
              <a:t>*Answer the questions.</a:t>
            </a:r>
          </a:p>
          <a:p>
            <a:pPr algn="ctr"/>
            <a:r>
              <a:rPr lang="en-US" sz="3200" dirty="0" smtClean="0"/>
              <a:t>* Write short paragraph.</a:t>
            </a:r>
          </a:p>
          <a:p>
            <a:pPr algn="ctr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70788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</a:rPr>
              <a:t>Learn the meanings of these words :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495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reflection</a:t>
            </a:r>
            <a:endParaRPr lang="en-US" sz="4400" b="1" dirty="0" smtClean="0"/>
          </a:p>
          <a:p>
            <a:r>
              <a:rPr lang="en-US" sz="4400" b="1" dirty="0" smtClean="0"/>
              <a:t>mane</a:t>
            </a:r>
            <a:r>
              <a:rPr lang="en-US" sz="4400" b="1" dirty="0" smtClean="0"/>
              <a:t> </a:t>
            </a:r>
            <a:endParaRPr lang="en-US" sz="4400" b="1" dirty="0" smtClean="0"/>
          </a:p>
          <a:p>
            <a:r>
              <a:rPr lang="en-US" sz="4400" b="1" dirty="0" smtClean="0"/>
              <a:t>Roared</a:t>
            </a:r>
            <a:endParaRPr lang="en-US" sz="4400" b="1" dirty="0" smtClean="0"/>
          </a:p>
          <a:p>
            <a:r>
              <a:rPr lang="en-US" sz="4400" b="1" dirty="0" smtClean="0"/>
              <a:t>paw</a:t>
            </a:r>
            <a:endParaRPr lang="en-US" sz="4400" b="1" dirty="0" smtClean="0"/>
          </a:p>
          <a:p>
            <a:r>
              <a:rPr lang="en-US" sz="4400" b="1" dirty="0" smtClean="0"/>
              <a:t>smooth</a:t>
            </a:r>
            <a:endParaRPr lang="en-US" sz="4400" b="1" dirty="0" smtClean="0"/>
          </a:p>
          <a:p>
            <a:r>
              <a:rPr lang="en-US" sz="4400" b="1" dirty="0" smtClean="0"/>
              <a:t>jungle</a:t>
            </a:r>
            <a:endParaRPr lang="en-US" sz="4400" b="1" dirty="0" smtClean="0"/>
          </a:p>
          <a:p>
            <a:r>
              <a:rPr lang="en-US" sz="4400" b="1" dirty="0" smtClean="0"/>
              <a:t>crown</a:t>
            </a:r>
            <a:endParaRPr lang="en-US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0" y="1365739"/>
            <a:ext cx="4648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– </a:t>
            </a:r>
            <a:r>
              <a:rPr lang="bn-IN" sz="4400" b="1" dirty="0" smtClean="0"/>
              <a:t>প্রতিফলন</a:t>
            </a:r>
            <a:endParaRPr lang="en-US" sz="4400" b="1" dirty="0" smtClean="0"/>
          </a:p>
          <a:p>
            <a:pPr>
              <a:buFontTx/>
              <a:buChar char="-"/>
            </a:pPr>
            <a:r>
              <a:rPr lang="en-US" sz="4400" b="1" dirty="0" smtClean="0"/>
              <a:t> </a:t>
            </a:r>
            <a:r>
              <a:rPr lang="bn-IN" sz="4400" b="1" dirty="0" smtClean="0"/>
              <a:t>কেশর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গর্জন করা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থাবা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মসৃণ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বন</a:t>
            </a:r>
            <a:endParaRPr lang="en-US" sz="4400" b="1" dirty="0" smtClean="0"/>
          </a:p>
          <a:p>
            <a:r>
              <a:rPr lang="en-US" sz="4400" b="1" dirty="0" smtClean="0"/>
              <a:t>- </a:t>
            </a:r>
            <a:r>
              <a:rPr lang="bn-IN" sz="4400" b="1" dirty="0" smtClean="0"/>
              <a:t>মুকুট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	    Read the following Passage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chandan\Desktop\mane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97280"/>
            <a:ext cx="8629650" cy="54559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4336"/>
            <a:ext cx="876300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	    Read the following Passage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chandan\Desktop\m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382000" cy="5486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226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chandan</dc:creator>
  <cp:lastModifiedBy>chandan</cp:lastModifiedBy>
  <cp:revision>19</cp:revision>
  <dcterms:created xsi:type="dcterms:W3CDTF">2019-08-26T04:19:51Z</dcterms:created>
  <dcterms:modified xsi:type="dcterms:W3CDTF">2019-08-26T05:25:10Z</dcterms:modified>
</cp:coreProperties>
</file>